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479" r:id="rId3"/>
    <p:sldId id="480" r:id="rId5"/>
    <p:sldId id="303" r:id="rId6"/>
    <p:sldId id="570" r:id="rId7"/>
    <p:sldId id="258" r:id="rId8"/>
    <p:sldId id="305" r:id="rId9"/>
    <p:sldId id="422" r:id="rId10"/>
    <p:sldId id="420" r:id="rId11"/>
    <p:sldId id="532" r:id="rId12"/>
    <p:sldId id="533" r:id="rId13"/>
    <p:sldId id="341" r:id="rId14"/>
    <p:sldId id="435" r:id="rId15"/>
    <p:sldId id="547" r:id="rId16"/>
    <p:sldId id="549" r:id="rId17"/>
    <p:sldId id="345" r:id="rId18"/>
    <p:sldId id="449" r:id="rId19"/>
    <p:sldId id="544" r:id="rId20"/>
    <p:sldId id="535" r:id="rId21"/>
    <p:sldId id="536" r:id="rId22"/>
    <p:sldId id="546" r:id="rId23"/>
    <p:sldId id="545" r:id="rId24"/>
    <p:sldId id="537" r:id="rId25"/>
    <p:sldId id="452" r:id="rId26"/>
    <p:sldId id="453" r:id="rId27"/>
    <p:sldId id="538" r:id="rId28"/>
    <p:sldId id="539" r:id="rId29"/>
    <p:sldId id="540" r:id="rId30"/>
    <p:sldId id="461" r:id="rId31"/>
    <p:sldId id="541" r:id="rId32"/>
    <p:sldId id="542" r:id="rId33"/>
    <p:sldId id="543" r:id="rId34"/>
    <p:sldId id="407" r:id="rId35"/>
    <p:sldId id="476" r:id="rId36"/>
    <p:sldId id="603" r:id="rId37"/>
    <p:sldId id="406" r:id="rId38"/>
  </p:sldIdLst>
  <p:sldSz cx="12192000" cy="6858000"/>
  <p:notesSz cx="6858000" cy="9144000"/>
  <p:custDataLst>
    <p:tags r:id="rId4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6D8591"/>
    <a:srgbClr val="3D6D84"/>
    <a:srgbClr val="D3DCDD"/>
    <a:srgbClr val="9FC5BB"/>
    <a:srgbClr val="BDC7B7"/>
    <a:srgbClr val="8C9D80"/>
    <a:srgbClr val="D9E7FD"/>
    <a:srgbClr val="243848"/>
    <a:srgbClr val="365D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6" autoAdjust="0"/>
    <p:restoredTop sz="94660"/>
  </p:normalViewPr>
  <p:slideViewPr>
    <p:cSldViewPr snapToGrid="0" showGuides="1">
      <p:cViewPr varScale="1">
        <p:scale>
          <a:sx n="113" d="100"/>
          <a:sy n="113" d="100"/>
        </p:scale>
        <p:origin x="510" y="96"/>
      </p:cViewPr>
      <p:guideLst>
        <p:guide orient="horz" pos="2270"/>
        <p:guide pos="38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2" Type="http://schemas.openxmlformats.org/officeDocument/2006/relationships/tags" Target="tags/tag90.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notesMaster" Target="notesMasters/notesMaster1.xml"/><Relationship Id="rId39" Type="http://schemas.openxmlformats.org/officeDocument/2006/relationships/presProps" Target="presProps.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4" Type="http://schemas.microsoft.com/office/2011/relationships/chartColorStyle" Target="colors1.xml"/><Relationship Id="rId3" Type="http://schemas.microsoft.com/office/2011/relationships/chartStyle" Target="style1.xml"/><Relationship Id="rId2" Type="http://schemas.openxmlformats.org/officeDocument/2006/relationships/themeOverride" Target="../theme/themeOverrid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0" vertOverflow="ellipsis" vert="horz" wrap="square" anchor="ctr" anchorCtr="1" forceAA="0"/>
          <a:lstStyle/>
          <a:p>
            <a:pPr defTabSz="914400">
              <a:defRPr lang="zh-CN" sz="1400" b="0" i="0" u="none" strike="noStrike" kern="1200" spc="0" baseline="0">
                <a:solidFill>
                  <a:schemeClr val="tx1">
                    <a:lumMod val="65000"/>
                    <a:lumOff val="35000"/>
                  </a:schemeClr>
                </a:solidFill>
                <a:latin typeface="+mn-ea"/>
                <a:ea typeface="+mn-ea"/>
                <a:cs typeface="+mn-ea"/>
                <a:sym typeface="+mn-ea"/>
              </a:defRPr>
            </a:pPr>
            <a:r>
              <a:rPr lang="en-US" altLang="zh-CN">
                <a:latin typeface="思源黑体 CN Medium" panose="020B0600000000000000" pitchFamily="34" charset="-122"/>
                <a:ea typeface="思源黑体 CN Medium" panose="020B0600000000000000" pitchFamily="34" charset="-122"/>
                <a:cs typeface="思源黑体 CN Medium" panose="020B0600000000000000" pitchFamily="34" charset="-122"/>
                <a:sym typeface="+mn-ea"/>
              </a:rPr>
              <a:t>2010</a:t>
            </a:r>
            <a:r>
              <a:rPr altLang="en-US">
                <a:latin typeface="思源黑体 CN Medium" panose="020B0600000000000000" pitchFamily="34" charset="-122"/>
                <a:ea typeface="思源黑体 CN Medium" panose="020B0600000000000000" pitchFamily="34" charset="-122"/>
                <a:cs typeface="思源黑体 CN Medium" panose="020B0600000000000000" pitchFamily="34" charset="-122"/>
                <a:sym typeface="+mn-ea"/>
              </a:rPr>
              <a:t>年</a:t>
            </a:r>
            <a:r>
              <a:rPr lang="en-US" altLang="zh-CN">
                <a:latin typeface="思源黑体 CN Medium" panose="020B0600000000000000" pitchFamily="34" charset="-122"/>
                <a:ea typeface="思源黑体 CN Medium" panose="020B0600000000000000" pitchFamily="34" charset="-122"/>
                <a:cs typeface="思源黑体 CN Medium" panose="020B0600000000000000" pitchFamily="34" charset="-122"/>
                <a:sym typeface="+mn-ea"/>
              </a:rPr>
              <a:t>-2020</a:t>
            </a:r>
            <a:r>
              <a:rPr altLang="en-US">
                <a:latin typeface="思源黑体 CN Medium" panose="020B0600000000000000" pitchFamily="34" charset="-122"/>
                <a:ea typeface="思源黑体 CN Medium" panose="020B0600000000000000" pitchFamily="34" charset="-122"/>
                <a:cs typeface="思源黑体 CN Medium" panose="020B0600000000000000" pitchFamily="34" charset="-122"/>
                <a:sym typeface="+mn-ea"/>
              </a:rPr>
              <a:t>年</a:t>
            </a:r>
            <a:r>
              <a:rPr>
                <a:latin typeface="思源黑体 CN Medium" panose="020B0600000000000000" pitchFamily="34" charset="-122"/>
                <a:ea typeface="思源黑体 CN Medium" panose="020B0600000000000000" pitchFamily="34" charset="-122"/>
                <a:cs typeface="思源黑体 CN Medium" panose="020B0600000000000000" pitchFamily="34" charset="-122"/>
                <a:sym typeface="+mn-ea"/>
              </a:rPr>
              <a:t>毕业人数</a:t>
            </a:r>
            <a:endParaRPr>
              <a:latin typeface="思源黑体 CN Medium" panose="020B0600000000000000" pitchFamily="34" charset="-122"/>
              <a:ea typeface="思源黑体 CN Medium" panose="020B0600000000000000" pitchFamily="34" charset="-122"/>
              <a:cs typeface="思源黑体 CN Medium" panose="020B0600000000000000" pitchFamily="34" charset="-122"/>
              <a:sym typeface="+mn-ea"/>
            </a:endParaRPr>
          </a:p>
        </c:rich>
      </c:tx>
      <c:layout>
        <c:manualLayout>
          <c:xMode val="edge"/>
          <c:yMode val="edge"/>
          <c:x val="0.402570162481536"/>
          <c:y val="0.0659490600363857"/>
        </c:manualLayout>
      </c:layout>
      <c:overlay val="0"/>
      <c:spPr>
        <a:noFill/>
        <a:ln>
          <a:noFill/>
        </a:ln>
        <a:effectLst/>
      </c:spPr>
    </c:title>
    <c:autoTitleDeleted val="0"/>
    <c:plotArea>
      <c:layout>
        <c:manualLayout>
          <c:layoutTarget val="inner"/>
          <c:xMode val="edge"/>
          <c:yMode val="edge"/>
          <c:x val="0.0921212121212121"/>
          <c:y val="0.161269841269841"/>
          <c:w val="0.883121783876501"/>
          <c:h val="0.736380952380952"/>
        </c:manualLayout>
      </c:layout>
      <c:barChart>
        <c:barDir val="col"/>
        <c:grouping val="clustered"/>
        <c:varyColors val="0"/>
        <c:ser>
          <c:idx val="0"/>
          <c:order val="0"/>
          <c:tx>
            <c:strRef>
              <c:f>Sheet1!$B$1</c:f>
              <c:strCache>
                <c:ptCount val="1"/>
                <c:pt idx="0">
                  <c:v>人数（万）</c:v>
                </c:pt>
              </c:strCache>
            </c:strRef>
          </c:tx>
          <c:spPr>
            <a:solidFill>
              <a:srgbClr val="4E889C"/>
            </a:solidFill>
            <a:ln>
              <a:noFill/>
            </a:ln>
            <a:effectLst/>
          </c:spPr>
          <c:invertIfNegative val="0"/>
          <c:dPt>
            <c:idx val="4"/>
            <c:invertIfNegative val="0"/>
            <c:bubble3D val="0"/>
          </c:dPt>
          <c:dLbls>
            <c:delete val="1"/>
          </c:dLbls>
          <c:cat>
            <c:numRef>
              <c:f>Sheet1!$A$2:$A$12</c:f>
              <c:numCache>
                <c:formatCode>General</c:formatCode>
                <c:ptCount val="11"/>
                <c:pt idx="0">
                  <c:v>2010</c:v>
                </c:pt>
                <c:pt idx="1">
                  <c:v>2011</c:v>
                </c:pt>
                <c:pt idx="2">
                  <c:v>2012</c:v>
                </c:pt>
                <c:pt idx="3">
                  <c:v>2013</c:v>
                </c:pt>
                <c:pt idx="4">
                  <c:v>2014</c:v>
                </c:pt>
                <c:pt idx="5">
                  <c:v>2015</c:v>
                </c:pt>
                <c:pt idx="6">
                  <c:v>2016</c:v>
                </c:pt>
                <c:pt idx="7">
                  <c:v>2017</c:v>
                </c:pt>
                <c:pt idx="8">
                  <c:v>2018</c:v>
                </c:pt>
                <c:pt idx="9">
                  <c:v>2019</c:v>
                </c:pt>
                <c:pt idx="10">
                  <c:v>2020</c:v>
                </c:pt>
              </c:numCache>
            </c:numRef>
          </c:cat>
          <c:val>
            <c:numRef>
              <c:f>Sheet1!$B$2:$B$12</c:f>
              <c:numCache>
                <c:formatCode>General</c:formatCode>
                <c:ptCount val="11"/>
                <c:pt idx="0">
                  <c:v>631</c:v>
                </c:pt>
                <c:pt idx="1">
                  <c:v>660</c:v>
                </c:pt>
                <c:pt idx="2">
                  <c:v>680</c:v>
                </c:pt>
                <c:pt idx="3">
                  <c:v>699</c:v>
                </c:pt>
                <c:pt idx="4">
                  <c:v>727</c:v>
                </c:pt>
                <c:pt idx="5">
                  <c:v>749</c:v>
                </c:pt>
                <c:pt idx="6">
                  <c:v>756</c:v>
                </c:pt>
                <c:pt idx="7">
                  <c:v>795</c:v>
                </c:pt>
                <c:pt idx="8">
                  <c:v>820</c:v>
                </c:pt>
                <c:pt idx="9">
                  <c:v>860</c:v>
                </c:pt>
                <c:pt idx="10">
                  <c:v>874</c:v>
                </c:pt>
              </c:numCache>
            </c:numRef>
          </c:val>
        </c:ser>
        <c:dLbls>
          <c:showLegendKey val="0"/>
          <c:showVal val="0"/>
          <c:showCatName val="0"/>
          <c:showSerName val="0"/>
          <c:showPercent val="0"/>
          <c:showBubbleSize val="0"/>
        </c:dLbls>
        <c:gapWidth val="150"/>
        <c:axId val="385840235"/>
        <c:axId val="980744333"/>
      </c:barChart>
      <c:catAx>
        <c:axId val="3858402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forceAA="0"/>
          <a:lstStyle/>
          <a:p>
            <a:pPr>
              <a:defRPr lang="zh-CN" sz="900" b="0" i="0" u="none" strike="noStrike" kern="1200" baseline="0">
                <a:solidFill>
                  <a:schemeClr val="tx1">
                    <a:lumMod val="65000"/>
                    <a:lumOff val="35000"/>
                  </a:schemeClr>
                </a:solidFill>
                <a:latin typeface="+mn-ea"/>
                <a:ea typeface="+mn-ea"/>
                <a:cs typeface="+mn-ea"/>
                <a:sym typeface="+mn-ea"/>
              </a:defRPr>
            </a:pPr>
          </a:p>
        </c:txPr>
        <c:crossAx val="980744333"/>
        <c:crosses val="autoZero"/>
        <c:auto val="1"/>
        <c:lblAlgn val="ctr"/>
        <c:lblOffset val="100"/>
        <c:noMultiLvlLbl val="0"/>
      </c:catAx>
      <c:valAx>
        <c:axId val="980744333"/>
        <c:scaling>
          <c:orientation val="minMax"/>
        </c:scaling>
        <c:delete val="0"/>
        <c:axPos val="l"/>
        <c:numFmt formatCode="General" sourceLinked="1"/>
        <c:majorTickMark val="out"/>
        <c:minorTickMark val="none"/>
        <c:tickLblPos val="nextTo"/>
        <c:spPr>
          <a:noFill/>
          <a:ln>
            <a:noFill/>
          </a:ln>
          <a:effectLst/>
        </c:spPr>
        <c:txPr>
          <a:bodyPr rot="-60000000" spcFirstLastPara="0" vertOverflow="ellipsis" vert="horz" wrap="square" anchor="ctr" anchorCtr="1" forceAA="0"/>
          <a:lstStyle/>
          <a:p>
            <a:pPr>
              <a:defRPr lang="zh-CN" sz="900" b="0" i="0" u="none" strike="noStrike" kern="1200" baseline="0">
                <a:solidFill>
                  <a:schemeClr val="tx1">
                    <a:lumMod val="65000"/>
                    <a:lumOff val="35000"/>
                  </a:schemeClr>
                </a:solidFill>
                <a:latin typeface="+mn-ea"/>
                <a:ea typeface="+mn-ea"/>
                <a:cs typeface="+mn-ea"/>
                <a:sym typeface="+mn-ea"/>
              </a:defRPr>
            </a:pPr>
          </a:p>
        </c:txPr>
        <c:crossAx val="385840235"/>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ea"/>
                <a:ea typeface="+mn-ea"/>
                <a:cs typeface="+mn-ea"/>
                <a:sym typeface="+mn-ea"/>
              </a:defRPr>
            </a:pPr>
          </a:p>
        </c:txPr>
      </c:dTable>
      <c:spPr>
        <a:noFill/>
        <a:ln>
          <a:noFill/>
        </a:ln>
        <a:effectLst/>
      </c:spPr>
    </c:plotArea>
    <c:plotVisOnly val="1"/>
    <c:dispBlanksAs val="gap"/>
    <c:showDLblsOverMax val="0"/>
  </c:chart>
  <c:spPr>
    <a:noFill/>
    <a:ln w="9525" cap="flat" cmpd="sng" algn="ctr">
      <a:noFill/>
      <a:round/>
    </a:ln>
    <a:effectLst/>
  </c:spPr>
  <c:txPr>
    <a:bodyPr/>
    <a:lstStyle/>
    <a:p>
      <a:pPr>
        <a:defRPr lang="zh-CN">
          <a:latin typeface="+mn-ea"/>
          <a:ea typeface="+mn-ea"/>
          <a:cs typeface="+mn-ea"/>
          <a:sym typeface="+mn-ea"/>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
</file>

<file path=ppt/media/image1.jpeg>
</file>

<file path=ppt/media/image10.jpe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5F9CB-4BFE-4F31-A3CC-6078F8159F41}"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AF260B-4C9F-464B-A6E0-6B93B32640F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41313" name="幻灯片图像占位符 1"/>
          <p:cNvSpPr>
            <a:spLocks noGrp="1" noRot="1"/>
          </p:cNvSpPr>
          <p:nvPr>
            <p:ph type="sldImg"/>
          </p:nvPr>
        </p:nvSpPr>
        <p:spPr/>
      </p:sp>
      <p:sp>
        <p:nvSpPr>
          <p:cNvPr id="141314" name="文本占位符 2"/>
          <p:cNvSpPr>
            <a:spLocks noGrp="1"/>
          </p:cNvSpPr>
          <p:nvPr>
            <p:ph type="body"/>
          </p:nvPr>
        </p:nvSpPr>
        <p:spPr/>
        <p:txBody>
          <a:bodyPr lIns="91440" tIns="45720" rIns="91440" bIns="45720" anchor="t" anchorCtr="0"/>
          <a:p>
            <a:pPr lvl="0"/>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AF260B-4C9F-464B-A6E0-6B93B32640F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cSld>
  <p:clrMapOvr>
    <a:masterClrMapping/>
  </p:clrMapOvr>
  <p:transition spd="slow" advTm="3000">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p:transition spd="slow" advTm="3000">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4DB18AB0-D967-41CE-8947-AB81F3D496B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E26F7EB-9139-4A6F-9894-51561A256881}" type="slidenum">
              <a:rPr lang="zh-CN" altLang="en-US" smtClean="0"/>
            </a:fld>
            <a:endParaRPr lang="zh-CN" altLang="en-US"/>
          </a:p>
        </p:txBody>
      </p:sp>
    </p:spTree>
  </p:cSld>
  <p:clrMapOvr>
    <a:masterClrMapping/>
  </p:clrMapOvr>
  <p:transition spd="slow" advTm="3000">
    <p:wip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B18AB0-D967-41CE-8947-AB81F3D496B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26F7EB-9139-4A6F-9894-51561A25688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slow" advTm="3000">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3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40.xml"/></Relationships>
</file>

<file path=ppt/slides/_rels/slide12.xml.rels><?xml version="1.0" encoding="UTF-8" standalone="yes"?>
<Relationships xmlns="http://schemas.openxmlformats.org/package/2006/relationships"><Relationship Id="rId9" Type="http://schemas.openxmlformats.org/officeDocument/2006/relationships/notesSlide" Target="../notesSlides/notesSlide12.xml"/><Relationship Id="rId8" Type="http://schemas.openxmlformats.org/officeDocument/2006/relationships/slideLayout" Target="../slideLayouts/slideLayout1.xml"/><Relationship Id="rId7" Type="http://schemas.openxmlformats.org/officeDocument/2006/relationships/tags" Target="../tags/tag46.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image" Target="../media/image6.png"/><Relationship Id="rId2" Type="http://schemas.openxmlformats.org/officeDocument/2006/relationships/tags" Target="../tags/tag42.xml"/><Relationship Id="rId1" Type="http://schemas.openxmlformats.org/officeDocument/2006/relationships/tags" Target="../tags/tag41.xml"/></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1.xml"/><Relationship Id="rId4" Type="http://schemas.openxmlformats.org/officeDocument/2006/relationships/image" Target="../media/image7.png"/><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tags" Target="../tags/tag47.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50.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51.xml"/></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tags" Target="../tags/tag5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53.xml"/></Relationships>
</file>

<file path=ppt/slides/_rels/slide18.xml.rels><?xml version="1.0" encoding="UTF-8" standalone="yes"?>
<Relationships xmlns="http://schemas.openxmlformats.org/package/2006/relationships"><Relationship Id="rId7" Type="http://schemas.openxmlformats.org/officeDocument/2006/relationships/notesSlide" Target="../notesSlides/notesSlide18.xml"/><Relationship Id="rId6" Type="http://schemas.openxmlformats.org/officeDocument/2006/relationships/slideLayout" Target="../slideLayouts/slideLayout1.xml"/><Relationship Id="rId5" Type="http://schemas.openxmlformats.org/officeDocument/2006/relationships/image" Target="../media/image10.jpeg"/><Relationship Id="rId4" Type="http://schemas.openxmlformats.org/officeDocument/2006/relationships/image" Target="../media/image9.png"/><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tags" Target="../tags/tag5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notesSlide" Target="../notesSlides/notesSlide20.xml"/><Relationship Id="rId7" Type="http://schemas.openxmlformats.org/officeDocument/2006/relationships/slideLayout" Target="../slideLayouts/slideLayout1.xml"/><Relationship Id="rId6" Type="http://schemas.openxmlformats.org/officeDocument/2006/relationships/tags" Target="../tags/tag63.xml"/><Relationship Id="rId5" Type="http://schemas.openxmlformats.org/officeDocument/2006/relationships/tags" Target="../tags/tag62.xml"/><Relationship Id="rId4" Type="http://schemas.openxmlformats.org/officeDocument/2006/relationships/tags" Target="../tags/tag61.xml"/><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1.xml"/><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tags" Target="../tags/tag64.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ags" Target="../tags/tag65.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1.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tags" Target="../tags/tag67.xml"/></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1.xml"/><Relationship Id="rId3" Type="http://schemas.openxmlformats.org/officeDocument/2006/relationships/tags" Target="../tags/tag72.xml"/><Relationship Id="rId2" Type="http://schemas.openxmlformats.org/officeDocument/2006/relationships/tags" Target="../tags/tag71.xml"/><Relationship Id="rId1" Type="http://schemas.openxmlformats.org/officeDocument/2006/relationships/tags" Target="../tags/tag70.xml"/></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1.xml"/><Relationship Id="rId3" Type="http://schemas.openxmlformats.org/officeDocument/2006/relationships/tags" Target="../tags/tag75.xml"/><Relationship Id="rId2" Type="http://schemas.openxmlformats.org/officeDocument/2006/relationships/tags" Target="../tags/tag74.xml"/><Relationship Id="rId1" Type="http://schemas.openxmlformats.org/officeDocument/2006/relationships/tags" Target="../tags/tag73.xml"/></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1.xml"/><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tags" Target="../tags/tag76.xml"/></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28.xml"/><Relationship Id="rId4" Type="http://schemas.openxmlformats.org/officeDocument/2006/relationships/slideLayout" Target="../slideLayouts/slideLayout1.xml"/><Relationship Id="rId3" Type="http://schemas.openxmlformats.org/officeDocument/2006/relationships/tags" Target="../tags/tag80.xml"/><Relationship Id="rId2" Type="http://schemas.openxmlformats.org/officeDocument/2006/relationships/image" Target="../media/image14.png"/><Relationship Id="rId1" Type="http://schemas.openxmlformats.org/officeDocument/2006/relationships/tags" Target="../tags/tag79.xml"/></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slideLayout" Target="../slideLayouts/slideLayout1.xml"/><Relationship Id="rId3" Type="http://schemas.openxmlformats.org/officeDocument/2006/relationships/tags" Target="../tags/tag82.xml"/><Relationship Id="rId2" Type="http://schemas.openxmlformats.org/officeDocument/2006/relationships/image" Target="../media/image15.png"/><Relationship Id="rId1" Type="http://schemas.openxmlformats.org/officeDocument/2006/relationships/tags" Target="../tags/tag8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1.xml"/><Relationship Id="rId3" Type="http://schemas.openxmlformats.org/officeDocument/2006/relationships/tags" Target="../tags/tag84.xml"/><Relationship Id="rId2" Type="http://schemas.openxmlformats.org/officeDocument/2006/relationships/image" Target="../media/image15.png"/><Relationship Id="rId1" Type="http://schemas.openxmlformats.org/officeDocument/2006/relationships/tags" Target="../tags/tag83.xml"/></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1.xml"/><Relationship Id="rId3" Type="http://schemas.openxmlformats.org/officeDocument/2006/relationships/tags" Target="../tags/tag86.xml"/><Relationship Id="rId2" Type="http://schemas.openxmlformats.org/officeDocument/2006/relationships/image" Target="../media/image15.png"/><Relationship Id="rId1" Type="http://schemas.openxmlformats.org/officeDocument/2006/relationships/tags" Target="../tags/tag85.xml"/></Relationships>
</file>

<file path=ppt/slides/_rels/slide32.xml.rels><?xml version="1.0" encoding="UTF-8" standalone="yes"?>
<Relationships xmlns="http://schemas.openxmlformats.org/package/2006/relationships"><Relationship Id="rId9" Type="http://schemas.openxmlformats.org/officeDocument/2006/relationships/image" Target="../media/image23.png"/><Relationship Id="rId8" Type="http://schemas.openxmlformats.org/officeDocument/2006/relationships/image" Target="../media/image22.png"/><Relationship Id="rId7" Type="http://schemas.openxmlformats.org/officeDocument/2006/relationships/image" Target="../media/image21.png"/><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3" Type="http://schemas.openxmlformats.org/officeDocument/2006/relationships/notesSlide" Target="../notesSlides/notesSlide32.xml"/><Relationship Id="rId12" Type="http://schemas.openxmlformats.org/officeDocument/2006/relationships/slideLayout" Target="../slideLayouts/slideLayout1.xml"/><Relationship Id="rId11" Type="http://schemas.openxmlformats.org/officeDocument/2006/relationships/image" Target="../media/image25.png"/><Relationship Id="rId10" Type="http://schemas.openxmlformats.org/officeDocument/2006/relationships/image" Target="../media/image24.png"/><Relationship Id="rId1" Type="http://schemas.openxmlformats.org/officeDocument/2006/relationships/tags" Target="../tags/tag87.xml"/></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33.xml"/><Relationship Id="rId3" Type="http://schemas.openxmlformats.org/officeDocument/2006/relationships/slideLayout" Target="../slideLayouts/slideLayout1.xml"/><Relationship Id="rId2" Type="http://schemas.openxmlformats.org/officeDocument/2006/relationships/tags" Target="../tags/tag89.xml"/><Relationship Id="rId1" Type="http://schemas.openxmlformats.org/officeDocument/2006/relationships/tags" Target="../tags/tag88.xml"/></Relationships>
</file>

<file path=ppt/slides/_rels/slide34.xml.rels><?xml version="1.0" encoding="UTF-8" standalone="yes"?>
<Relationships xmlns="http://schemas.openxmlformats.org/package/2006/relationships"><Relationship Id="rId6" Type="http://schemas.openxmlformats.org/officeDocument/2006/relationships/notesSlide" Target="../notesSlides/notesSlide34.xml"/><Relationship Id="rId5" Type="http://schemas.openxmlformats.org/officeDocument/2006/relationships/slideLayout" Target="../slideLayouts/slideLayout6.xml"/><Relationship Id="rId4" Type="http://schemas.openxmlformats.org/officeDocument/2006/relationships/image" Target="../media/image29.png"/><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image" Target="../media/image26.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3" Type="http://schemas.openxmlformats.org/officeDocument/2006/relationships/notesSlide" Target="../notesSlides/notesSlide7.xml"/><Relationship Id="rId22" Type="http://schemas.openxmlformats.org/officeDocument/2006/relationships/slideLayout" Target="../slideLayouts/slideLayout1.xml"/><Relationship Id="rId21" Type="http://schemas.openxmlformats.org/officeDocument/2006/relationships/tags" Target="../tags/tag25.xml"/><Relationship Id="rId20" Type="http://schemas.openxmlformats.org/officeDocument/2006/relationships/tags" Target="../tags/tag24.xml"/><Relationship Id="rId2" Type="http://schemas.openxmlformats.org/officeDocument/2006/relationships/tags" Target="../tags/tag6.xml"/><Relationship Id="rId19" Type="http://schemas.openxmlformats.org/officeDocument/2006/relationships/tags" Target="../tags/tag23.xml"/><Relationship Id="rId18" Type="http://schemas.openxmlformats.org/officeDocument/2006/relationships/tags" Target="../tags/tag22.xml"/><Relationship Id="rId17" Type="http://schemas.openxmlformats.org/officeDocument/2006/relationships/tags" Target="../tags/tag21.xml"/><Relationship Id="rId16" Type="http://schemas.openxmlformats.org/officeDocument/2006/relationships/tags" Target="../tags/tag20.xml"/><Relationship Id="rId15" Type="http://schemas.openxmlformats.org/officeDocument/2006/relationships/tags" Target="../tags/tag19.xml"/><Relationship Id="rId14" Type="http://schemas.openxmlformats.org/officeDocument/2006/relationships/tags" Target="../tags/tag18.xml"/><Relationship Id="rId13" Type="http://schemas.openxmlformats.org/officeDocument/2006/relationships/tags" Target="../tags/tag17.xml"/><Relationship Id="rId12" Type="http://schemas.openxmlformats.org/officeDocument/2006/relationships/tags" Target="../tags/tag16.xml"/><Relationship Id="rId11" Type="http://schemas.openxmlformats.org/officeDocument/2006/relationships/tags" Target="../tags/tag15.xml"/><Relationship Id="rId10" Type="http://schemas.openxmlformats.org/officeDocument/2006/relationships/tags" Target="../tags/tag14.xml"/><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tags" Target="../tags/tag26.xml"/><Relationship Id="rId1" Type="http://schemas.openxmlformats.org/officeDocument/2006/relationships/chart" Target="../charts/chart1.xml"/></Relationships>
</file>

<file path=ppt/slides/_rels/slide9.xml.rels><?xml version="1.0" encoding="UTF-8" standalone="yes"?>
<Relationships xmlns="http://schemas.openxmlformats.org/package/2006/relationships"><Relationship Id="rId9" Type="http://schemas.openxmlformats.org/officeDocument/2006/relationships/tags" Target="../tags/tag35.xml"/><Relationship Id="rId8" Type="http://schemas.openxmlformats.org/officeDocument/2006/relationships/tags" Target="../tags/tag34.xml"/><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4" Type="http://schemas.openxmlformats.org/officeDocument/2006/relationships/notesSlide" Target="../notesSlides/notesSlide9.xml"/><Relationship Id="rId13" Type="http://schemas.openxmlformats.org/officeDocument/2006/relationships/slideLayout" Target="../slideLayouts/slideLayout1.xml"/><Relationship Id="rId12" Type="http://schemas.openxmlformats.org/officeDocument/2006/relationships/tags" Target="../tags/tag38.xml"/><Relationship Id="rId11" Type="http://schemas.openxmlformats.org/officeDocument/2006/relationships/tags" Target="../tags/tag37.xml"/><Relationship Id="rId10" Type="http://schemas.openxmlformats.org/officeDocument/2006/relationships/tags" Target="../tags/tag36.xml"/><Relationship Id="rId1" Type="http://schemas.openxmlformats.org/officeDocument/2006/relationships/tags" Target="../tags/tag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圆角矩形 59"/>
          <p:cNvSpPr/>
          <p:nvPr/>
        </p:nvSpPr>
        <p:spPr>
          <a:xfrm>
            <a:off x="525145" y="2702560"/>
            <a:ext cx="7057390" cy="791845"/>
          </a:xfrm>
          <a:prstGeom prst="roundRect">
            <a:avLst>
              <a:gd name="adj" fmla="val 0"/>
            </a:avLst>
          </a:prstGeom>
          <a:gradFill>
            <a:gsLst>
              <a:gs pos="0">
                <a:srgbClr val="D4DDDE"/>
              </a:gs>
              <a:gs pos="100000">
                <a:srgbClr val="365D64">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5" name="流程图: 延期 14"/>
          <p:cNvSpPr/>
          <p:nvPr/>
        </p:nvSpPr>
        <p:spPr>
          <a:xfrm flipH="1">
            <a:off x="6953250" y="635"/>
            <a:ext cx="7247255" cy="6857365"/>
          </a:xfrm>
          <a:prstGeom prst="flowChartDelay">
            <a:avLst/>
          </a:prstGeom>
          <a:gradFill>
            <a:gsLst>
              <a:gs pos="0">
                <a:srgbClr val="D4DDDE"/>
              </a:gs>
              <a:gs pos="100000">
                <a:srgbClr val="224A52">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 name="组合 1"/>
          <p:cNvGrpSpPr/>
          <p:nvPr/>
        </p:nvGrpSpPr>
        <p:grpSpPr>
          <a:xfrm flipH="1">
            <a:off x="470914" y="179876"/>
            <a:ext cx="918617" cy="943672"/>
            <a:chOff x="1294924" y="555070"/>
            <a:chExt cx="1416179" cy="1454804"/>
          </a:xfrm>
        </p:grpSpPr>
        <p:sp>
          <p:nvSpPr>
            <p:cNvPr id="14" name="椭圆 13"/>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62" name="文本框 61"/>
          <p:cNvSpPr txBox="1"/>
          <p:nvPr/>
        </p:nvSpPr>
        <p:spPr>
          <a:xfrm>
            <a:off x="374015" y="2712720"/>
            <a:ext cx="6796405" cy="706755"/>
          </a:xfrm>
          <a:prstGeom prst="rect">
            <a:avLst/>
          </a:prstGeom>
          <a:noFill/>
        </p:spPr>
        <p:txBody>
          <a:bodyPr wrap="square" rtlCol="0">
            <a:spAutoFit/>
          </a:bodyPr>
          <a:lstStyle/>
          <a:p>
            <a:pPr algn="ctr"/>
            <a:r>
              <a:rPr lang="zh-CN" altLang="en-US" sz="4000" dirty="0" smtClean="0">
                <a:latin typeface="思源黑体 Normal" panose="020B0400000000000000" charset="-122"/>
                <a:ea typeface="思源黑体 Normal" panose="020B0400000000000000" charset="-122"/>
                <a:sym typeface="思源黑体 CN Normal" panose="020B0400000000000000" pitchFamily="34" charset="-122"/>
              </a:rPr>
              <a:t>大学生</a:t>
            </a:r>
            <a:r>
              <a:rPr lang="zh-CN" altLang="en-US" sz="40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rPr>
              <a:t>职业发展与就业指导</a:t>
            </a:r>
            <a:endParaRPr lang="zh-CN" altLang="en-US" sz="40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endParaRPr>
          </a:p>
        </p:txBody>
      </p:sp>
      <p:sp>
        <p:nvSpPr>
          <p:cNvPr id="63" name="矩形 62"/>
          <p:cNvSpPr/>
          <p:nvPr/>
        </p:nvSpPr>
        <p:spPr>
          <a:xfrm>
            <a:off x="1407237" y="384990"/>
            <a:ext cx="5133225" cy="333375"/>
          </a:xfrm>
          <a:prstGeom prst="rect">
            <a:avLst/>
          </a:prstGeom>
        </p:spPr>
        <p:txBody>
          <a:bodyPr wrap="square">
            <a:spAutoFit/>
          </a:bodyPr>
          <a:lstStyle/>
          <a:p>
            <a:pPr algn="dist">
              <a:lnSpc>
                <a:spcPct val="150000"/>
              </a:lnSpc>
            </a:pPr>
            <a:r>
              <a:rPr lang="zh-CN" altLang="en-US" sz="1050" dirty="0" smtClean="0">
                <a:latin typeface="方正书宋简体" panose="03000509000000000000" charset="-122"/>
                <a:ea typeface="方正书宋简体" panose="03000509000000000000" charset="-122"/>
                <a:sym typeface="思源黑体 CN Normal" panose="020B0400000000000000" pitchFamily="34" charset="-122"/>
              </a:rPr>
              <a:t>只要选择了目标，不要再想太远；每天脚踏实地，风雨兼程，生命不息，战斗不止。</a:t>
            </a:r>
            <a:endParaRPr lang="zh-CN" altLang="en-US" sz="1050" dirty="0" smtClean="0">
              <a:latin typeface="方正书宋简体" panose="03000509000000000000" charset="-122"/>
              <a:ea typeface="方正书宋简体" panose="03000509000000000000" charset="-122"/>
              <a:sym typeface="思源黑体 CN Normal" panose="020B0400000000000000" pitchFamily="34" charset="-122"/>
            </a:endParaRPr>
          </a:p>
        </p:txBody>
      </p:sp>
      <p:sp>
        <p:nvSpPr>
          <p:cNvPr id="3" name="椭圆 2"/>
          <p:cNvSpPr/>
          <p:nvPr/>
        </p:nvSpPr>
        <p:spPr>
          <a:xfrm>
            <a:off x="7582535" y="722630"/>
            <a:ext cx="5431790" cy="5431790"/>
          </a:xfrm>
          <a:prstGeom prst="ellipse">
            <a:avLst/>
          </a:prstGeom>
          <a:blipFill>
            <a:blip r:embed="rId1" cstate="print">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28040" y="4513580"/>
            <a:ext cx="2395220" cy="368300"/>
          </a:xfrm>
          <a:prstGeom prst="rect">
            <a:avLst/>
          </a:prstGeom>
          <a:noFill/>
        </p:spPr>
        <p:txBody>
          <a:bodyPr wrap="square" rtlCol="0">
            <a:spAutoFit/>
          </a:bodyPr>
          <a:lstStyle/>
          <a:p>
            <a:r>
              <a:rPr lang="zh-CN" altLang="en-US" b="1" kern="0" spc="100" dirty="0" smtClean="0">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rPr>
              <a:t>讲师：</a:t>
            </a:r>
            <a:r>
              <a:rPr lang="en-US" altLang="zh-CN" b="1" kern="0" spc="100" dirty="0" smtClean="0">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rPr>
              <a:t>***</a:t>
            </a:r>
            <a:endParaRPr lang="en-US" altLang="zh-CN" b="1" kern="0" spc="100" dirty="0" smtClean="0">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endParaRPr>
          </a:p>
        </p:txBody>
      </p:sp>
      <p:sp>
        <p:nvSpPr>
          <p:cNvPr id="6" name="Shape 23343"/>
          <p:cNvSpPr/>
          <p:nvPr/>
        </p:nvSpPr>
        <p:spPr>
          <a:xfrm>
            <a:off x="523207" y="4523168"/>
            <a:ext cx="313266" cy="3146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950" y="0"/>
                  <a:pt x="0" y="4950"/>
                  <a:pt x="0" y="10800"/>
                </a:cubicBezTo>
                <a:cubicBezTo>
                  <a:pt x="0" y="17100"/>
                  <a:pt x="4950" y="21600"/>
                  <a:pt x="10800" y="21600"/>
                </a:cubicBezTo>
                <a:cubicBezTo>
                  <a:pt x="16650" y="21600"/>
                  <a:pt x="21600" y="17100"/>
                  <a:pt x="21600" y="10800"/>
                </a:cubicBezTo>
                <a:cubicBezTo>
                  <a:pt x="21600" y="4950"/>
                  <a:pt x="16650" y="0"/>
                  <a:pt x="10800" y="0"/>
                </a:cubicBezTo>
                <a:close/>
                <a:moveTo>
                  <a:pt x="18450" y="17100"/>
                </a:moveTo>
                <a:cubicBezTo>
                  <a:pt x="17550" y="17100"/>
                  <a:pt x="15300" y="16200"/>
                  <a:pt x="13500" y="15750"/>
                </a:cubicBezTo>
                <a:cubicBezTo>
                  <a:pt x="13500" y="15750"/>
                  <a:pt x="13500" y="15750"/>
                  <a:pt x="13500" y="15300"/>
                </a:cubicBezTo>
                <a:cubicBezTo>
                  <a:pt x="13500" y="14850"/>
                  <a:pt x="13500" y="14400"/>
                  <a:pt x="13950" y="13950"/>
                </a:cubicBezTo>
                <a:cubicBezTo>
                  <a:pt x="13950" y="13500"/>
                  <a:pt x="14400" y="13050"/>
                  <a:pt x="14400" y="12150"/>
                </a:cubicBezTo>
                <a:cubicBezTo>
                  <a:pt x="14400" y="12150"/>
                  <a:pt x="14850" y="11700"/>
                  <a:pt x="14850" y="10350"/>
                </a:cubicBezTo>
                <a:cubicBezTo>
                  <a:pt x="15300" y="9900"/>
                  <a:pt x="15300" y="9450"/>
                  <a:pt x="14850" y="9000"/>
                </a:cubicBezTo>
                <a:cubicBezTo>
                  <a:pt x="14850" y="9000"/>
                  <a:pt x="14850" y="9000"/>
                  <a:pt x="14850" y="9000"/>
                </a:cubicBezTo>
                <a:cubicBezTo>
                  <a:pt x="14850" y="9000"/>
                  <a:pt x="14850" y="7650"/>
                  <a:pt x="15300" y="7200"/>
                </a:cubicBezTo>
                <a:cubicBezTo>
                  <a:pt x="15300" y="6300"/>
                  <a:pt x="15300" y="5400"/>
                  <a:pt x="14400" y="4500"/>
                </a:cubicBezTo>
                <a:cubicBezTo>
                  <a:pt x="13950" y="3600"/>
                  <a:pt x="13050" y="3150"/>
                  <a:pt x="11250" y="2700"/>
                </a:cubicBezTo>
                <a:cubicBezTo>
                  <a:pt x="10350" y="2700"/>
                  <a:pt x="10350" y="2700"/>
                  <a:pt x="10350" y="2700"/>
                </a:cubicBezTo>
                <a:cubicBezTo>
                  <a:pt x="9000" y="3150"/>
                  <a:pt x="8100" y="3600"/>
                  <a:pt x="7650" y="4500"/>
                </a:cubicBezTo>
                <a:cubicBezTo>
                  <a:pt x="6750" y="5400"/>
                  <a:pt x="6750" y="6300"/>
                  <a:pt x="6750" y="7200"/>
                </a:cubicBezTo>
                <a:cubicBezTo>
                  <a:pt x="6750" y="7650"/>
                  <a:pt x="6750" y="9000"/>
                  <a:pt x="6750" y="9000"/>
                </a:cubicBezTo>
                <a:cubicBezTo>
                  <a:pt x="6750" y="9000"/>
                  <a:pt x="6750" y="9000"/>
                  <a:pt x="6750" y="9000"/>
                </a:cubicBezTo>
                <a:cubicBezTo>
                  <a:pt x="6750" y="9450"/>
                  <a:pt x="6750" y="9900"/>
                  <a:pt x="6750" y="10350"/>
                </a:cubicBezTo>
                <a:cubicBezTo>
                  <a:pt x="6750" y="11700"/>
                  <a:pt x="7200" y="12150"/>
                  <a:pt x="7650" y="12150"/>
                </a:cubicBezTo>
                <a:cubicBezTo>
                  <a:pt x="7650" y="13050"/>
                  <a:pt x="7650" y="13500"/>
                  <a:pt x="8100" y="13950"/>
                </a:cubicBezTo>
                <a:cubicBezTo>
                  <a:pt x="8100" y="13950"/>
                  <a:pt x="8100" y="14400"/>
                  <a:pt x="8100" y="15300"/>
                </a:cubicBezTo>
                <a:cubicBezTo>
                  <a:pt x="8100" y="15750"/>
                  <a:pt x="8100" y="15750"/>
                  <a:pt x="8100" y="15750"/>
                </a:cubicBezTo>
                <a:cubicBezTo>
                  <a:pt x="6300" y="16200"/>
                  <a:pt x="4050" y="17100"/>
                  <a:pt x="3150" y="17550"/>
                </a:cubicBezTo>
                <a:cubicBezTo>
                  <a:pt x="1800" y="15750"/>
                  <a:pt x="900" y="13500"/>
                  <a:pt x="900" y="10800"/>
                </a:cubicBezTo>
                <a:cubicBezTo>
                  <a:pt x="900" y="5400"/>
                  <a:pt x="5400" y="900"/>
                  <a:pt x="10800" y="900"/>
                </a:cubicBezTo>
                <a:cubicBezTo>
                  <a:pt x="16200" y="900"/>
                  <a:pt x="20700" y="5400"/>
                  <a:pt x="20700" y="10800"/>
                </a:cubicBezTo>
                <a:cubicBezTo>
                  <a:pt x="20700" y="13500"/>
                  <a:pt x="19800" y="15750"/>
                  <a:pt x="18450" y="17100"/>
                </a:cubicBez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kern="0" spc="1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nvGrpSpPr>
          <p:cNvPr id="34" name="组合 33"/>
          <p:cNvGrpSpPr/>
          <p:nvPr/>
        </p:nvGrpSpPr>
        <p:grpSpPr>
          <a:xfrm>
            <a:off x="525262" y="5079365"/>
            <a:ext cx="3915928" cy="368300"/>
            <a:chOff x="5512" y="7503"/>
            <a:chExt cx="6167" cy="580"/>
          </a:xfrm>
        </p:grpSpPr>
        <p:grpSp>
          <p:nvGrpSpPr>
            <p:cNvPr id="7" name="组合 6"/>
            <p:cNvGrpSpPr/>
            <p:nvPr/>
          </p:nvGrpSpPr>
          <p:grpSpPr>
            <a:xfrm>
              <a:off x="5512" y="7518"/>
              <a:ext cx="478" cy="480"/>
              <a:chOff x="5394325" y="3578225"/>
              <a:chExt cx="358775" cy="360363"/>
            </a:xfrm>
            <a:solidFill>
              <a:srgbClr val="365D64"/>
            </a:solidFill>
          </p:grpSpPr>
          <p:sp>
            <p:nvSpPr>
              <p:cNvPr id="8" name="AutoShape 18"/>
              <p:cNvSpPr/>
              <p:nvPr/>
            </p:nvSpPr>
            <p:spPr bwMode="auto">
              <a:xfrm>
                <a:off x="5394325" y="3578225"/>
                <a:ext cx="358775" cy="360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799"/>
                    </a:moveTo>
                    <a:cubicBezTo>
                      <a:pt x="20249" y="20048"/>
                      <a:pt x="20048" y="20249"/>
                      <a:pt x="19799" y="20249"/>
                    </a:cubicBezTo>
                    <a:lnTo>
                      <a:pt x="1800" y="20249"/>
                    </a:lnTo>
                    <a:cubicBezTo>
                      <a:pt x="1551" y="20249"/>
                      <a:pt x="1349" y="20048"/>
                      <a:pt x="1349" y="19799"/>
                    </a:cubicBezTo>
                    <a:lnTo>
                      <a:pt x="1349" y="3824"/>
                    </a:lnTo>
                    <a:cubicBezTo>
                      <a:pt x="1349" y="3576"/>
                      <a:pt x="1551" y="3375"/>
                      <a:pt x="1800" y="3375"/>
                    </a:cubicBezTo>
                    <a:lnTo>
                      <a:pt x="4724" y="3375"/>
                    </a:lnTo>
                    <a:lnTo>
                      <a:pt x="4724" y="4725"/>
                    </a:lnTo>
                    <a:cubicBezTo>
                      <a:pt x="4724" y="5098"/>
                      <a:pt x="5027" y="5400"/>
                      <a:pt x="5399" y="5400"/>
                    </a:cubicBezTo>
                    <a:cubicBezTo>
                      <a:pt x="5772" y="5400"/>
                      <a:pt x="6074" y="5098"/>
                      <a:pt x="6074" y="4725"/>
                    </a:cubicBezTo>
                    <a:lnTo>
                      <a:pt x="6074" y="3375"/>
                    </a:lnTo>
                    <a:lnTo>
                      <a:pt x="10124" y="3375"/>
                    </a:lnTo>
                    <a:lnTo>
                      <a:pt x="10124" y="4725"/>
                    </a:lnTo>
                    <a:cubicBezTo>
                      <a:pt x="10124" y="5098"/>
                      <a:pt x="10427" y="5400"/>
                      <a:pt x="10800" y="5400"/>
                    </a:cubicBezTo>
                    <a:cubicBezTo>
                      <a:pt x="11172" y="5400"/>
                      <a:pt x="11474" y="5098"/>
                      <a:pt x="11474" y="4725"/>
                    </a:cubicBezTo>
                    <a:lnTo>
                      <a:pt x="11474" y="3375"/>
                    </a:lnTo>
                    <a:lnTo>
                      <a:pt x="15524" y="3375"/>
                    </a:lnTo>
                    <a:lnTo>
                      <a:pt x="15524" y="4725"/>
                    </a:lnTo>
                    <a:cubicBezTo>
                      <a:pt x="15524" y="5098"/>
                      <a:pt x="15827" y="5400"/>
                      <a:pt x="16199" y="5400"/>
                    </a:cubicBezTo>
                    <a:cubicBezTo>
                      <a:pt x="16572" y="5400"/>
                      <a:pt x="16874" y="5098"/>
                      <a:pt x="16874" y="4725"/>
                    </a:cubicBezTo>
                    <a:lnTo>
                      <a:pt x="16874" y="3375"/>
                    </a:lnTo>
                    <a:lnTo>
                      <a:pt x="19799" y="3375"/>
                    </a:lnTo>
                    <a:cubicBezTo>
                      <a:pt x="20048" y="3375"/>
                      <a:pt x="20249" y="3576"/>
                      <a:pt x="20249" y="3824"/>
                    </a:cubicBezTo>
                    <a:cubicBezTo>
                      <a:pt x="20249" y="3824"/>
                      <a:pt x="20249" y="19799"/>
                      <a:pt x="20249" y="19799"/>
                    </a:cubicBezTo>
                    <a:close/>
                    <a:moveTo>
                      <a:pt x="19799" y="2025"/>
                    </a:moveTo>
                    <a:lnTo>
                      <a:pt x="16874" y="2025"/>
                    </a:lnTo>
                    <a:lnTo>
                      <a:pt x="16874" y="675"/>
                    </a:lnTo>
                    <a:cubicBezTo>
                      <a:pt x="16874" y="301"/>
                      <a:pt x="16572" y="0"/>
                      <a:pt x="16199" y="0"/>
                    </a:cubicBezTo>
                    <a:cubicBezTo>
                      <a:pt x="15827" y="0"/>
                      <a:pt x="15524" y="301"/>
                      <a:pt x="15524" y="675"/>
                    </a:cubicBezTo>
                    <a:lnTo>
                      <a:pt x="15524" y="2025"/>
                    </a:lnTo>
                    <a:lnTo>
                      <a:pt x="11474" y="2025"/>
                    </a:lnTo>
                    <a:lnTo>
                      <a:pt x="11474" y="675"/>
                    </a:lnTo>
                    <a:cubicBezTo>
                      <a:pt x="11474" y="301"/>
                      <a:pt x="11172" y="0"/>
                      <a:pt x="10800" y="0"/>
                    </a:cubicBezTo>
                    <a:cubicBezTo>
                      <a:pt x="10427" y="0"/>
                      <a:pt x="10124" y="301"/>
                      <a:pt x="10124" y="675"/>
                    </a:cubicBezTo>
                    <a:lnTo>
                      <a:pt x="10124" y="2025"/>
                    </a:lnTo>
                    <a:lnTo>
                      <a:pt x="6074" y="2025"/>
                    </a:lnTo>
                    <a:lnTo>
                      <a:pt x="6074" y="675"/>
                    </a:lnTo>
                    <a:cubicBezTo>
                      <a:pt x="6074" y="301"/>
                      <a:pt x="5772" y="0"/>
                      <a:pt x="5399" y="0"/>
                    </a:cubicBezTo>
                    <a:cubicBezTo>
                      <a:pt x="5027" y="0"/>
                      <a:pt x="4724" y="301"/>
                      <a:pt x="4724" y="675"/>
                    </a:cubicBezTo>
                    <a:lnTo>
                      <a:pt x="4724" y="2025"/>
                    </a:lnTo>
                    <a:lnTo>
                      <a:pt x="1800" y="2025"/>
                    </a:lnTo>
                    <a:cubicBezTo>
                      <a:pt x="805" y="2025"/>
                      <a:pt x="0" y="2830"/>
                      <a:pt x="0" y="3824"/>
                    </a:cubicBezTo>
                    <a:lnTo>
                      <a:pt x="0" y="19799"/>
                    </a:lnTo>
                    <a:cubicBezTo>
                      <a:pt x="0" y="20793"/>
                      <a:pt x="805" y="21599"/>
                      <a:pt x="1800" y="21599"/>
                    </a:cubicBezTo>
                    <a:lnTo>
                      <a:pt x="19799" y="21599"/>
                    </a:lnTo>
                    <a:cubicBezTo>
                      <a:pt x="20794" y="21599"/>
                      <a:pt x="21600" y="20793"/>
                      <a:pt x="21600" y="19799"/>
                    </a:cubicBezTo>
                    <a:lnTo>
                      <a:pt x="21600" y="3824"/>
                    </a:lnTo>
                    <a:cubicBezTo>
                      <a:pt x="21600" y="2830"/>
                      <a:pt x="20794" y="2025"/>
                      <a:pt x="19799" y="2025"/>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9" name="AutoShape 19"/>
              <p:cNvSpPr/>
              <p:nvPr/>
            </p:nvSpPr>
            <p:spPr bwMode="auto">
              <a:xfrm>
                <a:off x="5472113" y="3713163"/>
                <a:ext cx="46037"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0" name="AutoShape 20"/>
              <p:cNvSpPr/>
              <p:nvPr/>
            </p:nvSpPr>
            <p:spPr bwMode="auto">
              <a:xfrm>
                <a:off x="5472113" y="3770313"/>
                <a:ext cx="46037"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1" name="AutoShape 21"/>
              <p:cNvSpPr/>
              <p:nvPr/>
            </p:nvSpPr>
            <p:spPr bwMode="auto">
              <a:xfrm>
                <a:off x="5472113" y="3825875"/>
                <a:ext cx="46037"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2" name="AutoShape 22"/>
              <p:cNvSpPr/>
              <p:nvPr/>
            </p:nvSpPr>
            <p:spPr bwMode="auto">
              <a:xfrm>
                <a:off x="5551488" y="3825875"/>
                <a:ext cx="44450"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6" name="AutoShape 23"/>
              <p:cNvSpPr/>
              <p:nvPr/>
            </p:nvSpPr>
            <p:spPr bwMode="auto">
              <a:xfrm>
                <a:off x="5551488" y="3770313"/>
                <a:ext cx="44450"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9" name="AutoShape 24"/>
              <p:cNvSpPr/>
              <p:nvPr/>
            </p:nvSpPr>
            <p:spPr bwMode="auto">
              <a:xfrm>
                <a:off x="5551488" y="3713163"/>
                <a:ext cx="44450"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30" name="AutoShape 25"/>
              <p:cNvSpPr/>
              <p:nvPr/>
            </p:nvSpPr>
            <p:spPr bwMode="auto">
              <a:xfrm>
                <a:off x="5630863" y="3825875"/>
                <a:ext cx="44450"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31" name="AutoShape 26"/>
              <p:cNvSpPr/>
              <p:nvPr/>
            </p:nvSpPr>
            <p:spPr bwMode="auto">
              <a:xfrm>
                <a:off x="5630863" y="3770313"/>
                <a:ext cx="44450"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32" name="AutoShape 27"/>
              <p:cNvSpPr/>
              <p:nvPr/>
            </p:nvSpPr>
            <p:spPr bwMode="auto">
              <a:xfrm>
                <a:off x="5630863" y="3713163"/>
                <a:ext cx="44450"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kern="0" spc="10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33" name="文本框 32"/>
            <p:cNvSpPr txBox="1"/>
            <p:nvPr/>
          </p:nvSpPr>
          <p:spPr>
            <a:xfrm>
              <a:off x="5999" y="7503"/>
              <a:ext cx="5680" cy="580"/>
            </a:xfrm>
            <a:prstGeom prst="rect">
              <a:avLst/>
            </a:prstGeom>
            <a:noFill/>
          </p:spPr>
          <p:txBody>
            <a:bodyPr wrap="square" rtlCol="0">
              <a:spAutoFit/>
            </a:bodyPr>
            <a:lstStyle/>
            <a:p>
              <a:pPr lvl="0" algn="l">
                <a:buClrTx/>
                <a:buSzTx/>
                <a:buFontTx/>
              </a:pPr>
              <a:r>
                <a:rPr lang="zh-CN" altLang="en-US" b="1" kern="0" spc="100" dirty="0" smtClean="0">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rPr>
                <a:t>第五章 就业政策与就业制度</a:t>
              </a:r>
              <a:endParaRPr lang="zh-CN" altLang="en-US" b="1" kern="0" spc="100" dirty="0" smtClean="0">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endParaRPr>
            </a:p>
          </p:txBody>
        </p:sp>
      </p:grpSp>
    </p:spTree>
  </p:cSld>
  <p:clrMapOvr>
    <a:masterClrMapping/>
  </p:clrMapOvr>
  <p:transition spd="slow"/>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当前大学生就业形势</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6" name="文本框 5"/>
          <p:cNvSpPr txBox="1"/>
          <p:nvPr/>
        </p:nvSpPr>
        <p:spPr>
          <a:xfrm>
            <a:off x="623570" y="1261745"/>
            <a:ext cx="3994785" cy="398780"/>
          </a:xfrm>
          <a:prstGeom prst="rect">
            <a:avLst/>
          </a:prstGeom>
          <a:noFill/>
        </p:spPr>
        <p:txBody>
          <a:bodyPr wrap="square" rtlCol="0">
            <a:spAutoFit/>
          </a:bodyPr>
          <a:p>
            <a:pPr marL="342900" indent="-342900">
              <a:buFont typeface="Wingdings" panose="05000000000000000000" charset="0"/>
              <a:buChar char="l"/>
            </a:pPr>
            <a:r>
              <a:rPr lang="zh-CN" altLang="en-US" sz="2000" spc="150">
                <a:solidFill>
                  <a:schemeClr val="tx1"/>
                </a:solidFill>
                <a:uFillTx/>
                <a:latin typeface="思源黑体 Normal" panose="020B0400000000000000" charset="-122"/>
                <a:ea typeface="思源黑体 Normal" panose="020B0400000000000000" charset="-122"/>
              </a:rPr>
              <a:t>就业市场更加完善规范</a:t>
            </a:r>
            <a:endParaRPr lang="zh-CN" altLang="en-US" sz="2000" spc="150">
              <a:solidFill>
                <a:schemeClr val="tx1"/>
              </a:solidFill>
              <a:uFillTx/>
              <a:latin typeface="思源黑体 Normal" panose="020B0400000000000000" charset="-122"/>
              <a:ea typeface="思源黑体 Normal" panose="020B0400000000000000" charset="-122"/>
            </a:endParaRPr>
          </a:p>
        </p:txBody>
      </p:sp>
      <p:sp>
        <p:nvSpPr>
          <p:cNvPr id="4" name="ïṣ1iďé"/>
          <p:cNvSpPr/>
          <p:nvPr/>
        </p:nvSpPr>
        <p:spPr>
          <a:xfrm>
            <a:off x="8552180" y="2787015"/>
            <a:ext cx="2676525" cy="2676525"/>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latin typeface="思源黑体 CN Normal" panose="020B0400000000000000" pitchFamily="34" charset="-122"/>
              <a:ea typeface="思源黑体 CN Normal" panose="020B0400000000000000" pitchFamily="34" charset="-122"/>
            </a:endParaRPr>
          </a:p>
        </p:txBody>
      </p:sp>
      <p:sp>
        <p:nvSpPr>
          <p:cNvPr id="5" name="íşḻiḑê"/>
          <p:cNvSpPr/>
          <p:nvPr/>
        </p:nvSpPr>
        <p:spPr>
          <a:xfrm>
            <a:off x="8661400" y="2874010"/>
            <a:ext cx="2479675" cy="2479675"/>
          </a:xfrm>
          <a:prstGeom prst="ellipse">
            <a:avLst/>
          </a:prstGeom>
          <a:solidFill>
            <a:schemeClr val="accent4"/>
          </a:solidFill>
          <a:ln w="19050">
            <a:solidFill>
              <a:schemeClr val="accent4">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46800" rIns="90000" bIns="46800" anchor="ctr" anchorCtr="0" forceAA="0" compatLnSpc="1">
            <a:normAutofit lnSpcReduction="20000"/>
          </a:bodyPr>
          <a:p>
            <a:pPr algn="ctr">
              <a:lnSpc>
                <a:spcPct val="150000"/>
              </a:lnSpc>
            </a:pPr>
            <a:r>
              <a:rPr lang="en-US" altLang="zh-CN" sz="2000" dirty="0">
                <a:solidFill>
                  <a:schemeClr val="tx1"/>
                </a:solidFill>
                <a:latin typeface="思源黑体 CN Normal" panose="020B0400000000000000" pitchFamily="34" charset="-122"/>
                <a:ea typeface="思源黑体 CN Normal" panose="020B0400000000000000" pitchFamily="34" charset="-122"/>
              </a:rPr>
              <a:t>就业市场更加完善</a:t>
            </a:r>
            <a:r>
              <a:rPr lang="zh-CN" altLang="en-US" sz="2000" dirty="0">
                <a:solidFill>
                  <a:schemeClr val="tx1"/>
                </a:solidFill>
                <a:latin typeface="思源黑体 CN Normal" panose="020B0400000000000000" pitchFamily="34" charset="-122"/>
                <a:ea typeface="思源黑体 CN Normal" panose="020B0400000000000000" pitchFamily="34" charset="-122"/>
              </a:rPr>
              <a:t>，更</a:t>
            </a:r>
            <a:r>
              <a:rPr lang="en-US" altLang="zh-CN" sz="2000" dirty="0">
                <a:solidFill>
                  <a:schemeClr val="tx1"/>
                </a:solidFill>
                <a:latin typeface="思源黑体 CN Normal" panose="020B0400000000000000" pitchFamily="34" charset="-122"/>
                <a:ea typeface="思源黑体 CN Normal" panose="020B0400000000000000" pitchFamily="34" charset="-122"/>
              </a:rPr>
              <a:t>有效促进了大学生就业</a:t>
            </a:r>
            <a:endParaRPr lang="en-US" altLang="zh-CN" sz="2000" dirty="0">
              <a:solidFill>
                <a:schemeClr val="tx1"/>
              </a:solidFill>
              <a:latin typeface="思源黑体 CN Normal" panose="020B0400000000000000" pitchFamily="34" charset="-122"/>
              <a:ea typeface="思源黑体 CN Normal" panose="020B0400000000000000" pitchFamily="34" charset="-122"/>
            </a:endParaRPr>
          </a:p>
        </p:txBody>
      </p:sp>
      <p:grpSp>
        <p:nvGrpSpPr>
          <p:cNvPr id="8" name="îślíḓé"/>
          <p:cNvGrpSpPr/>
          <p:nvPr/>
        </p:nvGrpSpPr>
        <p:grpSpPr>
          <a:xfrm rot="16200000">
            <a:off x="7046596" y="3317874"/>
            <a:ext cx="1270635" cy="1621156"/>
            <a:chOff x="21179" y="4518367"/>
            <a:chExt cx="5151018" cy="1621114"/>
          </a:xfrm>
        </p:grpSpPr>
        <p:cxnSp>
          <p:nvCxnSpPr>
            <p:cNvPr id="26" name="直接连接符 25"/>
            <p:cNvCxnSpPr/>
            <p:nvPr/>
          </p:nvCxnSpPr>
          <p:spPr>
            <a:xfrm rot="5400000" flipV="1">
              <a:off x="62600" y="4755731"/>
              <a:ext cx="0" cy="8284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21179" y="4518367"/>
              <a:ext cx="0" cy="278787"/>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rot="5400000">
              <a:off x="1989395" y="5569281"/>
              <a:ext cx="1140399" cy="0"/>
            </a:xfrm>
            <a:prstGeom prst="line">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5172197" y="4518368"/>
              <a:ext cx="0" cy="278787"/>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cxnSp>
        <p:nvCxnSpPr>
          <p:cNvPr id="7" name="直接连接符 6"/>
          <p:cNvCxnSpPr/>
          <p:nvPr/>
        </p:nvCxnSpPr>
        <p:spPr>
          <a:xfrm>
            <a:off x="2549525" y="4137660"/>
            <a:ext cx="635635" cy="0"/>
          </a:xfrm>
          <a:prstGeom prst="line">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5014595" y="4137660"/>
            <a:ext cx="676910" cy="0"/>
          </a:xfrm>
          <a:prstGeom prst="line">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1" name="ïşļidé"/>
          <p:cNvSpPr/>
          <p:nvPr/>
        </p:nvSpPr>
        <p:spPr>
          <a:xfrm>
            <a:off x="5845810" y="2811780"/>
            <a:ext cx="1428115" cy="2651125"/>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latin typeface="思源黑体 CN Normal" panose="020B0400000000000000" pitchFamily="34" charset="-122"/>
              <a:ea typeface="思源黑体 CN Normal" panose="020B0400000000000000" pitchFamily="34" charset="-122"/>
            </a:endParaRPr>
          </a:p>
        </p:txBody>
      </p:sp>
      <p:sp>
        <p:nvSpPr>
          <p:cNvPr id="12" name="iṡḷîḑé"/>
          <p:cNvSpPr/>
          <p:nvPr/>
        </p:nvSpPr>
        <p:spPr>
          <a:xfrm>
            <a:off x="5990590" y="4215130"/>
            <a:ext cx="1138555" cy="1138555"/>
          </a:xfrm>
          <a:prstGeom prst="ellipse">
            <a:avLst/>
          </a:prstGeom>
          <a:noFill/>
          <a:ln w="1905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latin typeface="思源黑体 CN Normal" panose="020B0400000000000000" pitchFamily="34" charset="-122"/>
              <a:ea typeface="思源黑体 CN Normal" panose="020B0400000000000000" pitchFamily="34" charset="-122"/>
            </a:endParaRPr>
          </a:p>
        </p:txBody>
      </p:sp>
      <p:sp>
        <p:nvSpPr>
          <p:cNvPr id="14" name="íśḻiḋé"/>
          <p:cNvSpPr/>
          <p:nvPr/>
        </p:nvSpPr>
        <p:spPr>
          <a:xfrm>
            <a:off x="5998210" y="2928620"/>
            <a:ext cx="1138555" cy="1138555"/>
          </a:xfrm>
          <a:prstGeom prst="ellipse">
            <a:avLst/>
          </a:prstGeom>
          <a:solidFill>
            <a:schemeClr val="accent3">
              <a:lumMod val="20000"/>
              <a:lumOff val="80000"/>
            </a:schemeClr>
          </a:solidFill>
          <a:ln w="1270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0000" tIns="46800" rIns="90000" bIns="46800" anchor="ctr" anchorCtr="1" forceAA="0" compatLnSpc="1">
            <a:normAutofit lnSpcReduction="20000"/>
          </a:bodyPr>
          <a:p>
            <a:pPr marL="0" lvl="1" algn="ctr">
              <a:lnSpc>
                <a:spcPct val="150000"/>
              </a:lnSpc>
              <a:defRPr/>
            </a:pPr>
            <a:r>
              <a:rPr lang="zh-CN" altLang="en-US" dirty="0">
                <a:solidFill>
                  <a:schemeClr val="tx1"/>
                </a:solidFill>
                <a:latin typeface="思源黑体 CN Normal" panose="020B0400000000000000" pitchFamily="34" charset="-122"/>
                <a:ea typeface="思源黑体 CN Normal" panose="020B0400000000000000" pitchFamily="34" charset="-122"/>
              </a:rPr>
              <a:t>功能</a:t>
            </a:r>
            <a:endParaRPr lang="zh-CN" altLang="en-US" dirty="0">
              <a:solidFill>
                <a:schemeClr val="tx1"/>
              </a:solidFill>
              <a:latin typeface="思源黑体 CN Normal" panose="020B0400000000000000" pitchFamily="34" charset="-122"/>
              <a:ea typeface="思源黑体 CN Normal" panose="020B0400000000000000" pitchFamily="34" charset="-122"/>
            </a:endParaRPr>
          </a:p>
          <a:p>
            <a:pPr marL="0" lvl="1" algn="ctr">
              <a:lnSpc>
                <a:spcPct val="150000"/>
              </a:lnSpc>
              <a:defRPr/>
            </a:pPr>
            <a:r>
              <a:rPr lang="zh-CN" altLang="en-US" dirty="0">
                <a:solidFill>
                  <a:schemeClr val="tx1"/>
                </a:solidFill>
                <a:latin typeface="思源黑体 CN Normal" panose="020B0400000000000000" pitchFamily="34" charset="-122"/>
                <a:ea typeface="思源黑体 CN Normal" panose="020B0400000000000000" pitchFamily="34" charset="-122"/>
              </a:rPr>
              <a:t>不断丰富</a:t>
            </a:r>
            <a:endParaRPr lang="zh-CN" altLang="en-US" dirty="0">
              <a:solidFill>
                <a:schemeClr val="tx1"/>
              </a:solidFill>
              <a:latin typeface="思源黑体 CN Normal" panose="020B0400000000000000" pitchFamily="34" charset="-122"/>
              <a:ea typeface="思源黑体 CN Normal" panose="020B0400000000000000" pitchFamily="34" charset="-122"/>
            </a:endParaRPr>
          </a:p>
        </p:txBody>
      </p:sp>
      <p:sp>
        <p:nvSpPr>
          <p:cNvPr id="15" name="îṩļîḓê"/>
          <p:cNvSpPr/>
          <p:nvPr/>
        </p:nvSpPr>
        <p:spPr>
          <a:xfrm>
            <a:off x="3390900" y="2811780"/>
            <a:ext cx="1428115" cy="265112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latin typeface="思源黑体 CN Normal" panose="020B0400000000000000" pitchFamily="34" charset="-122"/>
              <a:ea typeface="思源黑体 CN Normal" panose="020B0400000000000000" pitchFamily="34" charset="-122"/>
            </a:endParaRPr>
          </a:p>
        </p:txBody>
      </p:sp>
      <p:sp>
        <p:nvSpPr>
          <p:cNvPr id="17" name="îşļïḑè"/>
          <p:cNvSpPr/>
          <p:nvPr/>
        </p:nvSpPr>
        <p:spPr>
          <a:xfrm>
            <a:off x="3543300" y="4215130"/>
            <a:ext cx="1138555" cy="1138555"/>
          </a:xfrm>
          <a:prstGeom prst="ellipse">
            <a:avLst/>
          </a:prstGeom>
          <a:solidFill>
            <a:schemeClr val="accent2">
              <a:lumMod val="40000"/>
              <a:lumOff val="60000"/>
            </a:schemeClr>
          </a:solidFill>
          <a:ln w="1270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0000" tIns="46800" rIns="90000" bIns="46800" anchor="ctr" anchorCtr="0" forceAA="0" compatLnSpc="1"/>
          <a:p>
            <a:pPr marL="0" lvl="1" algn="ctr">
              <a:lnSpc>
                <a:spcPct val="150000"/>
              </a:lnSpc>
              <a:defRPr/>
            </a:pPr>
            <a:r>
              <a:rPr lang="en-US" altLang="zh-CN" dirty="0">
                <a:solidFill>
                  <a:schemeClr val="tx1"/>
                </a:solidFill>
                <a:latin typeface="思源黑体 CN Normal" panose="020B0400000000000000" pitchFamily="34" charset="-122"/>
                <a:ea typeface="思源黑体 CN Normal" panose="020B0400000000000000" pitchFamily="34" charset="-122"/>
                <a:sym typeface="+mn-ea"/>
              </a:rPr>
              <a:t>操作更加</a:t>
            </a:r>
            <a:endParaRPr lang="en-US" altLang="zh-CN" dirty="0">
              <a:solidFill>
                <a:schemeClr val="tx1"/>
              </a:solidFill>
              <a:latin typeface="思源黑体 CN Normal" panose="020B0400000000000000" pitchFamily="34" charset="-122"/>
              <a:ea typeface="思源黑体 CN Normal" panose="020B0400000000000000" pitchFamily="34" charset="-122"/>
              <a:sym typeface="+mn-ea"/>
            </a:endParaRPr>
          </a:p>
          <a:p>
            <a:pPr marL="0" lvl="1" algn="ctr">
              <a:lnSpc>
                <a:spcPct val="150000"/>
              </a:lnSpc>
              <a:defRPr/>
            </a:pPr>
            <a:r>
              <a:rPr lang="en-US" altLang="zh-CN" dirty="0">
                <a:solidFill>
                  <a:schemeClr val="tx1"/>
                </a:solidFill>
                <a:latin typeface="思源黑体 CN Normal" panose="020B0400000000000000" pitchFamily="34" charset="-122"/>
                <a:ea typeface="思源黑体 CN Normal" panose="020B0400000000000000" pitchFamily="34" charset="-122"/>
                <a:sym typeface="+mn-ea"/>
              </a:rPr>
              <a:t>规范有序</a:t>
            </a:r>
            <a:endParaRPr lang="en-US" altLang="zh-CN" dirty="0">
              <a:solidFill>
                <a:schemeClr val="tx1"/>
              </a:solidFill>
              <a:latin typeface="思源黑体 CN Normal" panose="020B0400000000000000" pitchFamily="34" charset="-122"/>
              <a:ea typeface="思源黑体 CN Normal" panose="020B0400000000000000" pitchFamily="34" charset="-122"/>
              <a:sym typeface="+mn-ea"/>
            </a:endParaRPr>
          </a:p>
        </p:txBody>
      </p:sp>
      <p:sp>
        <p:nvSpPr>
          <p:cNvPr id="18" name="î$ḻíḋê"/>
          <p:cNvSpPr/>
          <p:nvPr/>
        </p:nvSpPr>
        <p:spPr>
          <a:xfrm>
            <a:off x="3536315" y="2928620"/>
            <a:ext cx="1138555" cy="1138555"/>
          </a:xfrm>
          <a:prstGeom prst="ellipse">
            <a:avLst/>
          </a:prstGeom>
          <a:solidFill>
            <a:schemeClr val="accent2"/>
          </a:solidFill>
          <a:ln w="1905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latin typeface="思源黑体 CN Normal" panose="020B0400000000000000" pitchFamily="34" charset="-122"/>
              <a:ea typeface="思源黑体 CN Normal" panose="020B0400000000000000" pitchFamily="34" charset="-122"/>
            </a:endParaRPr>
          </a:p>
        </p:txBody>
      </p:sp>
      <p:sp>
        <p:nvSpPr>
          <p:cNvPr id="19" name="iŝľîdé"/>
          <p:cNvSpPr/>
          <p:nvPr/>
        </p:nvSpPr>
        <p:spPr>
          <a:xfrm>
            <a:off x="958215" y="2811780"/>
            <a:ext cx="1428115" cy="265112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latin typeface="思源黑体 CN Normal" panose="020B0400000000000000" pitchFamily="34" charset="-122"/>
              <a:ea typeface="思源黑体 CN Normal" panose="020B0400000000000000" pitchFamily="34" charset="-122"/>
            </a:endParaRPr>
          </a:p>
        </p:txBody>
      </p:sp>
      <p:sp>
        <p:nvSpPr>
          <p:cNvPr id="20" name="ïṧlíḓe"/>
          <p:cNvSpPr/>
          <p:nvPr/>
        </p:nvSpPr>
        <p:spPr>
          <a:xfrm>
            <a:off x="1102995" y="4200525"/>
            <a:ext cx="1138555" cy="1138555"/>
          </a:xfrm>
          <a:prstGeom prst="ellipse">
            <a:avLst/>
          </a:prstGeom>
          <a:noFill/>
          <a:ln w="1905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latin typeface="思源黑体 CN Normal" panose="020B0400000000000000" pitchFamily="34" charset="-122"/>
              <a:ea typeface="思源黑体 CN Normal" panose="020B0400000000000000" pitchFamily="34" charset="-122"/>
            </a:endParaRPr>
          </a:p>
        </p:txBody>
      </p:sp>
      <p:sp>
        <p:nvSpPr>
          <p:cNvPr id="21" name="ï$1ïďê"/>
          <p:cNvSpPr/>
          <p:nvPr/>
        </p:nvSpPr>
        <p:spPr>
          <a:xfrm>
            <a:off x="1110615" y="2914015"/>
            <a:ext cx="1138555" cy="1138555"/>
          </a:xfrm>
          <a:prstGeom prst="ellipse">
            <a:avLst/>
          </a:prstGeom>
          <a:solidFill>
            <a:schemeClr val="accent1">
              <a:lumMod val="20000"/>
              <a:lumOff val="80000"/>
            </a:schemeClr>
          </a:solidFill>
          <a:ln w="1270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0000" tIns="46800" rIns="90000" bIns="46800" anchor="ctr" anchorCtr="0" forceAA="0" compatLnSpc="1">
            <a:normAutofit fontScale="90000" lnSpcReduction="20000"/>
          </a:bodyPr>
          <a:p>
            <a:pPr marL="0" lvl="1" algn="ctr">
              <a:lnSpc>
                <a:spcPct val="150000"/>
              </a:lnSpc>
              <a:defRPr/>
            </a:pPr>
            <a:r>
              <a:rPr lang="en-US" altLang="zh-CN" sz="2000" dirty="0">
                <a:solidFill>
                  <a:schemeClr val="tx1"/>
                </a:solidFill>
                <a:latin typeface="思源黑体 CN Normal" panose="020B0400000000000000" pitchFamily="34" charset="-122"/>
                <a:ea typeface="思源黑体 CN Normal" panose="020B0400000000000000" pitchFamily="34" charset="-122"/>
              </a:rPr>
              <a:t>信息更加</a:t>
            </a:r>
            <a:endParaRPr lang="en-US" altLang="zh-CN" sz="2000" dirty="0">
              <a:solidFill>
                <a:schemeClr val="tx1"/>
              </a:solidFill>
              <a:latin typeface="思源黑体 CN Normal" panose="020B0400000000000000" pitchFamily="34" charset="-122"/>
              <a:ea typeface="思源黑体 CN Normal" panose="020B0400000000000000" pitchFamily="34" charset="-122"/>
            </a:endParaRPr>
          </a:p>
          <a:p>
            <a:pPr marL="0" lvl="1" algn="ctr">
              <a:lnSpc>
                <a:spcPct val="150000"/>
              </a:lnSpc>
              <a:defRPr/>
            </a:pPr>
            <a:r>
              <a:rPr lang="en-US" altLang="zh-CN" sz="2000" dirty="0">
                <a:solidFill>
                  <a:schemeClr val="tx1"/>
                </a:solidFill>
                <a:latin typeface="思源黑体 CN Normal" panose="020B0400000000000000" pitchFamily="34" charset="-122"/>
                <a:ea typeface="思源黑体 CN Normal" panose="020B0400000000000000" pitchFamily="34" charset="-122"/>
              </a:rPr>
              <a:t>公开便捷</a:t>
            </a:r>
            <a:endParaRPr lang="en-US" altLang="zh-CN" sz="2000" dirty="0">
              <a:solidFill>
                <a:schemeClr val="tx1"/>
              </a:solidFill>
              <a:latin typeface="思源黑体 CN Normal" panose="020B0400000000000000" pitchFamily="34" charset="-122"/>
              <a:ea typeface="思源黑体 CN Normal" panose="020B0400000000000000" pitchFamily="34" charset="-122"/>
            </a:endParaRPr>
          </a:p>
        </p:txBody>
      </p:sp>
      <p:sp>
        <p:nvSpPr>
          <p:cNvPr id="22" name="îslïḍe"/>
          <p:cNvSpPr/>
          <p:nvPr/>
        </p:nvSpPr>
        <p:spPr bwMode="auto">
          <a:xfrm>
            <a:off x="6285230" y="4438650"/>
            <a:ext cx="633095" cy="633095"/>
          </a:xfrm>
          <a:custGeom>
            <a:avLst/>
            <a:gdLst>
              <a:gd name="T0" fmla="*/ 184 w 260"/>
              <a:gd name="T1" fmla="*/ 106 h 260"/>
              <a:gd name="T2" fmla="*/ 193 w 260"/>
              <a:gd name="T3" fmla="*/ 143 h 260"/>
              <a:gd name="T4" fmla="*/ 117 w 260"/>
              <a:gd name="T5" fmla="*/ 219 h 260"/>
              <a:gd name="T6" fmla="*/ 42 w 260"/>
              <a:gd name="T7" fmla="*/ 143 h 260"/>
              <a:gd name="T8" fmla="*/ 117 w 260"/>
              <a:gd name="T9" fmla="*/ 66 h 260"/>
              <a:gd name="T10" fmla="*/ 154 w 260"/>
              <a:gd name="T11" fmla="*/ 76 h 260"/>
              <a:gd name="T12" fmla="*/ 183 w 260"/>
              <a:gd name="T13" fmla="*/ 46 h 260"/>
              <a:gd name="T14" fmla="*/ 117 w 260"/>
              <a:gd name="T15" fmla="*/ 25 h 260"/>
              <a:gd name="T16" fmla="*/ 0 w 260"/>
              <a:gd name="T17" fmla="*/ 143 h 260"/>
              <a:gd name="T18" fmla="*/ 117 w 260"/>
              <a:gd name="T19" fmla="*/ 260 h 260"/>
              <a:gd name="T20" fmla="*/ 233 w 260"/>
              <a:gd name="T21" fmla="*/ 143 h 260"/>
              <a:gd name="T22" fmla="*/ 213 w 260"/>
              <a:gd name="T23" fmla="*/ 77 h 260"/>
              <a:gd name="T24" fmla="*/ 184 w 260"/>
              <a:gd name="T25" fmla="*/ 106 h 260"/>
              <a:gd name="T26" fmla="*/ 225 w 260"/>
              <a:gd name="T27" fmla="*/ 35 h 260"/>
              <a:gd name="T28" fmla="*/ 225 w 260"/>
              <a:gd name="T29" fmla="*/ 35 h 260"/>
              <a:gd name="T30" fmla="*/ 225 w 260"/>
              <a:gd name="T31" fmla="*/ 0 h 260"/>
              <a:gd name="T32" fmla="*/ 203 w 260"/>
              <a:gd name="T33" fmla="*/ 23 h 260"/>
              <a:gd name="T34" fmla="*/ 203 w 260"/>
              <a:gd name="T35" fmla="*/ 46 h 260"/>
              <a:gd name="T36" fmla="*/ 139 w 260"/>
              <a:gd name="T37" fmla="*/ 111 h 260"/>
              <a:gd name="T38" fmla="*/ 117 w 260"/>
              <a:gd name="T39" fmla="*/ 104 h 260"/>
              <a:gd name="T40" fmla="*/ 79 w 260"/>
              <a:gd name="T41" fmla="*/ 143 h 260"/>
              <a:gd name="T42" fmla="*/ 117 w 260"/>
              <a:gd name="T43" fmla="*/ 181 h 260"/>
              <a:gd name="T44" fmla="*/ 155 w 260"/>
              <a:gd name="T45" fmla="*/ 143 h 260"/>
              <a:gd name="T46" fmla="*/ 150 w 260"/>
              <a:gd name="T47" fmla="*/ 123 h 260"/>
              <a:gd name="T48" fmla="*/ 215 w 260"/>
              <a:gd name="T49" fmla="*/ 58 h 260"/>
              <a:gd name="T50" fmla="*/ 237 w 260"/>
              <a:gd name="T51" fmla="*/ 58 h 260"/>
              <a:gd name="T52" fmla="*/ 260 w 260"/>
              <a:gd name="T53" fmla="*/ 35 h 260"/>
              <a:gd name="T54" fmla="*/ 225 w 260"/>
              <a:gd name="T55" fmla="*/ 3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0" h="260">
                <a:moveTo>
                  <a:pt x="184" y="106"/>
                </a:moveTo>
                <a:cubicBezTo>
                  <a:pt x="190" y="117"/>
                  <a:pt x="193" y="129"/>
                  <a:pt x="193" y="143"/>
                </a:cubicBezTo>
                <a:cubicBezTo>
                  <a:pt x="193" y="185"/>
                  <a:pt x="159" y="219"/>
                  <a:pt x="117" y="219"/>
                </a:cubicBezTo>
                <a:cubicBezTo>
                  <a:pt x="76" y="219"/>
                  <a:pt x="42" y="185"/>
                  <a:pt x="42" y="143"/>
                </a:cubicBezTo>
                <a:cubicBezTo>
                  <a:pt x="42" y="100"/>
                  <a:pt x="76" y="66"/>
                  <a:pt x="117" y="66"/>
                </a:cubicBezTo>
                <a:cubicBezTo>
                  <a:pt x="131" y="66"/>
                  <a:pt x="143" y="70"/>
                  <a:pt x="154" y="76"/>
                </a:cubicBezTo>
                <a:cubicBezTo>
                  <a:pt x="183" y="46"/>
                  <a:pt x="183" y="46"/>
                  <a:pt x="183" y="46"/>
                </a:cubicBezTo>
                <a:cubicBezTo>
                  <a:pt x="165" y="33"/>
                  <a:pt x="141" y="25"/>
                  <a:pt x="117" y="25"/>
                </a:cubicBezTo>
                <a:cubicBezTo>
                  <a:pt x="52" y="25"/>
                  <a:pt x="0" y="78"/>
                  <a:pt x="0" y="143"/>
                </a:cubicBezTo>
                <a:cubicBezTo>
                  <a:pt x="0" y="207"/>
                  <a:pt x="52" y="260"/>
                  <a:pt x="117" y="260"/>
                </a:cubicBezTo>
                <a:cubicBezTo>
                  <a:pt x="181" y="260"/>
                  <a:pt x="233" y="207"/>
                  <a:pt x="233" y="143"/>
                </a:cubicBezTo>
                <a:cubicBezTo>
                  <a:pt x="233" y="118"/>
                  <a:pt x="226" y="96"/>
                  <a:pt x="213" y="77"/>
                </a:cubicBezTo>
                <a:cubicBezTo>
                  <a:pt x="184" y="106"/>
                  <a:pt x="184" y="106"/>
                  <a:pt x="184" y="106"/>
                </a:cubicBezTo>
                <a:close/>
                <a:moveTo>
                  <a:pt x="225" y="35"/>
                </a:moveTo>
                <a:cubicBezTo>
                  <a:pt x="225" y="35"/>
                  <a:pt x="225" y="35"/>
                  <a:pt x="225" y="35"/>
                </a:cubicBezTo>
                <a:cubicBezTo>
                  <a:pt x="225" y="0"/>
                  <a:pt x="225" y="0"/>
                  <a:pt x="225" y="0"/>
                </a:cubicBezTo>
                <a:cubicBezTo>
                  <a:pt x="203" y="23"/>
                  <a:pt x="203" y="23"/>
                  <a:pt x="203" y="23"/>
                </a:cubicBezTo>
                <a:cubicBezTo>
                  <a:pt x="203" y="46"/>
                  <a:pt x="203" y="46"/>
                  <a:pt x="203" y="46"/>
                </a:cubicBezTo>
                <a:cubicBezTo>
                  <a:pt x="139" y="111"/>
                  <a:pt x="139" y="111"/>
                  <a:pt x="139" y="111"/>
                </a:cubicBezTo>
                <a:cubicBezTo>
                  <a:pt x="133" y="106"/>
                  <a:pt x="125" y="104"/>
                  <a:pt x="117" y="104"/>
                </a:cubicBezTo>
                <a:cubicBezTo>
                  <a:pt x="96" y="104"/>
                  <a:pt x="79" y="121"/>
                  <a:pt x="79" y="143"/>
                </a:cubicBezTo>
                <a:cubicBezTo>
                  <a:pt x="79" y="164"/>
                  <a:pt x="96" y="181"/>
                  <a:pt x="117" y="181"/>
                </a:cubicBezTo>
                <a:cubicBezTo>
                  <a:pt x="138" y="181"/>
                  <a:pt x="155" y="164"/>
                  <a:pt x="155" y="143"/>
                </a:cubicBezTo>
                <a:cubicBezTo>
                  <a:pt x="155" y="136"/>
                  <a:pt x="154" y="129"/>
                  <a:pt x="150" y="123"/>
                </a:cubicBezTo>
                <a:cubicBezTo>
                  <a:pt x="215" y="58"/>
                  <a:pt x="215" y="58"/>
                  <a:pt x="215" y="58"/>
                </a:cubicBezTo>
                <a:cubicBezTo>
                  <a:pt x="237" y="58"/>
                  <a:pt x="237" y="58"/>
                  <a:pt x="237" y="58"/>
                </a:cubicBezTo>
                <a:cubicBezTo>
                  <a:pt x="260" y="35"/>
                  <a:pt x="260" y="35"/>
                  <a:pt x="260" y="35"/>
                </a:cubicBezTo>
                <a:cubicBezTo>
                  <a:pt x="225" y="35"/>
                  <a:pt x="225" y="35"/>
                  <a:pt x="225" y="35"/>
                </a:cubicBezTo>
                <a:close/>
              </a:path>
            </a:pathLst>
          </a:custGeom>
          <a:solidFill>
            <a:schemeClr val="bg1"/>
          </a:solidFill>
          <a:ln>
            <a:noFill/>
          </a:ln>
        </p:spPr>
        <p:txBody>
          <a:bodyPr anchor="ctr"/>
          <a:p>
            <a:pPr algn="ctr"/>
            <a:endParaRPr>
              <a:latin typeface="思源黑体 CN Normal" panose="020B0400000000000000" pitchFamily="34" charset="-122"/>
              <a:ea typeface="思源黑体 CN Normal" panose="020B0400000000000000" pitchFamily="34" charset="-122"/>
            </a:endParaRPr>
          </a:p>
        </p:txBody>
      </p:sp>
      <p:sp>
        <p:nvSpPr>
          <p:cNvPr id="24" name="îS1idé"/>
          <p:cNvSpPr/>
          <p:nvPr/>
        </p:nvSpPr>
        <p:spPr bwMode="auto">
          <a:xfrm>
            <a:off x="1355725" y="4441825"/>
            <a:ext cx="633095" cy="633095"/>
          </a:xfrm>
          <a:custGeom>
            <a:avLst/>
            <a:gdLst>
              <a:gd name="T0" fmla="*/ 116 w 232"/>
              <a:gd name="T1" fmla="*/ 0 h 232"/>
              <a:gd name="T2" fmla="*/ 0 w 232"/>
              <a:gd name="T3" fmla="*/ 116 h 232"/>
              <a:gd name="T4" fmla="*/ 116 w 232"/>
              <a:gd name="T5" fmla="*/ 232 h 232"/>
              <a:gd name="T6" fmla="*/ 232 w 232"/>
              <a:gd name="T7" fmla="*/ 116 h 232"/>
              <a:gd name="T8" fmla="*/ 116 w 232"/>
              <a:gd name="T9" fmla="*/ 0 h 232"/>
              <a:gd name="T10" fmla="*/ 129 w 232"/>
              <a:gd name="T11" fmla="*/ 208 h 232"/>
              <a:gd name="T12" fmla="*/ 129 w 232"/>
              <a:gd name="T13" fmla="*/ 190 h 232"/>
              <a:gd name="T14" fmla="*/ 117 w 232"/>
              <a:gd name="T15" fmla="*/ 178 h 232"/>
              <a:gd name="T16" fmla="*/ 105 w 232"/>
              <a:gd name="T17" fmla="*/ 190 h 232"/>
              <a:gd name="T18" fmla="*/ 105 w 232"/>
              <a:gd name="T19" fmla="*/ 208 h 232"/>
              <a:gd name="T20" fmla="*/ 25 w 232"/>
              <a:gd name="T21" fmla="*/ 129 h 232"/>
              <a:gd name="T22" fmla="*/ 42 w 232"/>
              <a:gd name="T23" fmla="*/ 129 h 232"/>
              <a:gd name="T24" fmla="*/ 53 w 232"/>
              <a:gd name="T25" fmla="*/ 117 h 232"/>
              <a:gd name="T26" fmla="*/ 42 w 232"/>
              <a:gd name="T27" fmla="*/ 105 h 232"/>
              <a:gd name="T28" fmla="*/ 24 w 232"/>
              <a:gd name="T29" fmla="*/ 105 h 232"/>
              <a:gd name="T30" fmla="*/ 104 w 232"/>
              <a:gd name="T31" fmla="*/ 25 h 232"/>
              <a:gd name="T32" fmla="*/ 104 w 232"/>
              <a:gd name="T33" fmla="*/ 41 h 232"/>
              <a:gd name="T34" fmla="*/ 116 w 232"/>
              <a:gd name="T35" fmla="*/ 53 h 232"/>
              <a:gd name="T36" fmla="*/ 128 w 232"/>
              <a:gd name="T37" fmla="*/ 41 h 232"/>
              <a:gd name="T38" fmla="*/ 128 w 232"/>
              <a:gd name="T39" fmla="*/ 25 h 232"/>
              <a:gd name="T40" fmla="*/ 208 w 232"/>
              <a:gd name="T41" fmla="*/ 104 h 232"/>
              <a:gd name="T42" fmla="*/ 190 w 232"/>
              <a:gd name="T43" fmla="*/ 104 h 232"/>
              <a:gd name="T44" fmla="*/ 179 w 232"/>
              <a:gd name="T45" fmla="*/ 116 h 232"/>
              <a:gd name="T46" fmla="*/ 190 w 232"/>
              <a:gd name="T47" fmla="*/ 128 h 232"/>
              <a:gd name="T48" fmla="*/ 208 w 232"/>
              <a:gd name="T49" fmla="*/ 128 h 232"/>
              <a:gd name="T50" fmla="*/ 129 w 232"/>
              <a:gd name="T51" fmla="*/ 208 h 232"/>
              <a:gd name="T52" fmla="*/ 124 w 232"/>
              <a:gd name="T53" fmla="*/ 94 h 232"/>
              <a:gd name="T54" fmla="*/ 70 w 232"/>
              <a:gd name="T55" fmla="*/ 69 h 232"/>
              <a:gd name="T56" fmla="*/ 94 w 232"/>
              <a:gd name="T57" fmla="*/ 124 h 232"/>
              <a:gd name="T58" fmla="*/ 109 w 232"/>
              <a:gd name="T59" fmla="*/ 138 h 232"/>
              <a:gd name="T60" fmla="*/ 163 w 232"/>
              <a:gd name="T61" fmla="*/ 163 h 232"/>
              <a:gd name="T62" fmla="*/ 138 w 232"/>
              <a:gd name="T63" fmla="*/ 108 h 232"/>
              <a:gd name="T64" fmla="*/ 124 w 232"/>
              <a:gd name="T65" fmla="*/ 94 h 232"/>
              <a:gd name="T66" fmla="*/ 123 w 232"/>
              <a:gd name="T67" fmla="*/ 123 h 232"/>
              <a:gd name="T68" fmla="*/ 110 w 232"/>
              <a:gd name="T69" fmla="*/ 123 h 232"/>
              <a:gd name="T70" fmla="*/ 110 w 232"/>
              <a:gd name="T71" fmla="*/ 109 h 232"/>
              <a:gd name="T72" fmla="*/ 123 w 232"/>
              <a:gd name="T73" fmla="*/ 109 h 232"/>
              <a:gd name="T74" fmla="*/ 123 w 232"/>
              <a:gd name="T75" fmla="*/ 12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2" h="232">
                <a:moveTo>
                  <a:pt x="116" y="0"/>
                </a:moveTo>
                <a:cubicBezTo>
                  <a:pt x="52" y="0"/>
                  <a:pt x="0" y="52"/>
                  <a:pt x="0" y="116"/>
                </a:cubicBezTo>
                <a:cubicBezTo>
                  <a:pt x="0" y="180"/>
                  <a:pt x="52" y="232"/>
                  <a:pt x="116" y="232"/>
                </a:cubicBezTo>
                <a:cubicBezTo>
                  <a:pt x="180" y="232"/>
                  <a:pt x="232" y="180"/>
                  <a:pt x="232" y="116"/>
                </a:cubicBezTo>
                <a:cubicBezTo>
                  <a:pt x="232" y="52"/>
                  <a:pt x="180" y="0"/>
                  <a:pt x="116" y="0"/>
                </a:cubicBezTo>
                <a:close/>
                <a:moveTo>
                  <a:pt x="129" y="208"/>
                </a:moveTo>
                <a:cubicBezTo>
                  <a:pt x="129" y="190"/>
                  <a:pt x="129" y="190"/>
                  <a:pt x="129" y="190"/>
                </a:cubicBezTo>
                <a:cubicBezTo>
                  <a:pt x="129" y="183"/>
                  <a:pt x="123" y="178"/>
                  <a:pt x="117" y="178"/>
                </a:cubicBezTo>
                <a:cubicBezTo>
                  <a:pt x="110" y="178"/>
                  <a:pt x="105" y="183"/>
                  <a:pt x="105" y="190"/>
                </a:cubicBezTo>
                <a:cubicBezTo>
                  <a:pt x="105" y="208"/>
                  <a:pt x="105" y="208"/>
                  <a:pt x="105" y="208"/>
                </a:cubicBezTo>
                <a:cubicBezTo>
                  <a:pt x="63" y="203"/>
                  <a:pt x="30" y="170"/>
                  <a:pt x="25" y="129"/>
                </a:cubicBezTo>
                <a:cubicBezTo>
                  <a:pt x="42" y="129"/>
                  <a:pt x="42" y="129"/>
                  <a:pt x="42" y="129"/>
                </a:cubicBezTo>
                <a:cubicBezTo>
                  <a:pt x="48" y="129"/>
                  <a:pt x="53" y="123"/>
                  <a:pt x="53" y="117"/>
                </a:cubicBezTo>
                <a:cubicBezTo>
                  <a:pt x="53" y="110"/>
                  <a:pt x="48" y="105"/>
                  <a:pt x="42" y="105"/>
                </a:cubicBezTo>
                <a:cubicBezTo>
                  <a:pt x="24" y="105"/>
                  <a:pt x="24" y="105"/>
                  <a:pt x="24" y="105"/>
                </a:cubicBezTo>
                <a:cubicBezTo>
                  <a:pt x="29" y="63"/>
                  <a:pt x="63" y="30"/>
                  <a:pt x="104" y="25"/>
                </a:cubicBezTo>
                <a:cubicBezTo>
                  <a:pt x="104" y="41"/>
                  <a:pt x="104" y="41"/>
                  <a:pt x="104" y="41"/>
                </a:cubicBezTo>
                <a:cubicBezTo>
                  <a:pt x="104" y="47"/>
                  <a:pt x="109" y="53"/>
                  <a:pt x="116" y="53"/>
                </a:cubicBezTo>
                <a:cubicBezTo>
                  <a:pt x="122" y="53"/>
                  <a:pt x="128" y="47"/>
                  <a:pt x="128" y="41"/>
                </a:cubicBezTo>
                <a:cubicBezTo>
                  <a:pt x="128" y="25"/>
                  <a:pt x="128" y="25"/>
                  <a:pt x="128" y="25"/>
                </a:cubicBezTo>
                <a:cubicBezTo>
                  <a:pt x="169" y="30"/>
                  <a:pt x="202" y="63"/>
                  <a:pt x="208" y="104"/>
                </a:cubicBezTo>
                <a:cubicBezTo>
                  <a:pt x="190" y="104"/>
                  <a:pt x="190" y="104"/>
                  <a:pt x="190" y="104"/>
                </a:cubicBezTo>
                <a:cubicBezTo>
                  <a:pt x="184" y="104"/>
                  <a:pt x="179" y="109"/>
                  <a:pt x="179" y="116"/>
                </a:cubicBezTo>
                <a:cubicBezTo>
                  <a:pt x="179" y="122"/>
                  <a:pt x="184" y="128"/>
                  <a:pt x="190" y="128"/>
                </a:cubicBezTo>
                <a:cubicBezTo>
                  <a:pt x="208" y="128"/>
                  <a:pt x="208" y="128"/>
                  <a:pt x="208" y="128"/>
                </a:cubicBezTo>
                <a:cubicBezTo>
                  <a:pt x="203" y="169"/>
                  <a:pt x="170" y="202"/>
                  <a:pt x="129" y="208"/>
                </a:cubicBezTo>
                <a:close/>
                <a:moveTo>
                  <a:pt x="124" y="94"/>
                </a:moveTo>
                <a:cubicBezTo>
                  <a:pt x="70" y="69"/>
                  <a:pt x="70" y="69"/>
                  <a:pt x="70" y="69"/>
                </a:cubicBezTo>
                <a:cubicBezTo>
                  <a:pt x="94" y="124"/>
                  <a:pt x="94" y="124"/>
                  <a:pt x="94" y="124"/>
                </a:cubicBezTo>
                <a:cubicBezTo>
                  <a:pt x="97" y="129"/>
                  <a:pt x="103" y="136"/>
                  <a:pt x="109" y="138"/>
                </a:cubicBezTo>
                <a:cubicBezTo>
                  <a:pt x="163" y="163"/>
                  <a:pt x="163" y="163"/>
                  <a:pt x="163" y="163"/>
                </a:cubicBezTo>
                <a:cubicBezTo>
                  <a:pt x="138" y="108"/>
                  <a:pt x="138" y="108"/>
                  <a:pt x="138" y="108"/>
                </a:cubicBezTo>
                <a:cubicBezTo>
                  <a:pt x="136" y="103"/>
                  <a:pt x="130" y="96"/>
                  <a:pt x="124" y="94"/>
                </a:cubicBezTo>
                <a:close/>
                <a:moveTo>
                  <a:pt x="123" y="123"/>
                </a:moveTo>
                <a:cubicBezTo>
                  <a:pt x="119" y="126"/>
                  <a:pt x="113" y="126"/>
                  <a:pt x="110" y="123"/>
                </a:cubicBezTo>
                <a:cubicBezTo>
                  <a:pt x="106" y="119"/>
                  <a:pt x="106" y="113"/>
                  <a:pt x="110" y="109"/>
                </a:cubicBezTo>
                <a:cubicBezTo>
                  <a:pt x="113" y="106"/>
                  <a:pt x="119" y="106"/>
                  <a:pt x="123" y="109"/>
                </a:cubicBezTo>
                <a:cubicBezTo>
                  <a:pt x="127" y="113"/>
                  <a:pt x="127" y="119"/>
                  <a:pt x="123" y="123"/>
                </a:cubicBezTo>
                <a:close/>
              </a:path>
            </a:pathLst>
          </a:custGeom>
          <a:solidFill>
            <a:schemeClr val="bg1"/>
          </a:solidFill>
          <a:ln>
            <a:noFill/>
          </a:ln>
        </p:spPr>
        <p:txBody>
          <a:bodyPr anchor="ctr"/>
          <a:p>
            <a:pPr algn="ctr"/>
            <a:endParaRPr>
              <a:latin typeface="思源黑体 CN Normal" panose="020B0400000000000000" pitchFamily="34" charset="-122"/>
              <a:ea typeface="思源黑体 CN Normal" panose="020B0400000000000000" pitchFamily="34" charset="-122"/>
            </a:endParaRPr>
          </a:p>
        </p:txBody>
      </p:sp>
      <p:sp>
        <p:nvSpPr>
          <p:cNvPr id="25" name="işľiḓê"/>
          <p:cNvSpPr/>
          <p:nvPr/>
        </p:nvSpPr>
        <p:spPr bwMode="auto">
          <a:xfrm>
            <a:off x="3796030" y="3166745"/>
            <a:ext cx="633095" cy="633095"/>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chemeClr val="bg1"/>
          </a:solidFill>
          <a:ln>
            <a:noFill/>
          </a:ln>
        </p:spPr>
        <p:txBody>
          <a:bodyPr anchor="ctr"/>
          <a:p>
            <a:pPr algn="ctr"/>
            <a:endParaRPr>
              <a:latin typeface="思源黑体 CN Normal" panose="020B0400000000000000" pitchFamily="34" charset="-122"/>
              <a:ea typeface="思源黑体 CN Normal" panose="020B0400000000000000" pitchFamily="34" charset="-122"/>
            </a:endParaRPr>
          </a:p>
        </p:txBody>
      </p:sp>
    </p:spTree>
  </p:cSld>
  <p:clrMapOvr>
    <a:masterClrMapping/>
  </p:clrMapOvr>
  <p:transition spd="slow"/>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角矩形 14"/>
          <p:cNvSpPr/>
          <p:nvPr/>
        </p:nvSpPr>
        <p:spPr>
          <a:xfrm>
            <a:off x="1562100" y="1682750"/>
            <a:ext cx="9067800" cy="3776980"/>
          </a:xfrm>
          <a:prstGeom prst="roundRect">
            <a:avLst/>
          </a:prstGeom>
          <a:noFill/>
          <a:ln w="19050">
            <a:solidFill>
              <a:srgbClr val="365D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61590" y="862443"/>
            <a:ext cx="1440000" cy="1440000"/>
          </a:xfrm>
          <a:prstGeom prst="ellipse">
            <a:avLst/>
          </a:prstGeom>
          <a:gradFill>
            <a:gsLst>
              <a:gs pos="100000">
                <a:srgbClr val="D4DDDE"/>
              </a:gs>
              <a:gs pos="0">
                <a:srgbClr val="335B6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 name="文本框 6"/>
          <p:cNvSpPr txBox="1"/>
          <p:nvPr/>
        </p:nvSpPr>
        <p:spPr>
          <a:xfrm>
            <a:off x="5556250" y="1153163"/>
            <a:ext cx="1050877" cy="829945"/>
          </a:xfrm>
          <a:prstGeom prst="rect">
            <a:avLst/>
          </a:prstGeom>
          <a:noFill/>
        </p:spPr>
        <p:txBody>
          <a:bodyPr wrap="square" rtlCol="0">
            <a:spAutoFit/>
          </a:bodyPr>
          <a:lstStyle/>
          <a:p>
            <a:pPr algn="ctr"/>
            <a:r>
              <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rPr>
              <a:t>02</a:t>
            </a:r>
            <a:endPar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endParaRPr>
          </a:p>
        </p:txBody>
      </p:sp>
      <p:sp>
        <p:nvSpPr>
          <p:cNvPr id="25" name="文本框 24"/>
          <p:cNvSpPr txBox="1"/>
          <p:nvPr/>
        </p:nvSpPr>
        <p:spPr>
          <a:xfrm>
            <a:off x="2574925" y="2979420"/>
            <a:ext cx="7039610" cy="737235"/>
          </a:xfrm>
          <a:prstGeom prst="rect">
            <a:avLst/>
          </a:prstGeom>
          <a:noFill/>
        </p:spPr>
        <p:txBody>
          <a:bodyPr wrap="square" rtlCol="0">
            <a:spAutoFit/>
          </a:bodyPr>
          <a:lstStyle/>
          <a:p>
            <a:pPr algn="ctr"/>
            <a:r>
              <a:rPr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rPr>
              <a:t>我国的就业政策</a:t>
            </a:r>
            <a:endParaRPr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endParaRPr>
          </a:p>
        </p:txBody>
      </p:sp>
      <p:grpSp>
        <p:nvGrpSpPr>
          <p:cNvPr id="11" name="组合 10"/>
          <p:cNvGrpSpPr/>
          <p:nvPr/>
        </p:nvGrpSpPr>
        <p:grpSpPr>
          <a:xfrm>
            <a:off x="8888095" y="3656144"/>
            <a:ext cx="2563495" cy="2447382"/>
            <a:chOff x="2238" y="5821"/>
            <a:chExt cx="4738" cy="4522"/>
          </a:xfrm>
        </p:grpSpPr>
        <p:sp>
          <p:nvSpPr>
            <p:cNvPr id="298" name="ísḷiḍe"/>
            <p:cNvSpPr/>
            <p:nvPr/>
          </p:nvSpPr>
          <p:spPr bwMode="auto">
            <a:xfrm>
              <a:off x="6154" y="9852"/>
              <a:ext cx="552" cy="453"/>
            </a:xfrm>
            <a:custGeom>
              <a:avLst/>
              <a:gdLst>
                <a:gd name="T0" fmla="*/ 33 w 197"/>
                <a:gd name="T1" fmla="*/ 147 h 162"/>
                <a:gd name="T2" fmla="*/ 9 w 197"/>
                <a:gd name="T3" fmla="*/ 73 h 162"/>
                <a:gd name="T4" fmla="*/ 46 w 197"/>
                <a:gd name="T5" fmla="*/ 55 h 162"/>
                <a:gd name="T6" fmla="*/ 78 w 197"/>
                <a:gd name="T7" fmla="*/ 34 h 162"/>
                <a:gd name="T8" fmla="*/ 138 w 197"/>
                <a:gd name="T9" fmla="*/ 18 h 162"/>
                <a:gd name="T10" fmla="*/ 153 w 197"/>
                <a:gd name="T11" fmla="*/ 66 h 162"/>
                <a:gd name="T12" fmla="*/ 195 w 197"/>
                <a:gd name="T13" fmla="*/ 115 h 162"/>
                <a:gd name="T14" fmla="*/ 153 w 197"/>
                <a:gd name="T15" fmla="*/ 159 h 162"/>
                <a:gd name="T16" fmla="*/ 33 w 197"/>
                <a:gd name="T17" fmla="*/ 14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62">
                  <a:moveTo>
                    <a:pt x="33" y="147"/>
                  </a:moveTo>
                  <a:cubicBezTo>
                    <a:pt x="33" y="147"/>
                    <a:pt x="0" y="89"/>
                    <a:pt x="9" y="73"/>
                  </a:cubicBezTo>
                  <a:cubicBezTo>
                    <a:pt x="17" y="56"/>
                    <a:pt x="27" y="51"/>
                    <a:pt x="46" y="55"/>
                  </a:cubicBezTo>
                  <a:cubicBezTo>
                    <a:pt x="65" y="60"/>
                    <a:pt x="70" y="50"/>
                    <a:pt x="78" y="34"/>
                  </a:cubicBezTo>
                  <a:cubicBezTo>
                    <a:pt x="85" y="19"/>
                    <a:pt x="110" y="0"/>
                    <a:pt x="138" y="18"/>
                  </a:cubicBezTo>
                  <a:cubicBezTo>
                    <a:pt x="161" y="32"/>
                    <a:pt x="139" y="62"/>
                    <a:pt x="153" y="66"/>
                  </a:cubicBezTo>
                  <a:cubicBezTo>
                    <a:pt x="170" y="70"/>
                    <a:pt x="197" y="84"/>
                    <a:pt x="195" y="115"/>
                  </a:cubicBezTo>
                  <a:cubicBezTo>
                    <a:pt x="193" y="146"/>
                    <a:pt x="165" y="156"/>
                    <a:pt x="153" y="159"/>
                  </a:cubicBezTo>
                  <a:cubicBezTo>
                    <a:pt x="142" y="162"/>
                    <a:pt x="33" y="147"/>
                    <a:pt x="33" y="147"/>
                  </a:cubicBez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ïṥľîḋe"/>
            <p:cNvSpPr/>
            <p:nvPr/>
          </p:nvSpPr>
          <p:spPr bwMode="auto">
            <a:xfrm>
              <a:off x="6178" y="10224"/>
              <a:ext cx="512" cy="110"/>
            </a:xfrm>
            <a:custGeom>
              <a:avLst/>
              <a:gdLst>
                <a:gd name="T0" fmla="*/ 148 w 297"/>
                <a:gd name="T1" fmla="*/ 64 h 64"/>
                <a:gd name="T2" fmla="*/ 284 w 297"/>
                <a:gd name="T3" fmla="*/ 64 h 64"/>
                <a:gd name="T4" fmla="*/ 297 w 297"/>
                <a:gd name="T5" fmla="*/ 0 h 64"/>
                <a:gd name="T6" fmla="*/ 0 w 297"/>
                <a:gd name="T7" fmla="*/ 0 h 64"/>
                <a:gd name="T8" fmla="*/ 12 w 297"/>
                <a:gd name="T9" fmla="*/ 64 h 64"/>
                <a:gd name="T10" fmla="*/ 148 w 297"/>
                <a:gd name="T11" fmla="*/ 64 h 64"/>
                <a:gd name="T12" fmla="*/ 148 w 297"/>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297" h="64">
                  <a:moveTo>
                    <a:pt x="148" y="64"/>
                  </a:moveTo>
                  <a:lnTo>
                    <a:pt x="284" y="64"/>
                  </a:lnTo>
                  <a:lnTo>
                    <a:pt x="297" y="0"/>
                  </a:lnTo>
                  <a:lnTo>
                    <a:pt x="0" y="0"/>
                  </a:lnTo>
                  <a:lnTo>
                    <a:pt x="12" y="64"/>
                  </a:lnTo>
                  <a:lnTo>
                    <a:pt x="148" y="64"/>
                  </a:lnTo>
                  <a:lnTo>
                    <a:pt x="148" y="64"/>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îṣľîḋé"/>
            <p:cNvSpPr/>
            <p:nvPr/>
          </p:nvSpPr>
          <p:spPr bwMode="auto">
            <a:xfrm>
              <a:off x="6030" y="9490"/>
              <a:ext cx="807" cy="853"/>
            </a:xfrm>
            <a:custGeom>
              <a:avLst/>
              <a:gdLst>
                <a:gd name="T0" fmla="*/ 1 w 288"/>
                <a:gd name="T1" fmla="*/ 5 h 305"/>
                <a:gd name="T2" fmla="*/ 20 w 288"/>
                <a:gd name="T3" fmla="*/ 106 h 305"/>
                <a:gd name="T4" fmla="*/ 50 w 288"/>
                <a:gd name="T5" fmla="*/ 266 h 305"/>
                <a:gd name="T6" fmla="*/ 57 w 288"/>
                <a:gd name="T7" fmla="*/ 302 h 305"/>
                <a:gd name="T8" fmla="*/ 60 w 288"/>
                <a:gd name="T9" fmla="*/ 305 h 305"/>
                <a:gd name="T10" fmla="*/ 193 w 288"/>
                <a:gd name="T11" fmla="*/ 305 h 305"/>
                <a:gd name="T12" fmla="*/ 228 w 288"/>
                <a:gd name="T13" fmla="*/ 305 h 305"/>
                <a:gd name="T14" fmla="*/ 231 w 288"/>
                <a:gd name="T15" fmla="*/ 302 h 305"/>
                <a:gd name="T16" fmla="*/ 250 w 288"/>
                <a:gd name="T17" fmla="*/ 202 h 305"/>
                <a:gd name="T18" fmla="*/ 280 w 288"/>
                <a:gd name="T19" fmla="*/ 42 h 305"/>
                <a:gd name="T20" fmla="*/ 287 w 288"/>
                <a:gd name="T21" fmla="*/ 5 h 305"/>
                <a:gd name="T22" fmla="*/ 284 w 288"/>
                <a:gd name="T23" fmla="*/ 2 h 305"/>
                <a:gd name="T24" fmla="*/ 189 w 288"/>
                <a:gd name="T25" fmla="*/ 2 h 305"/>
                <a:gd name="T26" fmla="*/ 39 w 288"/>
                <a:gd name="T27" fmla="*/ 2 h 305"/>
                <a:gd name="T28" fmla="*/ 4 w 288"/>
                <a:gd name="T29" fmla="*/ 2 h 305"/>
                <a:gd name="T30" fmla="*/ 4 w 288"/>
                <a:gd name="T31" fmla="*/ 8 h 305"/>
                <a:gd name="T32" fmla="*/ 99 w 288"/>
                <a:gd name="T33" fmla="*/ 8 h 305"/>
                <a:gd name="T34" fmla="*/ 250 w 288"/>
                <a:gd name="T35" fmla="*/ 8 h 305"/>
                <a:gd name="T36" fmla="*/ 284 w 288"/>
                <a:gd name="T37" fmla="*/ 8 h 305"/>
                <a:gd name="T38" fmla="*/ 281 w 288"/>
                <a:gd name="T39" fmla="*/ 4 h 305"/>
                <a:gd name="T40" fmla="*/ 262 w 288"/>
                <a:gd name="T41" fmla="*/ 104 h 305"/>
                <a:gd name="T42" fmla="*/ 232 w 288"/>
                <a:gd name="T43" fmla="*/ 264 h 305"/>
                <a:gd name="T44" fmla="*/ 225 w 288"/>
                <a:gd name="T45" fmla="*/ 301 h 305"/>
                <a:gd name="T46" fmla="*/ 228 w 288"/>
                <a:gd name="T47" fmla="*/ 299 h 305"/>
                <a:gd name="T48" fmla="*/ 95 w 288"/>
                <a:gd name="T49" fmla="*/ 299 h 305"/>
                <a:gd name="T50" fmla="*/ 60 w 288"/>
                <a:gd name="T51" fmla="*/ 299 h 305"/>
                <a:gd name="T52" fmla="*/ 63 w 288"/>
                <a:gd name="T53" fmla="*/ 301 h 305"/>
                <a:gd name="T54" fmla="*/ 44 w 288"/>
                <a:gd name="T55" fmla="*/ 201 h 305"/>
                <a:gd name="T56" fmla="*/ 14 w 288"/>
                <a:gd name="T57" fmla="*/ 41 h 305"/>
                <a:gd name="T58" fmla="*/ 7 w 288"/>
                <a:gd name="T59" fmla="*/ 4 h 305"/>
                <a:gd name="T60" fmla="*/ 1 w 288"/>
                <a:gd name="T61" fmla="*/ 5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305">
                  <a:moveTo>
                    <a:pt x="1" y="5"/>
                  </a:moveTo>
                  <a:cubicBezTo>
                    <a:pt x="7" y="39"/>
                    <a:pt x="14" y="72"/>
                    <a:pt x="20" y="106"/>
                  </a:cubicBezTo>
                  <a:cubicBezTo>
                    <a:pt x="30" y="159"/>
                    <a:pt x="40" y="212"/>
                    <a:pt x="50" y="266"/>
                  </a:cubicBezTo>
                  <a:cubicBezTo>
                    <a:pt x="53" y="278"/>
                    <a:pt x="55" y="290"/>
                    <a:pt x="57" y="302"/>
                  </a:cubicBezTo>
                  <a:cubicBezTo>
                    <a:pt x="58" y="304"/>
                    <a:pt x="59" y="305"/>
                    <a:pt x="60" y="305"/>
                  </a:cubicBezTo>
                  <a:cubicBezTo>
                    <a:pt x="105" y="305"/>
                    <a:pt x="149" y="305"/>
                    <a:pt x="193" y="305"/>
                  </a:cubicBezTo>
                  <a:cubicBezTo>
                    <a:pt x="205" y="305"/>
                    <a:pt x="216" y="305"/>
                    <a:pt x="228" y="305"/>
                  </a:cubicBezTo>
                  <a:cubicBezTo>
                    <a:pt x="229" y="305"/>
                    <a:pt x="231" y="304"/>
                    <a:pt x="231" y="302"/>
                  </a:cubicBezTo>
                  <a:cubicBezTo>
                    <a:pt x="237" y="269"/>
                    <a:pt x="244" y="236"/>
                    <a:pt x="250" y="202"/>
                  </a:cubicBezTo>
                  <a:cubicBezTo>
                    <a:pt x="260" y="149"/>
                    <a:pt x="270" y="96"/>
                    <a:pt x="280" y="42"/>
                  </a:cubicBezTo>
                  <a:cubicBezTo>
                    <a:pt x="283" y="30"/>
                    <a:pt x="285" y="18"/>
                    <a:pt x="287" y="5"/>
                  </a:cubicBezTo>
                  <a:cubicBezTo>
                    <a:pt x="288" y="4"/>
                    <a:pt x="286" y="2"/>
                    <a:pt x="284" y="2"/>
                  </a:cubicBezTo>
                  <a:cubicBezTo>
                    <a:pt x="253" y="2"/>
                    <a:pt x="221" y="2"/>
                    <a:pt x="189" y="2"/>
                  </a:cubicBezTo>
                  <a:cubicBezTo>
                    <a:pt x="139" y="2"/>
                    <a:pt x="89" y="2"/>
                    <a:pt x="39" y="2"/>
                  </a:cubicBezTo>
                  <a:cubicBezTo>
                    <a:pt x="27" y="2"/>
                    <a:pt x="16" y="2"/>
                    <a:pt x="4" y="2"/>
                  </a:cubicBezTo>
                  <a:cubicBezTo>
                    <a:pt x="0" y="2"/>
                    <a:pt x="0" y="8"/>
                    <a:pt x="4" y="8"/>
                  </a:cubicBezTo>
                  <a:cubicBezTo>
                    <a:pt x="36" y="8"/>
                    <a:pt x="67" y="8"/>
                    <a:pt x="99" y="8"/>
                  </a:cubicBezTo>
                  <a:cubicBezTo>
                    <a:pt x="149" y="8"/>
                    <a:pt x="199" y="8"/>
                    <a:pt x="250" y="8"/>
                  </a:cubicBezTo>
                  <a:cubicBezTo>
                    <a:pt x="261" y="8"/>
                    <a:pt x="273" y="8"/>
                    <a:pt x="284" y="8"/>
                  </a:cubicBezTo>
                  <a:cubicBezTo>
                    <a:pt x="283" y="6"/>
                    <a:pt x="282" y="5"/>
                    <a:pt x="281" y="4"/>
                  </a:cubicBezTo>
                  <a:cubicBezTo>
                    <a:pt x="275" y="37"/>
                    <a:pt x="269" y="71"/>
                    <a:pt x="262" y="104"/>
                  </a:cubicBezTo>
                  <a:cubicBezTo>
                    <a:pt x="252" y="157"/>
                    <a:pt x="242" y="211"/>
                    <a:pt x="232" y="264"/>
                  </a:cubicBezTo>
                  <a:cubicBezTo>
                    <a:pt x="230" y="276"/>
                    <a:pt x="228" y="289"/>
                    <a:pt x="225" y="301"/>
                  </a:cubicBezTo>
                  <a:cubicBezTo>
                    <a:pt x="226" y="300"/>
                    <a:pt x="227" y="299"/>
                    <a:pt x="228" y="299"/>
                  </a:cubicBezTo>
                  <a:cubicBezTo>
                    <a:pt x="184" y="299"/>
                    <a:pt x="139" y="299"/>
                    <a:pt x="95" y="299"/>
                  </a:cubicBezTo>
                  <a:cubicBezTo>
                    <a:pt x="83" y="299"/>
                    <a:pt x="72" y="299"/>
                    <a:pt x="60" y="299"/>
                  </a:cubicBezTo>
                  <a:cubicBezTo>
                    <a:pt x="61" y="299"/>
                    <a:pt x="62" y="300"/>
                    <a:pt x="63" y="301"/>
                  </a:cubicBezTo>
                  <a:cubicBezTo>
                    <a:pt x="57" y="267"/>
                    <a:pt x="50" y="234"/>
                    <a:pt x="44" y="201"/>
                  </a:cubicBezTo>
                  <a:cubicBezTo>
                    <a:pt x="34" y="147"/>
                    <a:pt x="24" y="94"/>
                    <a:pt x="14" y="41"/>
                  </a:cubicBezTo>
                  <a:cubicBezTo>
                    <a:pt x="12" y="28"/>
                    <a:pt x="9" y="16"/>
                    <a:pt x="7"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í$ļiḑé"/>
            <p:cNvSpPr/>
            <p:nvPr/>
          </p:nvSpPr>
          <p:spPr bwMode="auto">
            <a:xfrm>
              <a:off x="6168" y="9490"/>
              <a:ext cx="221" cy="815"/>
            </a:xfrm>
            <a:custGeom>
              <a:avLst/>
              <a:gdLst>
                <a:gd name="T0" fmla="*/ 1 w 79"/>
                <a:gd name="T1" fmla="*/ 5 h 291"/>
                <a:gd name="T2" fmla="*/ 15 w 79"/>
                <a:gd name="T3" fmla="*/ 101 h 291"/>
                <a:gd name="T4" fmla="*/ 37 w 79"/>
                <a:gd name="T5" fmla="*/ 254 h 291"/>
                <a:gd name="T6" fmla="*/ 42 w 79"/>
                <a:gd name="T7" fmla="*/ 289 h 291"/>
                <a:gd name="T8" fmla="*/ 45 w 79"/>
                <a:gd name="T9" fmla="*/ 291 h 291"/>
                <a:gd name="T10" fmla="*/ 76 w 79"/>
                <a:gd name="T11" fmla="*/ 291 h 291"/>
                <a:gd name="T12" fmla="*/ 79 w 79"/>
                <a:gd name="T13" fmla="*/ 288 h 291"/>
                <a:gd name="T14" fmla="*/ 76 w 79"/>
                <a:gd name="T15" fmla="*/ 193 h 291"/>
                <a:gd name="T16" fmla="*/ 70 w 79"/>
                <a:gd name="T17" fmla="*/ 40 h 291"/>
                <a:gd name="T18" fmla="*/ 69 w 79"/>
                <a:gd name="T19" fmla="*/ 5 h 291"/>
                <a:gd name="T20" fmla="*/ 63 w 79"/>
                <a:gd name="T21" fmla="*/ 5 h 291"/>
                <a:gd name="T22" fmla="*/ 66 w 79"/>
                <a:gd name="T23" fmla="*/ 100 h 291"/>
                <a:gd name="T24" fmla="*/ 72 w 79"/>
                <a:gd name="T25" fmla="*/ 253 h 291"/>
                <a:gd name="T26" fmla="*/ 73 w 79"/>
                <a:gd name="T27" fmla="*/ 288 h 291"/>
                <a:gd name="T28" fmla="*/ 76 w 79"/>
                <a:gd name="T29" fmla="*/ 285 h 291"/>
                <a:gd name="T30" fmla="*/ 45 w 79"/>
                <a:gd name="T31" fmla="*/ 285 h 291"/>
                <a:gd name="T32" fmla="*/ 48 w 79"/>
                <a:gd name="T33" fmla="*/ 288 h 291"/>
                <a:gd name="T34" fmla="*/ 34 w 79"/>
                <a:gd name="T35" fmla="*/ 192 h 291"/>
                <a:gd name="T36" fmla="*/ 12 w 79"/>
                <a:gd name="T37" fmla="*/ 39 h 291"/>
                <a:gd name="T38" fmla="*/ 6 w 79"/>
                <a:gd name="T39" fmla="*/ 4 h 291"/>
                <a:gd name="T40" fmla="*/ 1 w 79"/>
                <a:gd name="T41" fmla="*/ 5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291">
                  <a:moveTo>
                    <a:pt x="1" y="5"/>
                  </a:moveTo>
                  <a:cubicBezTo>
                    <a:pt x="5" y="37"/>
                    <a:pt x="10" y="69"/>
                    <a:pt x="15" y="101"/>
                  </a:cubicBezTo>
                  <a:cubicBezTo>
                    <a:pt x="22" y="152"/>
                    <a:pt x="30" y="203"/>
                    <a:pt x="37" y="254"/>
                  </a:cubicBezTo>
                  <a:cubicBezTo>
                    <a:pt x="39" y="266"/>
                    <a:pt x="40" y="277"/>
                    <a:pt x="42" y="289"/>
                  </a:cubicBezTo>
                  <a:cubicBezTo>
                    <a:pt x="42" y="291"/>
                    <a:pt x="44" y="291"/>
                    <a:pt x="45" y="291"/>
                  </a:cubicBezTo>
                  <a:cubicBezTo>
                    <a:pt x="56" y="291"/>
                    <a:pt x="66" y="291"/>
                    <a:pt x="76" y="291"/>
                  </a:cubicBezTo>
                  <a:cubicBezTo>
                    <a:pt x="78" y="291"/>
                    <a:pt x="79" y="290"/>
                    <a:pt x="79" y="288"/>
                  </a:cubicBezTo>
                  <a:cubicBezTo>
                    <a:pt x="78" y="257"/>
                    <a:pt x="77" y="225"/>
                    <a:pt x="76" y="193"/>
                  </a:cubicBezTo>
                  <a:cubicBezTo>
                    <a:pt x="74" y="142"/>
                    <a:pt x="72" y="91"/>
                    <a:pt x="70" y="40"/>
                  </a:cubicBezTo>
                  <a:cubicBezTo>
                    <a:pt x="69" y="28"/>
                    <a:pt x="69" y="16"/>
                    <a:pt x="69" y="5"/>
                  </a:cubicBezTo>
                  <a:cubicBezTo>
                    <a:pt x="68" y="1"/>
                    <a:pt x="62" y="1"/>
                    <a:pt x="63" y="5"/>
                  </a:cubicBezTo>
                  <a:cubicBezTo>
                    <a:pt x="64" y="37"/>
                    <a:pt x="65" y="68"/>
                    <a:pt x="66" y="100"/>
                  </a:cubicBezTo>
                  <a:cubicBezTo>
                    <a:pt x="68" y="151"/>
                    <a:pt x="70" y="202"/>
                    <a:pt x="72" y="253"/>
                  </a:cubicBezTo>
                  <a:cubicBezTo>
                    <a:pt x="73" y="265"/>
                    <a:pt x="73" y="277"/>
                    <a:pt x="73" y="288"/>
                  </a:cubicBezTo>
                  <a:cubicBezTo>
                    <a:pt x="74" y="287"/>
                    <a:pt x="75" y="286"/>
                    <a:pt x="76" y="285"/>
                  </a:cubicBezTo>
                  <a:cubicBezTo>
                    <a:pt x="66" y="285"/>
                    <a:pt x="56" y="285"/>
                    <a:pt x="45" y="285"/>
                  </a:cubicBezTo>
                  <a:cubicBezTo>
                    <a:pt x="46" y="286"/>
                    <a:pt x="47" y="287"/>
                    <a:pt x="48" y="288"/>
                  </a:cubicBezTo>
                  <a:cubicBezTo>
                    <a:pt x="43" y="256"/>
                    <a:pt x="39" y="224"/>
                    <a:pt x="34" y="192"/>
                  </a:cubicBezTo>
                  <a:cubicBezTo>
                    <a:pt x="27" y="141"/>
                    <a:pt x="19" y="90"/>
                    <a:pt x="12" y="39"/>
                  </a:cubicBezTo>
                  <a:cubicBezTo>
                    <a:pt x="10" y="27"/>
                    <a:pt x="8" y="16"/>
                    <a:pt x="6"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i$ḻïďè"/>
            <p:cNvSpPr/>
            <p:nvPr/>
          </p:nvSpPr>
          <p:spPr bwMode="auto">
            <a:xfrm>
              <a:off x="6500" y="9493"/>
              <a:ext cx="198" cy="794"/>
            </a:xfrm>
            <a:custGeom>
              <a:avLst/>
              <a:gdLst>
                <a:gd name="T0" fmla="*/ 5 w 71"/>
                <a:gd name="T1" fmla="*/ 4 h 284"/>
                <a:gd name="T2" fmla="*/ 3 w 71"/>
                <a:gd name="T3" fmla="*/ 96 h 284"/>
                <a:gd name="T4" fmla="*/ 1 w 71"/>
                <a:gd name="T5" fmla="*/ 243 h 284"/>
                <a:gd name="T6" fmla="*/ 0 w 71"/>
                <a:gd name="T7" fmla="*/ 276 h 284"/>
                <a:gd name="T8" fmla="*/ 3 w 71"/>
                <a:gd name="T9" fmla="*/ 279 h 284"/>
                <a:gd name="T10" fmla="*/ 37 w 71"/>
                <a:gd name="T11" fmla="*/ 284 h 284"/>
                <a:gd name="T12" fmla="*/ 40 w 71"/>
                <a:gd name="T13" fmla="*/ 281 h 284"/>
                <a:gd name="T14" fmla="*/ 50 w 71"/>
                <a:gd name="T15" fmla="*/ 187 h 284"/>
                <a:gd name="T16" fmla="*/ 67 w 71"/>
                <a:gd name="T17" fmla="*/ 38 h 284"/>
                <a:gd name="T18" fmla="*/ 71 w 71"/>
                <a:gd name="T19" fmla="*/ 4 h 284"/>
                <a:gd name="T20" fmla="*/ 65 w 71"/>
                <a:gd name="T21" fmla="*/ 4 h 284"/>
                <a:gd name="T22" fmla="*/ 54 w 71"/>
                <a:gd name="T23" fmla="*/ 97 h 284"/>
                <a:gd name="T24" fmla="*/ 38 w 71"/>
                <a:gd name="T25" fmla="*/ 246 h 284"/>
                <a:gd name="T26" fmla="*/ 34 w 71"/>
                <a:gd name="T27" fmla="*/ 281 h 284"/>
                <a:gd name="T28" fmla="*/ 37 w 71"/>
                <a:gd name="T29" fmla="*/ 278 h 284"/>
                <a:gd name="T30" fmla="*/ 3 w 71"/>
                <a:gd name="T31" fmla="*/ 273 h 284"/>
                <a:gd name="T32" fmla="*/ 6 w 71"/>
                <a:gd name="T33" fmla="*/ 276 h 284"/>
                <a:gd name="T34" fmla="*/ 8 w 71"/>
                <a:gd name="T35" fmla="*/ 184 h 284"/>
                <a:gd name="T36" fmla="*/ 10 w 71"/>
                <a:gd name="T37" fmla="*/ 37 h 284"/>
                <a:gd name="T38" fmla="*/ 11 w 71"/>
                <a:gd name="T39" fmla="*/ 4 h 284"/>
                <a:gd name="T40" fmla="*/ 5 w 71"/>
                <a:gd name="T41" fmla="*/ 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284">
                  <a:moveTo>
                    <a:pt x="5" y="4"/>
                  </a:moveTo>
                  <a:cubicBezTo>
                    <a:pt x="4" y="34"/>
                    <a:pt x="4" y="65"/>
                    <a:pt x="3" y="96"/>
                  </a:cubicBezTo>
                  <a:cubicBezTo>
                    <a:pt x="2" y="145"/>
                    <a:pt x="2" y="194"/>
                    <a:pt x="1" y="243"/>
                  </a:cubicBezTo>
                  <a:cubicBezTo>
                    <a:pt x="1" y="254"/>
                    <a:pt x="0" y="265"/>
                    <a:pt x="0" y="276"/>
                  </a:cubicBezTo>
                  <a:cubicBezTo>
                    <a:pt x="0" y="278"/>
                    <a:pt x="2" y="279"/>
                    <a:pt x="3" y="279"/>
                  </a:cubicBezTo>
                  <a:cubicBezTo>
                    <a:pt x="14" y="281"/>
                    <a:pt x="26" y="282"/>
                    <a:pt x="37" y="284"/>
                  </a:cubicBezTo>
                  <a:cubicBezTo>
                    <a:pt x="39" y="284"/>
                    <a:pt x="40" y="282"/>
                    <a:pt x="40" y="281"/>
                  </a:cubicBezTo>
                  <a:cubicBezTo>
                    <a:pt x="43" y="249"/>
                    <a:pt x="47" y="218"/>
                    <a:pt x="50" y="187"/>
                  </a:cubicBezTo>
                  <a:cubicBezTo>
                    <a:pt x="56" y="137"/>
                    <a:pt x="61" y="88"/>
                    <a:pt x="67" y="38"/>
                  </a:cubicBezTo>
                  <a:cubicBezTo>
                    <a:pt x="68" y="27"/>
                    <a:pt x="69" y="15"/>
                    <a:pt x="71" y="4"/>
                  </a:cubicBezTo>
                  <a:cubicBezTo>
                    <a:pt x="71" y="0"/>
                    <a:pt x="65" y="0"/>
                    <a:pt x="65" y="4"/>
                  </a:cubicBezTo>
                  <a:cubicBezTo>
                    <a:pt x="61" y="35"/>
                    <a:pt x="58" y="66"/>
                    <a:pt x="54" y="97"/>
                  </a:cubicBezTo>
                  <a:cubicBezTo>
                    <a:pt x="49" y="147"/>
                    <a:pt x="43" y="197"/>
                    <a:pt x="38" y="246"/>
                  </a:cubicBezTo>
                  <a:cubicBezTo>
                    <a:pt x="36" y="258"/>
                    <a:pt x="35" y="269"/>
                    <a:pt x="34" y="281"/>
                  </a:cubicBezTo>
                  <a:cubicBezTo>
                    <a:pt x="35" y="280"/>
                    <a:pt x="36" y="279"/>
                    <a:pt x="37" y="278"/>
                  </a:cubicBezTo>
                  <a:cubicBezTo>
                    <a:pt x="26" y="276"/>
                    <a:pt x="14" y="275"/>
                    <a:pt x="3" y="273"/>
                  </a:cubicBezTo>
                  <a:cubicBezTo>
                    <a:pt x="4" y="274"/>
                    <a:pt x="5" y="275"/>
                    <a:pt x="6" y="276"/>
                  </a:cubicBezTo>
                  <a:cubicBezTo>
                    <a:pt x="7" y="246"/>
                    <a:pt x="7" y="215"/>
                    <a:pt x="8" y="184"/>
                  </a:cubicBezTo>
                  <a:cubicBezTo>
                    <a:pt x="9" y="135"/>
                    <a:pt x="9" y="86"/>
                    <a:pt x="10" y="37"/>
                  </a:cubicBezTo>
                  <a:cubicBezTo>
                    <a:pt x="11" y="26"/>
                    <a:pt x="11" y="15"/>
                    <a:pt x="11" y="4"/>
                  </a:cubicBezTo>
                  <a:cubicBezTo>
                    <a:pt x="11" y="0"/>
                    <a:pt x="5" y="0"/>
                    <a:pt x="5"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îşḻîdê"/>
            <p:cNvSpPr/>
            <p:nvPr/>
          </p:nvSpPr>
          <p:spPr bwMode="auto">
            <a:xfrm>
              <a:off x="6061" y="9655"/>
              <a:ext cx="736" cy="17"/>
            </a:xfrm>
            <a:custGeom>
              <a:avLst/>
              <a:gdLst>
                <a:gd name="T0" fmla="*/ 4 w 263"/>
                <a:gd name="T1" fmla="*/ 6 h 6"/>
                <a:gd name="T2" fmla="*/ 90 w 263"/>
                <a:gd name="T3" fmla="*/ 6 h 6"/>
                <a:gd name="T4" fmla="*/ 228 w 263"/>
                <a:gd name="T5" fmla="*/ 6 h 6"/>
                <a:gd name="T6" fmla="*/ 259 w 263"/>
                <a:gd name="T7" fmla="*/ 6 h 6"/>
                <a:gd name="T8" fmla="*/ 259 w 263"/>
                <a:gd name="T9" fmla="*/ 0 h 6"/>
                <a:gd name="T10" fmla="*/ 173 w 263"/>
                <a:gd name="T11" fmla="*/ 0 h 6"/>
                <a:gd name="T12" fmla="*/ 35 w 263"/>
                <a:gd name="T13" fmla="*/ 0 h 6"/>
                <a:gd name="T14" fmla="*/ 4 w 263"/>
                <a:gd name="T15" fmla="*/ 0 h 6"/>
                <a:gd name="T16" fmla="*/ 4 w 26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6">
                  <a:moveTo>
                    <a:pt x="4" y="6"/>
                  </a:moveTo>
                  <a:cubicBezTo>
                    <a:pt x="33" y="6"/>
                    <a:pt x="62" y="6"/>
                    <a:pt x="90" y="6"/>
                  </a:cubicBezTo>
                  <a:cubicBezTo>
                    <a:pt x="136" y="6"/>
                    <a:pt x="182" y="6"/>
                    <a:pt x="228" y="6"/>
                  </a:cubicBezTo>
                  <a:cubicBezTo>
                    <a:pt x="239" y="6"/>
                    <a:pt x="249" y="6"/>
                    <a:pt x="259" y="6"/>
                  </a:cubicBezTo>
                  <a:cubicBezTo>
                    <a:pt x="263" y="6"/>
                    <a:pt x="263" y="0"/>
                    <a:pt x="259" y="0"/>
                  </a:cubicBezTo>
                  <a:cubicBezTo>
                    <a:pt x="231" y="0"/>
                    <a:pt x="202" y="0"/>
                    <a:pt x="173" y="0"/>
                  </a:cubicBezTo>
                  <a:cubicBezTo>
                    <a:pt x="127" y="0"/>
                    <a:pt x="81" y="0"/>
                    <a:pt x="35" y="0"/>
                  </a:cubicBezTo>
                  <a:cubicBezTo>
                    <a:pt x="25"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îṩľíḓè"/>
            <p:cNvSpPr/>
            <p:nvPr/>
          </p:nvSpPr>
          <p:spPr bwMode="auto">
            <a:xfrm>
              <a:off x="6088" y="9809"/>
              <a:ext cx="689" cy="17"/>
            </a:xfrm>
            <a:custGeom>
              <a:avLst/>
              <a:gdLst>
                <a:gd name="T0" fmla="*/ 4 w 246"/>
                <a:gd name="T1" fmla="*/ 6 h 6"/>
                <a:gd name="T2" fmla="*/ 85 w 246"/>
                <a:gd name="T3" fmla="*/ 6 h 6"/>
                <a:gd name="T4" fmla="*/ 213 w 246"/>
                <a:gd name="T5" fmla="*/ 6 h 6"/>
                <a:gd name="T6" fmla="*/ 242 w 246"/>
                <a:gd name="T7" fmla="*/ 6 h 6"/>
                <a:gd name="T8" fmla="*/ 242 w 246"/>
                <a:gd name="T9" fmla="*/ 0 h 6"/>
                <a:gd name="T10" fmla="*/ 161 w 246"/>
                <a:gd name="T11" fmla="*/ 0 h 6"/>
                <a:gd name="T12" fmla="*/ 34 w 246"/>
                <a:gd name="T13" fmla="*/ 0 h 6"/>
                <a:gd name="T14" fmla="*/ 4 w 246"/>
                <a:gd name="T15" fmla="*/ 0 h 6"/>
                <a:gd name="T16" fmla="*/ 4 w 24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6">
                  <a:moveTo>
                    <a:pt x="4" y="6"/>
                  </a:moveTo>
                  <a:cubicBezTo>
                    <a:pt x="31" y="6"/>
                    <a:pt x="58" y="6"/>
                    <a:pt x="85" y="6"/>
                  </a:cubicBezTo>
                  <a:cubicBezTo>
                    <a:pt x="127" y="6"/>
                    <a:pt x="170" y="6"/>
                    <a:pt x="213" y="6"/>
                  </a:cubicBezTo>
                  <a:cubicBezTo>
                    <a:pt x="222" y="6"/>
                    <a:pt x="232" y="6"/>
                    <a:pt x="242" y="6"/>
                  </a:cubicBezTo>
                  <a:cubicBezTo>
                    <a:pt x="246" y="6"/>
                    <a:pt x="246" y="0"/>
                    <a:pt x="242" y="0"/>
                  </a:cubicBezTo>
                  <a:cubicBezTo>
                    <a:pt x="215" y="0"/>
                    <a:pt x="188" y="0"/>
                    <a:pt x="161" y="0"/>
                  </a:cubicBezTo>
                  <a:cubicBezTo>
                    <a:pt x="119" y="0"/>
                    <a:pt x="76" y="0"/>
                    <a:pt x="34" y="0"/>
                  </a:cubicBezTo>
                  <a:cubicBezTo>
                    <a:pt x="24"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iṩľîḑê"/>
            <p:cNvSpPr/>
            <p:nvPr/>
          </p:nvSpPr>
          <p:spPr bwMode="auto">
            <a:xfrm>
              <a:off x="6118" y="9955"/>
              <a:ext cx="631" cy="16"/>
            </a:xfrm>
            <a:custGeom>
              <a:avLst/>
              <a:gdLst>
                <a:gd name="T0" fmla="*/ 4 w 226"/>
                <a:gd name="T1" fmla="*/ 6 h 6"/>
                <a:gd name="T2" fmla="*/ 78 w 226"/>
                <a:gd name="T3" fmla="*/ 6 h 6"/>
                <a:gd name="T4" fmla="*/ 195 w 226"/>
                <a:gd name="T5" fmla="*/ 6 h 6"/>
                <a:gd name="T6" fmla="*/ 222 w 226"/>
                <a:gd name="T7" fmla="*/ 6 h 6"/>
                <a:gd name="T8" fmla="*/ 222 w 226"/>
                <a:gd name="T9" fmla="*/ 0 h 6"/>
                <a:gd name="T10" fmla="*/ 148 w 226"/>
                <a:gd name="T11" fmla="*/ 0 h 6"/>
                <a:gd name="T12" fmla="*/ 31 w 226"/>
                <a:gd name="T13" fmla="*/ 0 h 6"/>
                <a:gd name="T14" fmla="*/ 4 w 226"/>
                <a:gd name="T15" fmla="*/ 0 h 6"/>
                <a:gd name="T16" fmla="*/ 4 w 2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 h="6">
                  <a:moveTo>
                    <a:pt x="4" y="6"/>
                  </a:moveTo>
                  <a:cubicBezTo>
                    <a:pt x="29" y="6"/>
                    <a:pt x="53" y="6"/>
                    <a:pt x="78" y="6"/>
                  </a:cubicBezTo>
                  <a:cubicBezTo>
                    <a:pt x="117" y="6"/>
                    <a:pt x="156" y="6"/>
                    <a:pt x="195" y="6"/>
                  </a:cubicBezTo>
                  <a:cubicBezTo>
                    <a:pt x="204" y="6"/>
                    <a:pt x="213" y="6"/>
                    <a:pt x="222" y="6"/>
                  </a:cubicBezTo>
                  <a:cubicBezTo>
                    <a:pt x="226" y="6"/>
                    <a:pt x="226" y="0"/>
                    <a:pt x="222" y="0"/>
                  </a:cubicBezTo>
                  <a:cubicBezTo>
                    <a:pt x="198" y="0"/>
                    <a:pt x="173" y="0"/>
                    <a:pt x="148" y="0"/>
                  </a:cubicBezTo>
                  <a:cubicBezTo>
                    <a:pt x="109" y="0"/>
                    <a:pt x="70" y="0"/>
                    <a:pt x="31" y="0"/>
                  </a:cubicBezTo>
                  <a:cubicBezTo>
                    <a:pt x="22" y="0"/>
                    <a:pt x="13"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ïšľîḍe"/>
            <p:cNvSpPr/>
            <p:nvPr/>
          </p:nvSpPr>
          <p:spPr bwMode="auto">
            <a:xfrm>
              <a:off x="6145" y="10095"/>
              <a:ext cx="579" cy="17"/>
            </a:xfrm>
            <a:custGeom>
              <a:avLst/>
              <a:gdLst>
                <a:gd name="T0" fmla="*/ 3 w 207"/>
                <a:gd name="T1" fmla="*/ 6 h 6"/>
                <a:gd name="T2" fmla="*/ 71 w 207"/>
                <a:gd name="T3" fmla="*/ 6 h 6"/>
                <a:gd name="T4" fmla="*/ 178 w 207"/>
                <a:gd name="T5" fmla="*/ 6 h 6"/>
                <a:gd name="T6" fmla="*/ 203 w 207"/>
                <a:gd name="T7" fmla="*/ 6 h 6"/>
                <a:gd name="T8" fmla="*/ 203 w 207"/>
                <a:gd name="T9" fmla="*/ 0 h 6"/>
                <a:gd name="T10" fmla="*/ 136 w 207"/>
                <a:gd name="T11" fmla="*/ 0 h 6"/>
                <a:gd name="T12" fmla="*/ 28 w 207"/>
                <a:gd name="T13" fmla="*/ 0 h 6"/>
                <a:gd name="T14" fmla="*/ 3 w 207"/>
                <a:gd name="T15" fmla="*/ 0 h 6"/>
                <a:gd name="T16" fmla="*/ 3 w 207"/>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6">
                  <a:moveTo>
                    <a:pt x="3" y="6"/>
                  </a:moveTo>
                  <a:cubicBezTo>
                    <a:pt x="26" y="6"/>
                    <a:pt x="48" y="6"/>
                    <a:pt x="71" y="6"/>
                  </a:cubicBezTo>
                  <a:cubicBezTo>
                    <a:pt x="106" y="6"/>
                    <a:pt x="142" y="6"/>
                    <a:pt x="178" y="6"/>
                  </a:cubicBezTo>
                  <a:cubicBezTo>
                    <a:pt x="186" y="6"/>
                    <a:pt x="195" y="6"/>
                    <a:pt x="203" y="6"/>
                  </a:cubicBezTo>
                  <a:cubicBezTo>
                    <a:pt x="207" y="6"/>
                    <a:pt x="207" y="0"/>
                    <a:pt x="203" y="0"/>
                  </a:cubicBezTo>
                  <a:cubicBezTo>
                    <a:pt x="180" y="0"/>
                    <a:pt x="158" y="0"/>
                    <a:pt x="136" y="0"/>
                  </a:cubicBezTo>
                  <a:cubicBezTo>
                    <a:pt x="100" y="0"/>
                    <a:pt x="64" y="0"/>
                    <a:pt x="28" y="0"/>
                  </a:cubicBezTo>
                  <a:cubicBezTo>
                    <a:pt x="20" y="0"/>
                    <a:pt x="12" y="0"/>
                    <a:pt x="3" y="0"/>
                  </a:cubicBezTo>
                  <a:cubicBezTo>
                    <a:pt x="0" y="0"/>
                    <a:pt x="0" y="6"/>
                    <a:pt x="3"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iśļiďe"/>
            <p:cNvSpPr/>
            <p:nvPr/>
          </p:nvSpPr>
          <p:spPr bwMode="auto">
            <a:xfrm>
              <a:off x="2238" y="8551"/>
              <a:ext cx="427" cy="427"/>
            </a:xfrm>
            <a:custGeom>
              <a:avLst/>
              <a:gdLst>
                <a:gd name="T0" fmla="*/ 105 w 153"/>
                <a:gd name="T1" fmla="*/ 21 h 153"/>
                <a:gd name="T2" fmla="*/ 119 w 153"/>
                <a:gd name="T3" fmla="*/ 30 h 153"/>
                <a:gd name="T4" fmla="*/ 133 w 153"/>
                <a:gd name="T5" fmla="*/ 25 h 153"/>
                <a:gd name="T6" fmla="*/ 147 w 153"/>
                <a:gd name="T7" fmla="*/ 47 h 153"/>
                <a:gd name="T8" fmla="*/ 136 w 153"/>
                <a:gd name="T9" fmla="*/ 57 h 153"/>
                <a:gd name="T10" fmla="*/ 139 w 153"/>
                <a:gd name="T11" fmla="*/ 74 h 153"/>
                <a:gd name="T12" fmla="*/ 153 w 153"/>
                <a:gd name="T13" fmla="*/ 80 h 153"/>
                <a:gd name="T14" fmla="*/ 147 w 153"/>
                <a:gd name="T15" fmla="*/ 105 h 153"/>
                <a:gd name="T16" fmla="*/ 132 w 153"/>
                <a:gd name="T17" fmla="*/ 105 h 153"/>
                <a:gd name="T18" fmla="*/ 122 w 153"/>
                <a:gd name="T19" fmla="*/ 119 h 153"/>
                <a:gd name="T20" fmla="*/ 128 w 153"/>
                <a:gd name="T21" fmla="*/ 133 h 153"/>
                <a:gd name="T22" fmla="*/ 106 w 153"/>
                <a:gd name="T23" fmla="*/ 147 h 153"/>
                <a:gd name="T24" fmla="*/ 95 w 153"/>
                <a:gd name="T25" fmla="*/ 136 h 153"/>
                <a:gd name="T26" fmla="*/ 79 w 153"/>
                <a:gd name="T27" fmla="*/ 139 h 153"/>
                <a:gd name="T28" fmla="*/ 72 w 153"/>
                <a:gd name="T29" fmla="*/ 153 h 153"/>
                <a:gd name="T30" fmla="*/ 47 w 153"/>
                <a:gd name="T31" fmla="*/ 147 h 153"/>
                <a:gd name="T32" fmla="*/ 47 w 153"/>
                <a:gd name="T33" fmla="*/ 132 h 153"/>
                <a:gd name="T34" fmla="*/ 34 w 153"/>
                <a:gd name="T35" fmla="*/ 122 h 153"/>
                <a:gd name="T36" fmla="*/ 19 w 153"/>
                <a:gd name="T37" fmla="*/ 127 h 153"/>
                <a:gd name="T38" fmla="*/ 6 w 153"/>
                <a:gd name="T39" fmla="*/ 106 h 153"/>
                <a:gd name="T40" fmla="*/ 17 w 153"/>
                <a:gd name="T41" fmla="*/ 95 h 153"/>
                <a:gd name="T42" fmla="*/ 14 w 153"/>
                <a:gd name="T43" fmla="*/ 79 h 153"/>
                <a:gd name="T44" fmla="*/ 0 w 153"/>
                <a:gd name="T45" fmla="*/ 72 h 153"/>
                <a:gd name="T46" fmla="*/ 5 w 153"/>
                <a:gd name="T47" fmla="*/ 47 h 153"/>
                <a:gd name="T48" fmla="*/ 21 w 153"/>
                <a:gd name="T49" fmla="*/ 47 h 153"/>
                <a:gd name="T50" fmla="*/ 30 w 153"/>
                <a:gd name="T51" fmla="*/ 34 h 153"/>
                <a:gd name="T52" fmla="*/ 25 w 153"/>
                <a:gd name="T53" fmla="*/ 19 h 153"/>
                <a:gd name="T54" fmla="*/ 47 w 153"/>
                <a:gd name="T55" fmla="*/ 6 h 153"/>
                <a:gd name="T56" fmla="*/ 58 w 153"/>
                <a:gd name="T57" fmla="*/ 16 h 153"/>
                <a:gd name="T58" fmla="*/ 74 w 153"/>
                <a:gd name="T59" fmla="*/ 14 h 153"/>
                <a:gd name="T60" fmla="*/ 80 w 153"/>
                <a:gd name="T61" fmla="*/ 0 h 153"/>
                <a:gd name="T62" fmla="*/ 105 w 153"/>
                <a:gd name="T63" fmla="*/ 5 h 153"/>
                <a:gd name="T64" fmla="*/ 105 w 153"/>
                <a:gd name="T65" fmla="*/ 21 h 153"/>
                <a:gd name="T66" fmla="*/ 83 w 153"/>
                <a:gd name="T67" fmla="*/ 50 h 153"/>
                <a:gd name="T68" fmla="*/ 51 w 153"/>
                <a:gd name="T69" fmla="*/ 71 h 153"/>
                <a:gd name="T70" fmla="*/ 72 w 153"/>
                <a:gd name="T71" fmla="*/ 103 h 153"/>
                <a:gd name="T72" fmla="*/ 104 w 153"/>
                <a:gd name="T73" fmla="*/ 83 h 153"/>
                <a:gd name="T74" fmla="*/ 83 w 153"/>
                <a:gd name="T75" fmla="*/ 5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3" h="153">
                  <a:moveTo>
                    <a:pt x="105" y="21"/>
                  </a:moveTo>
                  <a:cubicBezTo>
                    <a:pt x="110" y="23"/>
                    <a:pt x="115" y="27"/>
                    <a:pt x="119" y="30"/>
                  </a:cubicBezTo>
                  <a:cubicBezTo>
                    <a:pt x="133" y="25"/>
                    <a:pt x="133" y="25"/>
                    <a:pt x="133" y="25"/>
                  </a:cubicBezTo>
                  <a:cubicBezTo>
                    <a:pt x="147" y="47"/>
                    <a:pt x="147" y="47"/>
                    <a:pt x="147" y="47"/>
                  </a:cubicBezTo>
                  <a:cubicBezTo>
                    <a:pt x="136" y="57"/>
                    <a:pt x="136" y="57"/>
                    <a:pt x="136" y="57"/>
                  </a:cubicBezTo>
                  <a:cubicBezTo>
                    <a:pt x="138" y="63"/>
                    <a:pt x="139" y="68"/>
                    <a:pt x="139" y="74"/>
                  </a:cubicBezTo>
                  <a:cubicBezTo>
                    <a:pt x="153" y="80"/>
                    <a:pt x="153" y="80"/>
                    <a:pt x="153" y="80"/>
                  </a:cubicBezTo>
                  <a:cubicBezTo>
                    <a:pt x="147" y="105"/>
                    <a:pt x="147" y="105"/>
                    <a:pt x="147" y="105"/>
                  </a:cubicBezTo>
                  <a:cubicBezTo>
                    <a:pt x="132" y="105"/>
                    <a:pt x="132" y="105"/>
                    <a:pt x="132" y="105"/>
                  </a:cubicBezTo>
                  <a:cubicBezTo>
                    <a:pt x="129" y="110"/>
                    <a:pt x="126" y="115"/>
                    <a:pt x="122" y="119"/>
                  </a:cubicBezTo>
                  <a:cubicBezTo>
                    <a:pt x="128" y="133"/>
                    <a:pt x="128" y="133"/>
                    <a:pt x="128" y="133"/>
                  </a:cubicBezTo>
                  <a:cubicBezTo>
                    <a:pt x="106" y="147"/>
                    <a:pt x="106" y="147"/>
                    <a:pt x="106" y="147"/>
                  </a:cubicBezTo>
                  <a:cubicBezTo>
                    <a:pt x="95" y="136"/>
                    <a:pt x="95" y="136"/>
                    <a:pt x="95" y="136"/>
                  </a:cubicBezTo>
                  <a:cubicBezTo>
                    <a:pt x="90" y="138"/>
                    <a:pt x="84" y="139"/>
                    <a:pt x="79" y="139"/>
                  </a:cubicBezTo>
                  <a:cubicBezTo>
                    <a:pt x="72" y="153"/>
                    <a:pt x="72" y="153"/>
                    <a:pt x="72" y="153"/>
                  </a:cubicBezTo>
                  <a:cubicBezTo>
                    <a:pt x="47" y="147"/>
                    <a:pt x="47" y="147"/>
                    <a:pt x="47" y="147"/>
                  </a:cubicBezTo>
                  <a:cubicBezTo>
                    <a:pt x="47" y="132"/>
                    <a:pt x="47" y="132"/>
                    <a:pt x="47" y="132"/>
                  </a:cubicBezTo>
                  <a:cubicBezTo>
                    <a:pt x="42" y="129"/>
                    <a:pt x="38" y="126"/>
                    <a:pt x="34" y="122"/>
                  </a:cubicBezTo>
                  <a:cubicBezTo>
                    <a:pt x="19" y="127"/>
                    <a:pt x="19" y="127"/>
                    <a:pt x="19" y="127"/>
                  </a:cubicBezTo>
                  <a:cubicBezTo>
                    <a:pt x="6" y="106"/>
                    <a:pt x="6" y="106"/>
                    <a:pt x="6" y="106"/>
                  </a:cubicBezTo>
                  <a:cubicBezTo>
                    <a:pt x="17" y="95"/>
                    <a:pt x="17" y="95"/>
                    <a:pt x="17" y="95"/>
                  </a:cubicBezTo>
                  <a:cubicBezTo>
                    <a:pt x="15" y="90"/>
                    <a:pt x="14" y="84"/>
                    <a:pt x="14" y="79"/>
                  </a:cubicBezTo>
                  <a:cubicBezTo>
                    <a:pt x="0" y="72"/>
                    <a:pt x="0" y="72"/>
                    <a:pt x="0" y="72"/>
                  </a:cubicBezTo>
                  <a:cubicBezTo>
                    <a:pt x="5" y="47"/>
                    <a:pt x="5" y="47"/>
                    <a:pt x="5" y="47"/>
                  </a:cubicBezTo>
                  <a:cubicBezTo>
                    <a:pt x="21" y="47"/>
                    <a:pt x="21" y="47"/>
                    <a:pt x="21" y="47"/>
                  </a:cubicBezTo>
                  <a:cubicBezTo>
                    <a:pt x="23" y="42"/>
                    <a:pt x="27" y="38"/>
                    <a:pt x="30" y="34"/>
                  </a:cubicBezTo>
                  <a:cubicBezTo>
                    <a:pt x="25" y="19"/>
                    <a:pt x="25" y="19"/>
                    <a:pt x="25" y="19"/>
                  </a:cubicBezTo>
                  <a:cubicBezTo>
                    <a:pt x="47" y="6"/>
                    <a:pt x="47" y="6"/>
                    <a:pt x="47" y="6"/>
                  </a:cubicBezTo>
                  <a:cubicBezTo>
                    <a:pt x="58" y="16"/>
                    <a:pt x="58" y="16"/>
                    <a:pt x="58" y="16"/>
                  </a:cubicBezTo>
                  <a:cubicBezTo>
                    <a:pt x="63" y="15"/>
                    <a:pt x="68" y="14"/>
                    <a:pt x="74" y="14"/>
                  </a:cubicBezTo>
                  <a:cubicBezTo>
                    <a:pt x="80" y="0"/>
                    <a:pt x="80" y="0"/>
                    <a:pt x="80" y="0"/>
                  </a:cubicBezTo>
                  <a:cubicBezTo>
                    <a:pt x="105" y="5"/>
                    <a:pt x="105" y="5"/>
                    <a:pt x="105" y="5"/>
                  </a:cubicBezTo>
                  <a:cubicBezTo>
                    <a:pt x="105" y="21"/>
                    <a:pt x="105" y="21"/>
                    <a:pt x="105" y="21"/>
                  </a:cubicBezTo>
                  <a:moveTo>
                    <a:pt x="83" y="50"/>
                  </a:moveTo>
                  <a:cubicBezTo>
                    <a:pt x="69" y="47"/>
                    <a:pt x="54" y="56"/>
                    <a:pt x="51" y="71"/>
                  </a:cubicBezTo>
                  <a:cubicBezTo>
                    <a:pt x="48" y="85"/>
                    <a:pt x="57" y="100"/>
                    <a:pt x="72" y="103"/>
                  </a:cubicBezTo>
                  <a:cubicBezTo>
                    <a:pt x="86" y="106"/>
                    <a:pt x="101" y="97"/>
                    <a:pt x="104" y="83"/>
                  </a:cubicBezTo>
                  <a:cubicBezTo>
                    <a:pt x="107" y="68"/>
                    <a:pt x="98" y="53"/>
                    <a:pt x="83" y="50"/>
                  </a:cubicBezTo>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íşļïďe"/>
            <p:cNvSpPr/>
            <p:nvPr/>
          </p:nvSpPr>
          <p:spPr bwMode="auto">
            <a:xfrm>
              <a:off x="6573" y="8842"/>
              <a:ext cx="384" cy="383"/>
            </a:xfrm>
            <a:custGeom>
              <a:avLst/>
              <a:gdLst>
                <a:gd name="T0" fmla="*/ 95 w 137"/>
                <a:gd name="T1" fmla="*/ 18 h 137"/>
                <a:gd name="T2" fmla="*/ 107 w 137"/>
                <a:gd name="T3" fmla="*/ 27 h 137"/>
                <a:gd name="T4" fmla="*/ 120 w 137"/>
                <a:gd name="T5" fmla="*/ 22 h 137"/>
                <a:gd name="T6" fmla="*/ 132 w 137"/>
                <a:gd name="T7" fmla="*/ 42 h 137"/>
                <a:gd name="T8" fmla="*/ 122 w 137"/>
                <a:gd name="T9" fmla="*/ 51 h 137"/>
                <a:gd name="T10" fmla="*/ 125 w 137"/>
                <a:gd name="T11" fmla="*/ 66 h 137"/>
                <a:gd name="T12" fmla="*/ 137 w 137"/>
                <a:gd name="T13" fmla="*/ 72 h 137"/>
                <a:gd name="T14" fmla="*/ 132 w 137"/>
                <a:gd name="T15" fmla="*/ 94 h 137"/>
                <a:gd name="T16" fmla="*/ 119 w 137"/>
                <a:gd name="T17" fmla="*/ 94 h 137"/>
                <a:gd name="T18" fmla="*/ 110 w 137"/>
                <a:gd name="T19" fmla="*/ 106 h 137"/>
                <a:gd name="T20" fmla="*/ 115 w 137"/>
                <a:gd name="T21" fmla="*/ 119 h 137"/>
                <a:gd name="T22" fmla="*/ 96 w 137"/>
                <a:gd name="T23" fmla="*/ 131 h 137"/>
                <a:gd name="T24" fmla="*/ 86 w 137"/>
                <a:gd name="T25" fmla="*/ 122 h 137"/>
                <a:gd name="T26" fmla="*/ 71 w 137"/>
                <a:gd name="T27" fmla="*/ 124 h 137"/>
                <a:gd name="T28" fmla="*/ 65 w 137"/>
                <a:gd name="T29" fmla="*/ 137 h 137"/>
                <a:gd name="T30" fmla="*/ 43 w 137"/>
                <a:gd name="T31" fmla="*/ 132 h 137"/>
                <a:gd name="T32" fmla="*/ 43 w 137"/>
                <a:gd name="T33" fmla="*/ 118 h 137"/>
                <a:gd name="T34" fmla="*/ 31 w 137"/>
                <a:gd name="T35" fmla="*/ 109 h 137"/>
                <a:gd name="T36" fmla="*/ 18 w 137"/>
                <a:gd name="T37" fmla="*/ 114 h 137"/>
                <a:gd name="T38" fmla="*/ 6 w 137"/>
                <a:gd name="T39" fmla="*/ 95 h 137"/>
                <a:gd name="T40" fmla="*/ 15 w 137"/>
                <a:gd name="T41" fmla="*/ 85 h 137"/>
                <a:gd name="T42" fmla="*/ 13 w 137"/>
                <a:gd name="T43" fmla="*/ 70 h 137"/>
                <a:gd name="T44" fmla="*/ 0 w 137"/>
                <a:gd name="T45" fmla="*/ 64 h 137"/>
                <a:gd name="T46" fmla="*/ 5 w 137"/>
                <a:gd name="T47" fmla="*/ 42 h 137"/>
                <a:gd name="T48" fmla="*/ 19 w 137"/>
                <a:gd name="T49" fmla="*/ 42 h 137"/>
                <a:gd name="T50" fmla="*/ 28 w 137"/>
                <a:gd name="T51" fmla="*/ 30 h 137"/>
                <a:gd name="T52" fmla="*/ 23 w 137"/>
                <a:gd name="T53" fmla="*/ 17 h 137"/>
                <a:gd name="T54" fmla="*/ 42 w 137"/>
                <a:gd name="T55" fmla="*/ 5 h 137"/>
                <a:gd name="T56" fmla="*/ 52 w 137"/>
                <a:gd name="T57" fmla="*/ 15 h 137"/>
                <a:gd name="T58" fmla="*/ 67 w 137"/>
                <a:gd name="T59" fmla="*/ 12 h 137"/>
                <a:gd name="T60" fmla="*/ 73 w 137"/>
                <a:gd name="T61" fmla="*/ 0 h 137"/>
                <a:gd name="T62" fmla="*/ 95 w 137"/>
                <a:gd name="T63" fmla="*/ 5 h 137"/>
                <a:gd name="T64" fmla="*/ 95 w 137"/>
                <a:gd name="T65" fmla="*/ 18 h 137"/>
                <a:gd name="T66" fmla="*/ 75 w 137"/>
                <a:gd name="T67" fmla="*/ 45 h 137"/>
                <a:gd name="T68" fmla="*/ 46 w 137"/>
                <a:gd name="T69" fmla="*/ 63 h 137"/>
                <a:gd name="T70" fmla="*/ 65 w 137"/>
                <a:gd name="T71" fmla="*/ 92 h 137"/>
                <a:gd name="T72" fmla="*/ 94 w 137"/>
                <a:gd name="T73" fmla="*/ 74 h 137"/>
                <a:gd name="T74" fmla="*/ 75 w 137"/>
                <a:gd name="T75" fmla="*/ 4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7" h="137">
                  <a:moveTo>
                    <a:pt x="95" y="18"/>
                  </a:moveTo>
                  <a:cubicBezTo>
                    <a:pt x="99" y="21"/>
                    <a:pt x="103" y="24"/>
                    <a:pt x="107" y="27"/>
                  </a:cubicBezTo>
                  <a:cubicBezTo>
                    <a:pt x="120" y="22"/>
                    <a:pt x="120" y="22"/>
                    <a:pt x="120" y="22"/>
                  </a:cubicBezTo>
                  <a:cubicBezTo>
                    <a:pt x="132" y="42"/>
                    <a:pt x="132" y="42"/>
                    <a:pt x="132" y="42"/>
                  </a:cubicBezTo>
                  <a:cubicBezTo>
                    <a:pt x="122" y="51"/>
                    <a:pt x="122" y="51"/>
                    <a:pt x="122" y="51"/>
                  </a:cubicBezTo>
                  <a:cubicBezTo>
                    <a:pt x="124" y="56"/>
                    <a:pt x="125" y="61"/>
                    <a:pt x="125" y="66"/>
                  </a:cubicBezTo>
                  <a:cubicBezTo>
                    <a:pt x="137" y="72"/>
                    <a:pt x="137" y="72"/>
                    <a:pt x="137" y="72"/>
                  </a:cubicBezTo>
                  <a:cubicBezTo>
                    <a:pt x="132" y="94"/>
                    <a:pt x="132" y="94"/>
                    <a:pt x="132" y="94"/>
                  </a:cubicBezTo>
                  <a:cubicBezTo>
                    <a:pt x="119" y="94"/>
                    <a:pt x="119" y="94"/>
                    <a:pt x="119" y="94"/>
                  </a:cubicBezTo>
                  <a:cubicBezTo>
                    <a:pt x="116" y="99"/>
                    <a:pt x="113" y="103"/>
                    <a:pt x="110" y="106"/>
                  </a:cubicBezTo>
                  <a:cubicBezTo>
                    <a:pt x="115" y="119"/>
                    <a:pt x="115" y="119"/>
                    <a:pt x="115" y="119"/>
                  </a:cubicBezTo>
                  <a:cubicBezTo>
                    <a:pt x="96" y="131"/>
                    <a:pt x="96" y="131"/>
                    <a:pt x="96" y="131"/>
                  </a:cubicBezTo>
                  <a:cubicBezTo>
                    <a:pt x="86" y="122"/>
                    <a:pt x="86" y="122"/>
                    <a:pt x="86" y="122"/>
                  </a:cubicBezTo>
                  <a:cubicBezTo>
                    <a:pt x="81" y="123"/>
                    <a:pt x="76" y="124"/>
                    <a:pt x="71" y="124"/>
                  </a:cubicBezTo>
                  <a:cubicBezTo>
                    <a:pt x="65" y="137"/>
                    <a:pt x="65" y="137"/>
                    <a:pt x="65" y="137"/>
                  </a:cubicBezTo>
                  <a:cubicBezTo>
                    <a:pt x="43" y="132"/>
                    <a:pt x="43" y="132"/>
                    <a:pt x="43" y="132"/>
                  </a:cubicBezTo>
                  <a:cubicBezTo>
                    <a:pt x="43" y="118"/>
                    <a:pt x="43" y="118"/>
                    <a:pt x="43" y="118"/>
                  </a:cubicBezTo>
                  <a:cubicBezTo>
                    <a:pt x="39" y="116"/>
                    <a:pt x="34" y="113"/>
                    <a:pt x="31" y="109"/>
                  </a:cubicBezTo>
                  <a:cubicBezTo>
                    <a:pt x="18" y="114"/>
                    <a:pt x="18" y="114"/>
                    <a:pt x="18" y="114"/>
                  </a:cubicBezTo>
                  <a:cubicBezTo>
                    <a:pt x="6" y="95"/>
                    <a:pt x="6" y="95"/>
                    <a:pt x="6" y="95"/>
                  </a:cubicBezTo>
                  <a:cubicBezTo>
                    <a:pt x="15" y="85"/>
                    <a:pt x="15" y="85"/>
                    <a:pt x="15" y="85"/>
                  </a:cubicBezTo>
                  <a:cubicBezTo>
                    <a:pt x="14" y="80"/>
                    <a:pt x="13" y="75"/>
                    <a:pt x="13" y="70"/>
                  </a:cubicBezTo>
                  <a:cubicBezTo>
                    <a:pt x="0" y="64"/>
                    <a:pt x="0" y="64"/>
                    <a:pt x="0" y="64"/>
                  </a:cubicBezTo>
                  <a:cubicBezTo>
                    <a:pt x="5" y="42"/>
                    <a:pt x="5" y="42"/>
                    <a:pt x="5" y="42"/>
                  </a:cubicBezTo>
                  <a:cubicBezTo>
                    <a:pt x="19" y="42"/>
                    <a:pt x="19" y="42"/>
                    <a:pt x="19" y="42"/>
                  </a:cubicBezTo>
                  <a:cubicBezTo>
                    <a:pt x="22" y="38"/>
                    <a:pt x="24" y="34"/>
                    <a:pt x="28" y="30"/>
                  </a:cubicBezTo>
                  <a:cubicBezTo>
                    <a:pt x="23" y="17"/>
                    <a:pt x="23" y="17"/>
                    <a:pt x="23" y="17"/>
                  </a:cubicBezTo>
                  <a:cubicBezTo>
                    <a:pt x="42" y="5"/>
                    <a:pt x="42" y="5"/>
                    <a:pt x="42" y="5"/>
                  </a:cubicBezTo>
                  <a:cubicBezTo>
                    <a:pt x="52" y="15"/>
                    <a:pt x="52" y="15"/>
                    <a:pt x="52" y="15"/>
                  </a:cubicBezTo>
                  <a:cubicBezTo>
                    <a:pt x="57" y="13"/>
                    <a:pt x="62" y="12"/>
                    <a:pt x="67" y="12"/>
                  </a:cubicBezTo>
                  <a:cubicBezTo>
                    <a:pt x="73" y="0"/>
                    <a:pt x="73" y="0"/>
                    <a:pt x="73" y="0"/>
                  </a:cubicBezTo>
                  <a:cubicBezTo>
                    <a:pt x="95" y="5"/>
                    <a:pt x="95" y="5"/>
                    <a:pt x="95" y="5"/>
                  </a:cubicBezTo>
                  <a:lnTo>
                    <a:pt x="95" y="18"/>
                  </a:lnTo>
                  <a:close/>
                  <a:moveTo>
                    <a:pt x="75" y="45"/>
                  </a:moveTo>
                  <a:cubicBezTo>
                    <a:pt x="62" y="42"/>
                    <a:pt x="49" y="50"/>
                    <a:pt x="46" y="63"/>
                  </a:cubicBezTo>
                  <a:cubicBezTo>
                    <a:pt x="43" y="76"/>
                    <a:pt x="51" y="89"/>
                    <a:pt x="65" y="92"/>
                  </a:cubicBezTo>
                  <a:cubicBezTo>
                    <a:pt x="78" y="95"/>
                    <a:pt x="91" y="87"/>
                    <a:pt x="94" y="74"/>
                  </a:cubicBezTo>
                  <a:cubicBezTo>
                    <a:pt x="97" y="61"/>
                    <a:pt x="88" y="48"/>
                    <a:pt x="75" y="45"/>
                  </a:cubicBez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íSļîďé"/>
            <p:cNvSpPr/>
            <p:nvPr/>
          </p:nvSpPr>
          <p:spPr bwMode="auto">
            <a:xfrm>
              <a:off x="5980" y="5821"/>
              <a:ext cx="822" cy="826"/>
            </a:xfrm>
            <a:custGeom>
              <a:avLst/>
              <a:gdLst>
                <a:gd name="T0" fmla="*/ 226 w 294"/>
                <a:gd name="T1" fmla="*/ 62 h 295"/>
                <a:gd name="T2" fmla="*/ 278 w 294"/>
                <a:gd name="T3" fmla="*/ 91 h 295"/>
                <a:gd name="T4" fmla="*/ 263 w 294"/>
                <a:gd name="T5" fmla="*/ 143 h 295"/>
                <a:gd name="T6" fmla="*/ 280 w 294"/>
                <a:gd name="T7" fmla="*/ 200 h 295"/>
                <a:gd name="T8" fmla="*/ 232 w 294"/>
                <a:gd name="T9" fmla="*/ 227 h 295"/>
                <a:gd name="T10" fmla="*/ 203 w 294"/>
                <a:gd name="T11" fmla="*/ 279 h 295"/>
                <a:gd name="T12" fmla="*/ 151 w 294"/>
                <a:gd name="T13" fmla="*/ 264 h 295"/>
                <a:gd name="T14" fmla="*/ 94 w 294"/>
                <a:gd name="T15" fmla="*/ 280 h 295"/>
                <a:gd name="T16" fmla="*/ 68 w 294"/>
                <a:gd name="T17" fmla="*/ 233 h 295"/>
                <a:gd name="T18" fmla="*/ 16 w 294"/>
                <a:gd name="T19" fmla="*/ 204 h 295"/>
                <a:gd name="T20" fmla="*/ 30 w 294"/>
                <a:gd name="T21" fmla="*/ 152 h 295"/>
                <a:gd name="T22" fmla="*/ 14 w 294"/>
                <a:gd name="T23" fmla="*/ 95 h 295"/>
                <a:gd name="T24" fmla="*/ 61 w 294"/>
                <a:gd name="T25" fmla="*/ 68 h 295"/>
                <a:gd name="T26" fmla="*/ 90 w 294"/>
                <a:gd name="T27" fmla="*/ 16 h 295"/>
                <a:gd name="T28" fmla="*/ 142 w 294"/>
                <a:gd name="T29" fmla="*/ 31 h 295"/>
                <a:gd name="T30" fmla="*/ 200 w 294"/>
                <a:gd name="T31" fmla="*/ 15 h 295"/>
                <a:gd name="T32" fmla="*/ 202 w 294"/>
                <a:gd name="T33" fmla="*/ 42 h 295"/>
                <a:gd name="T34" fmla="*/ 153 w 294"/>
                <a:gd name="T35" fmla="*/ 0 h 295"/>
                <a:gd name="T36" fmla="*/ 142 w 294"/>
                <a:gd name="T37" fmla="*/ 27 h 295"/>
                <a:gd name="T38" fmla="*/ 113 w 294"/>
                <a:gd name="T39" fmla="*/ 33 h 295"/>
                <a:gd name="T40" fmla="*/ 58 w 294"/>
                <a:gd name="T41" fmla="*/ 68 h 295"/>
                <a:gd name="T42" fmla="*/ 40 w 294"/>
                <a:gd name="T43" fmla="*/ 92 h 295"/>
                <a:gd name="T44" fmla="*/ 11 w 294"/>
                <a:gd name="T45" fmla="*/ 91 h 295"/>
                <a:gd name="T46" fmla="*/ 28 w 294"/>
                <a:gd name="T47" fmla="*/ 152 h 295"/>
                <a:gd name="T48" fmla="*/ 34 w 294"/>
                <a:gd name="T49" fmla="*/ 183 h 295"/>
                <a:gd name="T50" fmla="*/ 38 w 294"/>
                <a:gd name="T51" fmla="*/ 247 h 295"/>
                <a:gd name="T52" fmla="*/ 65 w 294"/>
                <a:gd name="T53" fmla="*/ 236 h 295"/>
                <a:gd name="T54" fmla="*/ 90 w 294"/>
                <a:gd name="T55" fmla="*/ 253 h 295"/>
                <a:gd name="T56" fmla="*/ 153 w 294"/>
                <a:gd name="T57" fmla="*/ 267 h 295"/>
                <a:gd name="T58" fmla="*/ 183 w 294"/>
                <a:gd name="T59" fmla="*/ 263 h 295"/>
                <a:gd name="T60" fmla="*/ 203 w 294"/>
                <a:gd name="T61" fmla="*/ 284 h 295"/>
                <a:gd name="T62" fmla="*/ 234 w 294"/>
                <a:gd name="T63" fmla="*/ 228 h 295"/>
                <a:gd name="T64" fmla="*/ 252 w 294"/>
                <a:gd name="T65" fmla="*/ 202 h 295"/>
                <a:gd name="T66" fmla="*/ 294 w 294"/>
                <a:gd name="T67" fmla="*/ 154 h 295"/>
                <a:gd name="T68" fmla="*/ 267 w 294"/>
                <a:gd name="T69" fmla="*/ 143 h 295"/>
                <a:gd name="T70" fmla="*/ 261 w 294"/>
                <a:gd name="T71" fmla="*/ 113 h 295"/>
                <a:gd name="T72" fmla="*/ 227 w 294"/>
                <a:gd name="T73" fmla="*/ 58 h 295"/>
                <a:gd name="T74" fmla="*/ 203 w 294"/>
                <a:gd name="T75" fmla="*/ 40 h 295"/>
                <a:gd name="T76" fmla="*/ 202 w 294"/>
                <a:gd name="T77" fmla="*/ 42 h 295"/>
                <a:gd name="T78" fmla="*/ 149 w 294"/>
                <a:gd name="T79" fmla="*/ 94 h 295"/>
                <a:gd name="T80" fmla="*/ 137 w 294"/>
                <a:gd name="T81" fmla="*/ 200 h 295"/>
                <a:gd name="T82" fmla="*/ 203 w 294"/>
                <a:gd name="T83" fmla="*/ 148 h 295"/>
                <a:gd name="T84" fmla="*/ 160 w 294"/>
                <a:gd name="T85" fmla="*/ 99 h 295"/>
                <a:gd name="T86" fmla="*/ 149 w 294"/>
                <a:gd name="T87" fmla="*/ 198 h 295"/>
                <a:gd name="T88" fmla="*/ 100 w 294"/>
                <a:gd name="T89" fmla="*/ 137 h 295"/>
                <a:gd name="T90" fmla="*/ 160 w 294"/>
                <a:gd name="T91" fmla="*/ 97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295">
                  <a:moveTo>
                    <a:pt x="202" y="42"/>
                  </a:moveTo>
                  <a:cubicBezTo>
                    <a:pt x="201" y="44"/>
                    <a:pt x="201" y="44"/>
                    <a:pt x="201" y="44"/>
                  </a:cubicBezTo>
                  <a:cubicBezTo>
                    <a:pt x="210" y="49"/>
                    <a:pt x="218" y="55"/>
                    <a:pt x="226" y="62"/>
                  </a:cubicBezTo>
                  <a:cubicBezTo>
                    <a:pt x="227" y="63"/>
                    <a:pt x="227" y="63"/>
                    <a:pt x="227" y="63"/>
                  </a:cubicBezTo>
                  <a:cubicBezTo>
                    <a:pt x="254" y="53"/>
                    <a:pt x="254" y="53"/>
                    <a:pt x="254" y="53"/>
                  </a:cubicBezTo>
                  <a:cubicBezTo>
                    <a:pt x="278" y="91"/>
                    <a:pt x="278" y="91"/>
                    <a:pt x="278" y="91"/>
                  </a:cubicBezTo>
                  <a:cubicBezTo>
                    <a:pt x="258" y="111"/>
                    <a:pt x="258" y="111"/>
                    <a:pt x="258" y="111"/>
                  </a:cubicBezTo>
                  <a:cubicBezTo>
                    <a:pt x="258" y="112"/>
                    <a:pt x="258" y="112"/>
                    <a:pt x="258" y="112"/>
                  </a:cubicBezTo>
                  <a:cubicBezTo>
                    <a:pt x="261" y="122"/>
                    <a:pt x="263" y="132"/>
                    <a:pt x="263" y="143"/>
                  </a:cubicBezTo>
                  <a:cubicBezTo>
                    <a:pt x="263" y="144"/>
                    <a:pt x="263" y="144"/>
                    <a:pt x="263" y="144"/>
                  </a:cubicBezTo>
                  <a:cubicBezTo>
                    <a:pt x="289" y="156"/>
                    <a:pt x="289" y="156"/>
                    <a:pt x="289" y="156"/>
                  </a:cubicBezTo>
                  <a:cubicBezTo>
                    <a:pt x="280" y="200"/>
                    <a:pt x="280" y="200"/>
                    <a:pt x="280" y="200"/>
                  </a:cubicBezTo>
                  <a:cubicBezTo>
                    <a:pt x="251" y="200"/>
                    <a:pt x="251" y="200"/>
                    <a:pt x="251" y="200"/>
                  </a:cubicBezTo>
                  <a:cubicBezTo>
                    <a:pt x="250" y="201"/>
                    <a:pt x="250" y="201"/>
                    <a:pt x="250" y="201"/>
                  </a:cubicBezTo>
                  <a:cubicBezTo>
                    <a:pt x="245" y="211"/>
                    <a:pt x="239" y="219"/>
                    <a:pt x="232" y="227"/>
                  </a:cubicBezTo>
                  <a:cubicBezTo>
                    <a:pt x="232" y="227"/>
                    <a:pt x="232" y="227"/>
                    <a:pt x="232" y="227"/>
                  </a:cubicBezTo>
                  <a:cubicBezTo>
                    <a:pt x="241" y="255"/>
                    <a:pt x="241" y="255"/>
                    <a:pt x="241" y="255"/>
                  </a:cubicBezTo>
                  <a:cubicBezTo>
                    <a:pt x="203" y="279"/>
                    <a:pt x="203" y="279"/>
                    <a:pt x="203" y="279"/>
                  </a:cubicBezTo>
                  <a:cubicBezTo>
                    <a:pt x="183" y="258"/>
                    <a:pt x="183" y="258"/>
                    <a:pt x="183" y="258"/>
                  </a:cubicBezTo>
                  <a:cubicBezTo>
                    <a:pt x="182" y="259"/>
                    <a:pt x="182" y="259"/>
                    <a:pt x="182" y="259"/>
                  </a:cubicBezTo>
                  <a:cubicBezTo>
                    <a:pt x="172" y="262"/>
                    <a:pt x="162" y="264"/>
                    <a:pt x="151" y="264"/>
                  </a:cubicBezTo>
                  <a:cubicBezTo>
                    <a:pt x="150" y="264"/>
                    <a:pt x="150" y="264"/>
                    <a:pt x="150" y="264"/>
                  </a:cubicBezTo>
                  <a:cubicBezTo>
                    <a:pt x="138" y="290"/>
                    <a:pt x="138" y="290"/>
                    <a:pt x="138" y="290"/>
                  </a:cubicBezTo>
                  <a:cubicBezTo>
                    <a:pt x="94" y="280"/>
                    <a:pt x="94" y="280"/>
                    <a:pt x="94" y="280"/>
                  </a:cubicBezTo>
                  <a:cubicBezTo>
                    <a:pt x="94" y="251"/>
                    <a:pt x="94" y="251"/>
                    <a:pt x="94" y="251"/>
                  </a:cubicBezTo>
                  <a:cubicBezTo>
                    <a:pt x="93" y="251"/>
                    <a:pt x="93" y="251"/>
                    <a:pt x="93" y="251"/>
                  </a:cubicBezTo>
                  <a:cubicBezTo>
                    <a:pt x="84" y="246"/>
                    <a:pt x="75" y="240"/>
                    <a:pt x="68" y="233"/>
                  </a:cubicBezTo>
                  <a:cubicBezTo>
                    <a:pt x="67" y="232"/>
                    <a:pt x="67" y="232"/>
                    <a:pt x="67" y="232"/>
                  </a:cubicBezTo>
                  <a:cubicBezTo>
                    <a:pt x="40" y="242"/>
                    <a:pt x="40" y="242"/>
                    <a:pt x="40" y="242"/>
                  </a:cubicBezTo>
                  <a:cubicBezTo>
                    <a:pt x="16" y="204"/>
                    <a:pt x="16" y="204"/>
                    <a:pt x="16" y="204"/>
                  </a:cubicBezTo>
                  <a:cubicBezTo>
                    <a:pt x="36" y="184"/>
                    <a:pt x="36" y="184"/>
                    <a:pt x="36" y="184"/>
                  </a:cubicBezTo>
                  <a:cubicBezTo>
                    <a:pt x="35" y="182"/>
                    <a:pt x="35" y="182"/>
                    <a:pt x="35" y="182"/>
                  </a:cubicBezTo>
                  <a:cubicBezTo>
                    <a:pt x="32" y="173"/>
                    <a:pt x="31" y="162"/>
                    <a:pt x="30" y="152"/>
                  </a:cubicBezTo>
                  <a:cubicBezTo>
                    <a:pt x="30" y="151"/>
                    <a:pt x="30" y="151"/>
                    <a:pt x="30" y="151"/>
                  </a:cubicBezTo>
                  <a:cubicBezTo>
                    <a:pt x="4" y="138"/>
                    <a:pt x="4" y="138"/>
                    <a:pt x="4" y="138"/>
                  </a:cubicBezTo>
                  <a:cubicBezTo>
                    <a:pt x="14" y="95"/>
                    <a:pt x="14" y="95"/>
                    <a:pt x="14" y="95"/>
                  </a:cubicBezTo>
                  <a:cubicBezTo>
                    <a:pt x="43" y="95"/>
                    <a:pt x="43" y="95"/>
                    <a:pt x="43" y="95"/>
                  </a:cubicBezTo>
                  <a:cubicBezTo>
                    <a:pt x="43" y="93"/>
                    <a:pt x="43" y="93"/>
                    <a:pt x="43" y="93"/>
                  </a:cubicBezTo>
                  <a:cubicBezTo>
                    <a:pt x="48" y="84"/>
                    <a:pt x="54" y="76"/>
                    <a:pt x="61" y="68"/>
                  </a:cubicBezTo>
                  <a:cubicBezTo>
                    <a:pt x="62" y="67"/>
                    <a:pt x="62" y="67"/>
                    <a:pt x="62" y="67"/>
                  </a:cubicBezTo>
                  <a:cubicBezTo>
                    <a:pt x="52" y="40"/>
                    <a:pt x="52" y="40"/>
                    <a:pt x="52" y="40"/>
                  </a:cubicBezTo>
                  <a:cubicBezTo>
                    <a:pt x="90" y="16"/>
                    <a:pt x="90" y="16"/>
                    <a:pt x="90" y="16"/>
                  </a:cubicBezTo>
                  <a:cubicBezTo>
                    <a:pt x="111" y="36"/>
                    <a:pt x="111" y="36"/>
                    <a:pt x="111" y="36"/>
                  </a:cubicBezTo>
                  <a:cubicBezTo>
                    <a:pt x="112" y="36"/>
                    <a:pt x="112" y="36"/>
                    <a:pt x="112" y="36"/>
                  </a:cubicBezTo>
                  <a:cubicBezTo>
                    <a:pt x="122" y="33"/>
                    <a:pt x="132" y="31"/>
                    <a:pt x="142" y="31"/>
                  </a:cubicBezTo>
                  <a:cubicBezTo>
                    <a:pt x="143" y="31"/>
                    <a:pt x="143" y="31"/>
                    <a:pt x="143" y="31"/>
                  </a:cubicBezTo>
                  <a:cubicBezTo>
                    <a:pt x="156" y="5"/>
                    <a:pt x="156" y="5"/>
                    <a:pt x="156" y="5"/>
                  </a:cubicBezTo>
                  <a:cubicBezTo>
                    <a:pt x="200" y="15"/>
                    <a:pt x="200" y="15"/>
                    <a:pt x="200" y="15"/>
                  </a:cubicBezTo>
                  <a:cubicBezTo>
                    <a:pt x="200" y="43"/>
                    <a:pt x="200" y="43"/>
                    <a:pt x="200" y="43"/>
                  </a:cubicBezTo>
                  <a:cubicBezTo>
                    <a:pt x="201" y="44"/>
                    <a:pt x="201" y="44"/>
                    <a:pt x="201" y="44"/>
                  </a:cubicBezTo>
                  <a:cubicBezTo>
                    <a:pt x="202" y="42"/>
                    <a:pt x="202" y="42"/>
                    <a:pt x="202" y="42"/>
                  </a:cubicBezTo>
                  <a:cubicBezTo>
                    <a:pt x="204" y="42"/>
                    <a:pt x="204" y="42"/>
                    <a:pt x="204" y="42"/>
                  </a:cubicBezTo>
                  <a:cubicBezTo>
                    <a:pt x="204" y="11"/>
                    <a:pt x="204" y="11"/>
                    <a:pt x="204" y="11"/>
                  </a:cubicBezTo>
                  <a:cubicBezTo>
                    <a:pt x="153" y="0"/>
                    <a:pt x="153" y="0"/>
                    <a:pt x="153" y="0"/>
                  </a:cubicBezTo>
                  <a:cubicBezTo>
                    <a:pt x="140" y="28"/>
                    <a:pt x="140" y="28"/>
                    <a:pt x="140" y="28"/>
                  </a:cubicBezTo>
                  <a:cubicBezTo>
                    <a:pt x="142" y="29"/>
                    <a:pt x="142" y="29"/>
                    <a:pt x="142" y="29"/>
                  </a:cubicBezTo>
                  <a:cubicBezTo>
                    <a:pt x="142" y="27"/>
                    <a:pt x="142" y="27"/>
                    <a:pt x="142" y="27"/>
                  </a:cubicBezTo>
                  <a:cubicBezTo>
                    <a:pt x="131" y="27"/>
                    <a:pt x="121" y="29"/>
                    <a:pt x="111" y="32"/>
                  </a:cubicBezTo>
                  <a:cubicBezTo>
                    <a:pt x="111" y="34"/>
                    <a:pt x="111" y="34"/>
                    <a:pt x="111" y="34"/>
                  </a:cubicBezTo>
                  <a:cubicBezTo>
                    <a:pt x="113" y="33"/>
                    <a:pt x="113" y="33"/>
                    <a:pt x="113" y="33"/>
                  </a:cubicBezTo>
                  <a:cubicBezTo>
                    <a:pt x="91" y="11"/>
                    <a:pt x="91" y="11"/>
                    <a:pt x="91" y="11"/>
                  </a:cubicBezTo>
                  <a:cubicBezTo>
                    <a:pt x="47" y="39"/>
                    <a:pt x="47" y="39"/>
                    <a:pt x="47" y="39"/>
                  </a:cubicBezTo>
                  <a:cubicBezTo>
                    <a:pt x="58" y="68"/>
                    <a:pt x="58" y="68"/>
                    <a:pt x="58" y="68"/>
                  </a:cubicBezTo>
                  <a:cubicBezTo>
                    <a:pt x="60" y="67"/>
                    <a:pt x="60" y="67"/>
                    <a:pt x="60" y="67"/>
                  </a:cubicBezTo>
                  <a:cubicBezTo>
                    <a:pt x="58" y="65"/>
                    <a:pt x="58" y="65"/>
                    <a:pt x="58" y="65"/>
                  </a:cubicBezTo>
                  <a:cubicBezTo>
                    <a:pt x="51" y="73"/>
                    <a:pt x="45" y="82"/>
                    <a:pt x="40" y="92"/>
                  </a:cubicBezTo>
                  <a:cubicBezTo>
                    <a:pt x="42" y="93"/>
                    <a:pt x="42" y="93"/>
                    <a:pt x="42" y="93"/>
                  </a:cubicBezTo>
                  <a:cubicBezTo>
                    <a:pt x="42" y="91"/>
                    <a:pt x="42" y="91"/>
                    <a:pt x="42" y="91"/>
                  </a:cubicBezTo>
                  <a:cubicBezTo>
                    <a:pt x="11" y="91"/>
                    <a:pt x="11" y="91"/>
                    <a:pt x="11" y="91"/>
                  </a:cubicBezTo>
                  <a:cubicBezTo>
                    <a:pt x="0" y="141"/>
                    <a:pt x="0" y="141"/>
                    <a:pt x="0" y="141"/>
                  </a:cubicBezTo>
                  <a:cubicBezTo>
                    <a:pt x="27" y="154"/>
                    <a:pt x="27" y="154"/>
                    <a:pt x="27" y="154"/>
                  </a:cubicBezTo>
                  <a:cubicBezTo>
                    <a:pt x="28" y="152"/>
                    <a:pt x="28" y="152"/>
                    <a:pt x="28" y="152"/>
                  </a:cubicBezTo>
                  <a:cubicBezTo>
                    <a:pt x="26" y="152"/>
                    <a:pt x="26" y="152"/>
                    <a:pt x="26" y="152"/>
                  </a:cubicBezTo>
                  <a:cubicBezTo>
                    <a:pt x="27" y="163"/>
                    <a:pt x="28" y="174"/>
                    <a:pt x="32" y="184"/>
                  </a:cubicBezTo>
                  <a:cubicBezTo>
                    <a:pt x="34" y="183"/>
                    <a:pt x="34" y="183"/>
                    <a:pt x="34" y="183"/>
                  </a:cubicBezTo>
                  <a:cubicBezTo>
                    <a:pt x="32" y="182"/>
                    <a:pt x="32" y="182"/>
                    <a:pt x="32" y="182"/>
                  </a:cubicBezTo>
                  <a:cubicBezTo>
                    <a:pt x="10" y="203"/>
                    <a:pt x="10" y="203"/>
                    <a:pt x="10" y="203"/>
                  </a:cubicBezTo>
                  <a:cubicBezTo>
                    <a:pt x="38" y="247"/>
                    <a:pt x="38" y="247"/>
                    <a:pt x="38" y="247"/>
                  </a:cubicBezTo>
                  <a:cubicBezTo>
                    <a:pt x="67" y="236"/>
                    <a:pt x="67" y="236"/>
                    <a:pt x="67" y="236"/>
                  </a:cubicBezTo>
                  <a:cubicBezTo>
                    <a:pt x="66" y="235"/>
                    <a:pt x="66" y="235"/>
                    <a:pt x="66" y="235"/>
                  </a:cubicBezTo>
                  <a:cubicBezTo>
                    <a:pt x="65" y="236"/>
                    <a:pt x="65" y="236"/>
                    <a:pt x="65" y="236"/>
                  </a:cubicBezTo>
                  <a:cubicBezTo>
                    <a:pt x="73" y="243"/>
                    <a:pt x="81" y="249"/>
                    <a:pt x="91" y="254"/>
                  </a:cubicBezTo>
                  <a:cubicBezTo>
                    <a:pt x="92" y="253"/>
                    <a:pt x="92" y="253"/>
                    <a:pt x="92" y="253"/>
                  </a:cubicBezTo>
                  <a:cubicBezTo>
                    <a:pt x="90" y="253"/>
                    <a:pt x="90" y="253"/>
                    <a:pt x="90" y="253"/>
                  </a:cubicBezTo>
                  <a:cubicBezTo>
                    <a:pt x="90" y="283"/>
                    <a:pt x="90" y="283"/>
                    <a:pt x="90" y="283"/>
                  </a:cubicBezTo>
                  <a:cubicBezTo>
                    <a:pt x="140" y="295"/>
                    <a:pt x="140" y="295"/>
                    <a:pt x="140" y="295"/>
                  </a:cubicBezTo>
                  <a:cubicBezTo>
                    <a:pt x="153" y="267"/>
                    <a:pt x="153" y="267"/>
                    <a:pt x="153" y="267"/>
                  </a:cubicBezTo>
                  <a:cubicBezTo>
                    <a:pt x="151" y="266"/>
                    <a:pt x="151" y="266"/>
                    <a:pt x="151" y="266"/>
                  </a:cubicBezTo>
                  <a:cubicBezTo>
                    <a:pt x="152" y="268"/>
                    <a:pt x="152" y="268"/>
                    <a:pt x="152" y="268"/>
                  </a:cubicBezTo>
                  <a:cubicBezTo>
                    <a:pt x="162" y="268"/>
                    <a:pt x="173" y="266"/>
                    <a:pt x="183" y="263"/>
                  </a:cubicBezTo>
                  <a:cubicBezTo>
                    <a:pt x="182" y="261"/>
                    <a:pt x="182" y="261"/>
                    <a:pt x="182" y="261"/>
                  </a:cubicBezTo>
                  <a:cubicBezTo>
                    <a:pt x="181" y="262"/>
                    <a:pt x="181" y="262"/>
                    <a:pt x="181" y="262"/>
                  </a:cubicBezTo>
                  <a:cubicBezTo>
                    <a:pt x="203" y="284"/>
                    <a:pt x="203" y="284"/>
                    <a:pt x="203" y="284"/>
                  </a:cubicBezTo>
                  <a:cubicBezTo>
                    <a:pt x="246" y="256"/>
                    <a:pt x="246" y="256"/>
                    <a:pt x="246" y="256"/>
                  </a:cubicBezTo>
                  <a:cubicBezTo>
                    <a:pt x="236" y="227"/>
                    <a:pt x="236" y="227"/>
                    <a:pt x="236" y="227"/>
                  </a:cubicBezTo>
                  <a:cubicBezTo>
                    <a:pt x="234" y="228"/>
                    <a:pt x="234" y="228"/>
                    <a:pt x="234" y="228"/>
                  </a:cubicBezTo>
                  <a:cubicBezTo>
                    <a:pt x="235" y="229"/>
                    <a:pt x="235" y="229"/>
                    <a:pt x="235" y="229"/>
                  </a:cubicBezTo>
                  <a:cubicBezTo>
                    <a:pt x="243" y="222"/>
                    <a:pt x="249" y="213"/>
                    <a:pt x="254" y="203"/>
                  </a:cubicBezTo>
                  <a:cubicBezTo>
                    <a:pt x="252" y="202"/>
                    <a:pt x="252" y="202"/>
                    <a:pt x="252" y="202"/>
                  </a:cubicBezTo>
                  <a:cubicBezTo>
                    <a:pt x="252" y="204"/>
                    <a:pt x="252" y="204"/>
                    <a:pt x="252" y="204"/>
                  </a:cubicBezTo>
                  <a:cubicBezTo>
                    <a:pt x="283" y="204"/>
                    <a:pt x="283" y="204"/>
                    <a:pt x="283" y="204"/>
                  </a:cubicBezTo>
                  <a:cubicBezTo>
                    <a:pt x="294" y="154"/>
                    <a:pt x="294" y="154"/>
                    <a:pt x="294" y="154"/>
                  </a:cubicBezTo>
                  <a:cubicBezTo>
                    <a:pt x="266" y="141"/>
                    <a:pt x="266" y="141"/>
                    <a:pt x="266" y="141"/>
                  </a:cubicBezTo>
                  <a:cubicBezTo>
                    <a:pt x="265" y="143"/>
                    <a:pt x="265" y="143"/>
                    <a:pt x="265" y="143"/>
                  </a:cubicBezTo>
                  <a:cubicBezTo>
                    <a:pt x="267" y="143"/>
                    <a:pt x="267" y="143"/>
                    <a:pt x="267" y="143"/>
                  </a:cubicBezTo>
                  <a:cubicBezTo>
                    <a:pt x="267" y="132"/>
                    <a:pt x="265" y="121"/>
                    <a:pt x="262" y="111"/>
                  </a:cubicBezTo>
                  <a:cubicBezTo>
                    <a:pt x="260" y="112"/>
                    <a:pt x="260" y="112"/>
                    <a:pt x="260" y="112"/>
                  </a:cubicBezTo>
                  <a:cubicBezTo>
                    <a:pt x="261" y="113"/>
                    <a:pt x="261" y="113"/>
                    <a:pt x="261" y="113"/>
                  </a:cubicBezTo>
                  <a:cubicBezTo>
                    <a:pt x="283" y="91"/>
                    <a:pt x="283" y="91"/>
                    <a:pt x="283" y="91"/>
                  </a:cubicBezTo>
                  <a:cubicBezTo>
                    <a:pt x="256" y="48"/>
                    <a:pt x="256" y="48"/>
                    <a:pt x="256" y="48"/>
                  </a:cubicBezTo>
                  <a:cubicBezTo>
                    <a:pt x="227" y="58"/>
                    <a:pt x="227" y="58"/>
                    <a:pt x="227" y="58"/>
                  </a:cubicBezTo>
                  <a:cubicBezTo>
                    <a:pt x="227" y="60"/>
                    <a:pt x="227" y="60"/>
                    <a:pt x="227" y="60"/>
                  </a:cubicBezTo>
                  <a:cubicBezTo>
                    <a:pt x="229" y="59"/>
                    <a:pt x="229" y="59"/>
                    <a:pt x="229" y="59"/>
                  </a:cubicBezTo>
                  <a:cubicBezTo>
                    <a:pt x="221" y="52"/>
                    <a:pt x="212" y="45"/>
                    <a:pt x="203" y="40"/>
                  </a:cubicBezTo>
                  <a:cubicBezTo>
                    <a:pt x="202" y="42"/>
                    <a:pt x="202" y="42"/>
                    <a:pt x="202" y="42"/>
                  </a:cubicBezTo>
                  <a:cubicBezTo>
                    <a:pt x="204" y="42"/>
                    <a:pt x="204" y="42"/>
                    <a:pt x="204" y="42"/>
                  </a:cubicBezTo>
                  <a:lnTo>
                    <a:pt x="202" y="42"/>
                  </a:lnTo>
                  <a:close/>
                  <a:moveTo>
                    <a:pt x="160" y="97"/>
                  </a:moveTo>
                  <a:cubicBezTo>
                    <a:pt x="161" y="95"/>
                    <a:pt x="161" y="95"/>
                    <a:pt x="161" y="95"/>
                  </a:cubicBezTo>
                  <a:cubicBezTo>
                    <a:pt x="157" y="95"/>
                    <a:pt x="153" y="94"/>
                    <a:pt x="149" y="94"/>
                  </a:cubicBezTo>
                  <a:cubicBezTo>
                    <a:pt x="124" y="94"/>
                    <a:pt x="102" y="111"/>
                    <a:pt x="97" y="136"/>
                  </a:cubicBezTo>
                  <a:cubicBezTo>
                    <a:pt x="96" y="140"/>
                    <a:pt x="95" y="144"/>
                    <a:pt x="95" y="148"/>
                  </a:cubicBezTo>
                  <a:cubicBezTo>
                    <a:pt x="95" y="172"/>
                    <a:pt x="112" y="195"/>
                    <a:pt x="137" y="200"/>
                  </a:cubicBezTo>
                  <a:cubicBezTo>
                    <a:pt x="141" y="201"/>
                    <a:pt x="145" y="202"/>
                    <a:pt x="149" y="202"/>
                  </a:cubicBezTo>
                  <a:cubicBezTo>
                    <a:pt x="174" y="202"/>
                    <a:pt x="196" y="185"/>
                    <a:pt x="201" y="160"/>
                  </a:cubicBezTo>
                  <a:cubicBezTo>
                    <a:pt x="202" y="156"/>
                    <a:pt x="203" y="152"/>
                    <a:pt x="203" y="148"/>
                  </a:cubicBezTo>
                  <a:cubicBezTo>
                    <a:pt x="203" y="123"/>
                    <a:pt x="186" y="101"/>
                    <a:pt x="161" y="95"/>
                  </a:cubicBezTo>
                  <a:cubicBezTo>
                    <a:pt x="160" y="97"/>
                    <a:pt x="160" y="97"/>
                    <a:pt x="160" y="97"/>
                  </a:cubicBezTo>
                  <a:cubicBezTo>
                    <a:pt x="160" y="99"/>
                    <a:pt x="160" y="99"/>
                    <a:pt x="160" y="99"/>
                  </a:cubicBezTo>
                  <a:cubicBezTo>
                    <a:pt x="183" y="105"/>
                    <a:pt x="199" y="125"/>
                    <a:pt x="199" y="148"/>
                  </a:cubicBezTo>
                  <a:cubicBezTo>
                    <a:pt x="199" y="151"/>
                    <a:pt x="198" y="155"/>
                    <a:pt x="197" y="159"/>
                  </a:cubicBezTo>
                  <a:cubicBezTo>
                    <a:pt x="192" y="182"/>
                    <a:pt x="172" y="198"/>
                    <a:pt x="149" y="198"/>
                  </a:cubicBezTo>
                  <a:cubicBezTo>
                    <a:pt x="145" y="198"/>
                    <a:pt x="142" y="197"/>
                    <a:pt x="138" y="196"/>
                  </a:cubicBezTo>
                  <a:cubicBezTo>
                    <a:pt x="115" y="191"/>
                    <a:pt x="99" y="171"/>
                    <a:pt x="99" y="148"/>
                  </a:cubicBezTo>
                  <a:cubicBezTo>
                    <a:pt x="99" y="144"/>
                    <a:pt x="100" y="141"/>
                    <a:pt x="100" y="137"/>
                  </a:cubicBezTo>
                  <a:cubicBezTo>
                    <a:pt x="106" y="114"/>
                    <a:pt x="126" y="98"/>
                    <a:pt x="149" y="98"/>
                  </a:cubicBezTo>
                  <a:cubicBezTo>
                    <a:pt x="152" y="98"/>
                    <a:pt x="156" y="99"/>
                    <a:pt x="160" y="99"/>
                  </a:cubicBezTo>
                  <a:lnTo>
                    <a:pt x="160" y="97"/>
                  </a:ln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i$ľiďe"/>
            <p:cNvSpPr/>
            <p:nvPr/>
          </p:nvSpPr>
          <p:spPr bwMode="auto">
            <a:xfrm>
              <a:off x="6459" y="6884"/>
              <a:ext cx="512" cy="408"/>
            </a:xfrm>
            <a:custGeom>
              <a:avLst/>
              <a:gdLst>
                <a:gd name="T0" fmla="*/ 154 w 183"/>
                <a:gd name="T1" fmla="*/ 0 h 146"/>
                <a:gd name="T2" fmla="*/ 29 w 183"/>
                <a:gd name="T3" fmla="*/ 0 h 146"/>
                <a:gd name="T4" fmla="*/ 0 w 183"/>
                <a:gd name="T5" fmla="*/ 28 h 146"/>
                <a:gd name="T6" fmla="*/ 0 w 183"/>
                <a:gd name="T7" fmla="*/ 76 h 146"/>
                <a:gd name="T8" fmla="*/ 0 w 183"/>
                <a:gd name="T9" fmla="*/ 93 h 146"/>
                <a:gd name="T10" fmla="*/ 0 w 183"/>
                <a:gd name="T11" fmla="*/ 146 h 146"/>
                <a:gd name="T12" fmla="*/ 30 w 183"/>
                <a:gd name="T13" fmla="*/ 120 h 146"/>
                <a:gd name="T14" fmla="*/ 154 w 183"/>
                <a:gd name="T15" fmla="*/ 120 h 146"/>
                <a:gd name="T16" fmla="*/ 183 w 183"/>
                <a:gd name="T17" fmla="*/ 93 h 146"/>
                <a:gd name="T18" fmla="*/ 183 w 183"/>
                <a:gd name="T19" fmla="*/ 28 h 146"/>
                <a:gd name="T20" fmla="*/ 154 w 183"/>
                <a:gd name="T21"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46">
                  <a:moveTo>
                    <a:pt x="154" y="0"/>
                  </a:moveTo>
                  <a:cubicBezTo>
                    <a:pt x="29" y="0"/>
                    <a:pt x="29" y="0"/>
                    <a:pt x="29" y="0"/>
                  </a:cubicBezTo>
                  <a:cubicBezTo>
                    <a:pt x="13" y="0"/>
                    <a:pt x="0" y="12"/>
                    <a:pt x="0" y="28"/>
                  </a:cubicBezTo>
                  <a:cubicBezTo>
                    <a:pt x="0" y="76"/>
                    <a:pt x="0" y="76"/>
                    <a:pt x="0" y="76"/>
                  </a:cubicBezTo>
                  <a:cubicBezTo>
                    <a:pt x="0" y="93"/>
                    <a:pt x="0" y="93"/>
                    <a:pt x="0" y="93"/>
                  </a:cubicBezTo>
                  <a:cubicBezTo>
                    <a:pt x="0" y="146"/>
                    <a:pt x="0" y="146"/>
                    <a:pt x="0" y="146"/>
                  </a:cubicBezTo>
                  <a:cubicBezTo>
                    <a:pt x="30" y="120"/>
                    <a:pt x="30" y="120"/>
                    <a:pt x="30" y="120"/>
                  </a:cubicBezTo>
                  <a:cubicBezTo>
                    <a:pt x="154" y="120"/>
                    <a:pt x="154" y="120"/>
                    <a:pt x="154" y="120"/>
                  </a:cubicBezTo>
                  <a:cubicBezTo>
                    <a:pt x="170" y="120"/>
                    <a:pt x="183" y="108"/>
                    <a:pt x="183" y="93"/>
                  </a:cubicBezTo>
                  <a:cubicBezTo>
                    <a:pt x="183" y="28"/>
                    <a:pt x="183" y="28"/>
                    <a:pt x="183" y="28"/>
                  </a:cubicBezTo>
                  <a:cubicBezTo>
                    <a:pt x="183" y="12"/>
                    <a:pt x="170" y="0"/>
                    <a:pt x="15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iṣļide"/>
            <p:cNvSpPr/>
            <p:nvPr/>
          </p:nvSpPr>
          <p:spPr bwMode="auto">
            <a:xfrm>
              <a:off x="6452" y="6877"/>
              <a:ext cx="524" cy="426"/>
            </a:xfrm>
            <a:custGeom>
              <a:avLst/>
              <a:gdLst>
                <a:gd name="T0" fmla="*/ 156 w 187"/>
                <a:gd name="T1" fmla="*/ 2 h 152"/>
                <a:gd name="T2" fmla="*/ 156 w 187"/>
                <a:gd name="T3" fmla="*/ 0 h 152"/>
                <a:gd name="T4" fmla="*/ 31 w 187"/>
                <a:gd name="T5" fmla="*/ 0 h 152"/>
                <a:gd name="T6" fmla="*/ 9 w 187"/>
                <a:gd name="T7" fmla="*/ 9 h 152"/>
                <a:gd name="T8" fmla="*/ 0 w 187"/>
                <a:gd name="T9" fmla="*/ 30 h 152"/>
                <a:gd name="T10" fmla="*/ 0 w 187"/>
                <a:gd name="T11" fmla="*/ 78 h 152"/>
                <a:gd name="T12" fmla="*/ 0 w 187"/>
                <a:gd name="T13" fmla="*/ 95 h 152"/>
                <a:gd name="T14" fmla="*/ 0 w 187"/>
                <a:gd name="T15" fmla="*/ 152 h 152"/>
                <a:gd name="T16" fmla="*/ 32 w 187"/>
                <a:gd name="T17" fmla="*/ 124 h 152"/>
                <a:gd name="T18" fmla="*/ 156 w 187"/>
                <a:gd name="T19" fmla="*/ 124 h 152"/>
                <a:gd name="T20" fmla="*/ 178 w 187"/>
                <a:gd name="T21" fmla="*/ 116 h 152"/>
                <a:gd name="T22" fmla="*/ 187 w 187"/>
                <a:gd name="T23" fmla="*/ 95 h 152"/>
                <a:gd name="T24" fmla="*/ 187 w 187"/>
                <a:gd name="T25" fmla="*/ 30 h 152"/>
                <a:gd name="T26" fmla="*/ 178 w 187"/>
                <a:gd name="T27" fmla="*/ 9 h 152"/>
                <a:gd name="T28" fmla="*/ 156 w 187"/>
                <a:gd name="T29" fmla="*/ 0 h 152"/>
                <a:gd name="T30" fmla="*/ 156 w 187"/>
                <a:gd name="T31" fmla="*/ 2 h 152"/>
                <a:gd name="T32" fmla="*/ 156 w 187"/>
                <a:gd name="T33" fmla="*/ 4 h 152"/>
                <a:gd name="T34" fmla="*/ 175 w 187"/>
                <a:gd name="T35" fmla="*/ 12 h 152"/>
                <a:gd name="T36" fmla="*/ 183 w 187"/>
                <a:gd name="T37" fmla="*/ 30 h 152"/>
                <a:gd name="T38" fmla="*/ 183 w 187"/>
                <a:gd name="T39" fmla="*/ 95 h 152"/>
                <a:gd name="T40" fmla="*/ 175 w 187"/>
                <a:gd name="T41" fmla="*/ 113 h 152"/>
                <a:gd name="T42" fmla="*/ 156 w 187"/>
                <a:gd name="T43" fmla="*/ 120 h 152"/>
                <a:gd name="T44" fmla="*/ 31 w 187"/>
                <a:gd name="T45" fmla="*/ 120 h 152"/>
                <a:gd name="T46" fmla="*/ 4 w 187"/>
                <a:gd name="T47" fmla="*/ 144 h 152"/>
                <a:gd name="T48" fmla="*/ 4 w 187"/>
                <a:gd name="T49" fmla="*/ 95 h 152"/>
                <a:gd name="T50" fmla="*/ 4 w 187"/>
                <a:gd name="T51" fmla="*/ 78 h 152"/>
                <a:gd name="T52" fmla="*/ 4 w 187"/>
                <a:gd name="T53" fmla="*/ 30 h 152"/>
                <a:gd name="T54" fmla="*/ 12 w 187"/>
                <a:gd name="T55" fmla="*/ 12 h 152"/>
                <a:gd name="T56" fmla="*/ 31 w 187"/>
                <a:gd name="T57" fmla="*/ 4 h 152"/>
                <a:gd name="T58" fmla="*/ 156 w 187"/>
                <a:gd name="T59" fmla="*/ 4 h 152"/>
                <a:gd name="T60" fmla="*/ 156 w 187"/>
                <a:gd name="T61" fmla="*/ 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7" h="152">
                  <a:moveTo>
                    <a:pt x="156" y="2"/>
                  </a:moveTo>
                  <a:cubicBezTo>
                    <a:pt x="156" y="0"/>
                    <a:pt x="156" y="0"/>
                    <a:pt x="156" y="0"/>
                  </a:cubicBezTo>
                  <a:cubicBezTo>
                    <a:pt x="31" y="0"/>
                    <a:pt x="31" y="0"/>
                    <a:pt x="31" y="0"/>
                  </a:cubicBezTo>
                  <a:cubicBezTo>
                    <a:pt x="23" y="0"/>
                    <a:pt x="15" y="3"/>
                    <a:pt x="9" y="9"/>
                  </a:cubicBezTo>
                  <a:cubicBezTo>
                    <a:pt x="4" y="14"/>
                    <a:pt x="0" y="21"/>
                    <a:pt x="0" y="30"/>
                  </a:cubicBezTo>
                  <a:cubicBezTo>
                    <a:pt x="0" y="78"/>
                    <a:pt x="0" y="78"/>
                    <a:pt x="0" y="78"/>
                  </a:cubicBezTo>
                  <a:cubicBezTo>
                    <a:pt x="0" y="95"/>
                    <a:pt x="0" y="95"/>
                    <a:pt x="0" y="95"/>
                  </a:cubicBezTo>
                  <a:cubicBezTo>
                    <a:pt x="0" y="152"/>
                    <a:pt x="0" y="152"/>
                    <a:pt x="0" y="152"/>
                  </a:cubicBezTo>
                  <a:cubicBezTo>
                    <a:pt x="32" y="124"/>
                    <a:pt x="32" y="124"/>
                    <a:pt x="32" y="124"/>
                  </a:cubicBezTo>
                  <a:cubicBezTo>
                    <a:pt x="156" y="124"/>
                    <a:pt x="156" y="124"/>
                    <a:pt x="156" y="124"/>
                  </a:cubicBezTo>
                  <a:cubicBezTo>
                    <a:pt x="165" y="124"/>
                    <a:pt x="172" y="121"/>
                    <a:pt x="178" y="116"/>
                  </a:cubicBezTo>
                  <a:cubicBezTo>
                    <a:pt x="184" y="111"/>
                    <a:pt x="187" y="103"/>
                    <a:pt x="187" y="95"/>
                  </a:cubicBezTo>
                  <a:cubicBezTo>
                    <a:pt x="187" y="30"/>
                    <a:pt x="187" y="30"/>
                    <a:pt x="187" y="30"/>
                  </a:cubicBezTo>
                  <a:cubicBezTo>
                    <a:pt x="187" y="21"/>
                    <a:pt x="184" y="14"/>
                    <a:pt x="178" y="9"/>
                  </a:cubicBezTo>
                  <a:cubicBezTo>
                    <a:pt x="172" y="3"/>
                    <a:pt x="165" y="0"/>
                    <a:pt x="156" y="0"/>
                  </a:cubicBezTo>
                  <a:cubicBezTo>
                    <a:pt x="156" y="2"/>
                    <a:pt x="156" y="2"/>
                    <a:pt x="156" y="2"/>
                  </a:cubicBezTo>
                  <a:cubicBezTo>
                    <a:pt x="156" y="4"/>
                    <a:pt x="156" y="4"/>
                    <a:pt x="156" y="4"/>
                  </a:cubicBezTo>
                  <a:cubicBezTo>
                    <a:pt x="164" y="4"/>
                    <a:pt x="170" y="7"/>
                    <a:pt x="175" y="12"/>
                  </a:cubicBezTo>
                  <a:cubicBezTo>
                    <a:pt x="180" y="16"/>
                    <a:pt x="183" y="23"/>
                    <a:pt x="183" y="30"/>
                  </a:cubicBezTo>
                  <a:cubicBezTo>
                    <a:pt x="183" y="95"/>
                    <a:pt x="183" y="95"/>
                    <a:pt x="183" y="95"/>
                  </a:cubicBezTo>
                  <a:cubicBezTo>
                    <a:pt x="183" y="102"/>
                    <a:pt x="180" y="108"/>
                    <a:pt x="175" y="113"/>
                  </a:cubicBezTo>
                  <a:cubicBezTo>
                    <a:pt x="170" y="118"/>
                    <a:pt x="164" y="120"/>
                    <a:pt x="156" y="120"/>
                  </a:cubicBezTo>
                  <a:cubicBezTo>
                    <a:pt x="31" y="120"/>
                    <a:pt x="31" y="120"/>
                    <a:pt x="31" y="120"/>
                  </a:cubicBezTo>
                  <a:cubicBezTo>
                    <a:pt x="4" y="144"/>
                    <a:pt x="4" y="144"/>
                    <a:pt x="4" y="144"/>
                  </a:cubicBezTo>
                  <a:cubicBezTo>
                    <a:pt x="4" y="95"/>
                    <a:pt x="4" y="95"/>
                    <a:pt x="4" y="95"/>
                  </a:cubicBezTo>
                  <a:cubicBezTo>
                    <a:pt x="4" y="78"/>
                    <a:pt x="4" y="78"/>
                    <a:pt x="4" y="78"/>
                  </a:cubicBezTo>
                  <a:cubicBezTo>
                    <a:pt x="4" y="30"/>
                    <a:pt x="4" y="30"/>
                    <a:pt x="4" y="30"/>
                  </a:cubicBezTo>
                  <a:cubicBezTo>
                    <a:pt x="4" y="23"/>
                    <a:pt x="7" y="16"/>
                    <a:pt x="12" y="12"/>
                  </a:cubicBezTo>
                  <a:cubicBezTo>
                    <a:pt x="17" y="7"/>
                    <a:pt x="24" y="4"/>
                    <a:pt x="31" y="4"/>
                  </a:cubicBezTo>
                  <a:cubicBezTo>
                    <a:pt x="156" y="4"/>
                    <a:pt x="156" y="4"/>
                    <a:pt x="156" y="4"/>
                  </a:cubicBezTo>
                  <a:lnTo>
                    <a:pt x="156" y="2"/>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ïşļîḍê"/>
            <p:cNvSpPr/>
            <p:nvPr/>
          </p:nvSpPr>
          <p:spPr bwMode="auto">
            <a:xfrm>
              <a:off x="6576" y="6958"/>
              <a:ext cx="305" cy="188"/>
            </a:xfrm>
            <a:custGeom>
              <a:avLst/>
              <a:gdLst>
                <a:gd name="T0" fmla="*/ 98 w 109"/>
                <a:gd name="T1" fmla="*/ 67 h 67"/>
                <a:gd name="T2" fmla="*/ 11 w 109"/>
                <a:gd name="T3" fmla="*/ 67 h 67"/>
                <a:gd name="T4" fmla="*/ 0 w 109"/>
                <a:gd name="T5" fmla="*/ 56 h 67"/>
                <a:gd name="T6" fmla="*/ 0 w 109"/>
                <a:gd name="T7" fmla="*/ 11 h 67"/>
                <a:gd name="T8" fmla="*/ 11 w 109"/>
                <a:gd name="T9" fmla="*/ 0 h 67"/>
                <a:gd name="T10" fmla="*/ 98 w 109"/>
                <a:gd name="T11" fmla="*/ 0 h 67"/>
                <a:gd name="T12" fmla="*/ 109 w 109"/>
                <a:gd name="T13" fmla="*/ 11 h 67"/>
                <a:gd name="T14" fmla="*/ 109 w 109"/>
                <a:gd name="T15" fmla="*/ 56 h 67"/>
                <a:gd name="T16" fmla="*/ 98 w 109"/>
                <a:gd name="T17"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67">
                  <a:moveTo>
                    <a:pt x="98" y="67"/>
                  </a:moveTo>
                  <a:cubicBezTo>
                    <a:pt x="11" y="67"/>
                    <a:pt x="11" y="67"/>
                    <a:pt x="11" y="67"/>
                  </a:cubicBezTo>
                  <a:cubicBezTo>
                    <a:pt x="5" y="67"/>
                    <a:pt x="0" y="62"/>
                    <a:pt x="0" y="56"/>
                  </a:cubicBezTo>
                  <a:cubicBezTo>
                    <a:pt x="0" y="11"/>
                    <a:pt x="0" y="11"/>
                    <a:pt x="0" y="11"/>
                  </a:cubicBezTo>
                  <a:cubicBezTo>
                    <a:pt x="0" y="5"/>
                    <a:pt x="5" y="0"/>
                    <a:pt x="11" y="0"/>
                  </a:cubicBezTo>
                  <a:cubicBezTo>
                    <a:pt x="98" y="0"/>
                    <a:pt x="98" y="0"/>
                    <a:pt x="98" y="0"/>
                  </a:cubicBezTo>
                  <a:cubicBezTo>
                    <a:pt x="104" y="0"/>
                    <a:pt x="109" y="5"/>
                    <a:pt x="109" y="11"/>
                  </a:cubicBezTo>
                  <a:cubicBezTo>
                    <a:pt x="109" y="56"/>
                    <a:pt x="109" y="56"/>
                    <a:pt x="109" y="56"/>
                  </a:cubicBezTo>
                  <a:cubicBezTo>
                    <a:pt x="109" y="62"/>
                    <a:pt x="104" y="67"/>
                    <a:pt x="98" y="6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íŝļíďê"/>
            <p:cNvSpPr/>
            <p:nvPr/>
          </p:nvSpPr>
          <p:spPr bwMode="auto">
            <a:xfrm>
              <a:off x="6593" y="6958"/>
              <a:ext cx="271" cy="102"/>
            </a:xfrm>
            <a:custGeom>
              <a:avLst/>
              <a:gdLst>
                <a:gd name="T0" fmla="*/ 97 w 97"/>
                <a:gd name="T1" fmla="*/ 1 h 36"/>
                <a:gd name="T2" fmla="*/ 95 w 97"/>
                <a:gd name="T3" fmla="*/ 0 h 36"/>
                <a:gd name="T4" fmla="*/ 48 w 97"/>
                <a:gd name="T5" fmla="*/ 34 h 36"/>
                <a:gd name="T6" fmla="*/ 2 w 97"/>
                <a:gd name="T7" fmla="*/ 0 h 36"/>
                <a:gd name="T8" fmla="*/ 0 w 97"/>
                <a:gd name="T9" fmla="*/ 1 h 36"/>
                <a:gd name="T10" fmla="*/ 48 w 97"/>
                <a:gd name="T11" fmla="*/ 36 h 36"/>
                <a:gd name="T12" fmla="*/ 97 w 97"/>
                <a:gd name="T13" fmla="*/ 1 h 36"/>
              </a:gdLst>
              <a:ahLst/>
              <a:cxnLst>
                <a:cxn ang="0">
                  <a:pos x="T0" y="T1"/>
                </a:cxn>
                <a:cxn ang="0">
                  <a:pos x="T2" y="T3"/>
                </a:cxn>
                <a:cxn ang="0">
                  <a:pos x="T4" y="T5"/>
                </a:cxn>
                <a:cxn ang="0">
                  <a:pos x="T6" y="T7"/>
                </a:cxn>
                <a:cxn ang="0">
                  <a:pos x="T8" y="T9"/>
                </a:cxn>
                <a:cxn ang="0">
                  <a:pos x="T10" y="T11"/>
                </a:cxn>
                <a:cxn ang="0">
                  <a:pos x="T12" y="T13"/>
                </a:cxn>
              </a:cxnLst>
              <a:rect l="0" t="0" r="r" b="b"/>
              <a:pathLst>
                <a:path w="97" h="36">
                  <a:moveTo>
                    <a:pt x="97" y="1"/>
                  </a:moveTo>
                  <a:cubicBezTo>
                    <a:pt x="96" y="1"/>
                    <a:pt x="95" y="1"/>
                    <a:pt x="95" y="0"/>
                  </a:cubicBezTo>
                  <a:cubicBezTo>
                    <a:pt x="48" y="34"/>
                    <a:pt x="48" y="34"/>
                    <a:pt x="48" y="34"/>
                  </a:cubicBezTo>
                  <a:cubicBezTo>
                    <a:pt x="2" y="0"/>
                    <a:pt x="2" y="0"/>
                    <a:pt x="2" y="0"/>
                  </a:cubicBezTo>
                  <a:cubicBezTo>
                    <a:pt x="1" y="1"/>
                    <a:pt x="0" y="1"/>
                    <a:pt x="0" y="1"/>
                  </a:cubicBezTo>
                  <a:cubicBezTo>
                    <a:pt x="48" y="36"/>
                    <a:pt x="48" y="36"/>
                    <a:pt x="48" y="36"/>
                  </a:cubicBezTo>
                  <a:lnTo>
                    <a:pt x="97"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í$ļíḋè"/>
            <p:cNvSpPr/>
            <p:nvPr/>
          </p:nvSpPr>
          <p:spPr bwMode="auto">
            <a:xfrm>
              <a:off x="2615" y="7293"/>
              <a:ext cx="314" cy="312"/>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 name="išļîḋè"/>
            <p:cNvSpPr/>
            <p:nvPr/>
          </p:nvSpPr>
          <p:spPr bwMode="auto">
            <a:xfrm>
              <a:off x="4523" y="6707"/>
              <a:ext cx="315" cy="314"/>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3" name="ïŝľîdè"/>
            <p:cNvSpPr/>
            <p:nvPr/>
          </p:nvSpPr>
          <p:spPr bwMode="auto">
            <a:xfrm>
              <a:off x="5197" y="7119"/>
              <a:ext cx="314" cy="315"/>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4" name="íṡľíḋê"/>
            <p:cNvSpPr/>
            <p:nvPr/>
          </p:nvSpPr>
          <p:spPr bwMode="auto">
            <a:xfrm>
              <a:off x="5197" y="7119"/>
              <a:ext cx="314"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7" name="iṣļiḑê"/>
            <p:cNvSpPr/>
            <p:nvPr/>
          </p:nvSpPr>
          <p:spPr bwMode="auto">
            <a:xfrm>
              <a:off x="5082" y="7299"/>
              <a:ext cx="314" cy="314"/>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8" name="îŝļïdè"/>
            <p:cNvSpPr/>
            <p:nvPr/>
          </p:nvSpPr>
          <p:spPr bwMode="auto">
            <a:xfrm>
              <a:off x="5082" y="7299"/>
              <a:ext cx="314" cy="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9" name="iŝľïḋé"/>
            <p:cNvSpPr/>
            <p:nvPr/>
          </p:nvSpPr>
          <p:spPr bwMode="auto">
            <a:xfrm>
              <a:off x="2498" y="7443"/>
              <a:ext cx="657" cy="1296"/>
            </a:xfrm>
            <a:custGeom>
              <a:avLst/>
              <a:gdLst>
                <a:gd name="T0" fmla="*/ 186 w 235"/>
                <a:gd name="T1" fmla="*/ 463 h 463"/>
                <a:gd name="T2" fmla="*/ 58 w 235"/>
                <a:gd name="T3" fmla="*/ 215 h 463"/>
                <a:gd name="T4" fmla="*/ 167 w 235"/>
                <a:gd name="T5" fmla="*/ 21 h 463"/>
                <a:gd name="T6" fmla="*/ 224 w 235"/>
                <a:gd name="T7" fmla="*/ 308 h 463"/>
                <a:gd name="T8" fmla="*/ 186 w 235"/>
                <a:gd name="T9" fmla="*/ 463 h 463"/>
              </a:gdLst>
              <a:ahLst/>
              <a:cxnLst>
                <a:cxn ang="0">
                  <a:pos x="T0" y="T1"/>
                </a:cxn>
                <a:cxn ang="0">
                  <a:pos x="T2" y="T3"/>
                </a:cxn>
                <a:cxn ang="0">
                  <a:pos x="T4" y="T5"/>
                </a:cxn>
                <a:cxn ang="0">
                  <a:pos x="T6" y="T7"/>
                </a:cxn>
                <a:cxn ang="0">
                  <a:pos x="T8" y="T9"/>
                </a:cxn>
              </a:cxnLst>
              <a:rect l="0" t="0" r="r" b="b"/>
              <a:pathLst>
                <a:path w="235" h="463">
                  <a:moveTo>
                    <a:pt x="186" y="463"/>
                  </a:moveTo>
                  <a:cubicBezTo>
                    <a:pt x="186" y="463"/>
                    <a:pt x="116" y="405"/>
                    <a:pt x="58" y="215"/>
                  </a:cubicBezTo>
                  <a:cubicBezTo>
                    <a:pt x="0" y="24"/>
                    <a:pt x="123" y="0"/>
                    <a:pt x="167" y="21"/>
                  </a:cubicBezTo>
                  <a:cubicBezTo>
                    <a:pt x="235" y="53"/>
                    <a:pt x="230" y="190"/>
                    <a:pt x="224" y="308"/>
                  </a:cubicBezTo>
                  <a:cubicBezTo>
                    <a:pt x="218" y="427"/>
                    <a:pt x="196" y="463"/>
                    <a:pt x="186" y="46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ïśľïḓe"/>
            <p:cNvSpPr/>
            <p:nvPr/>
          </p:nvSpPr>
          <p:spPr bwMode="auto">
            <a:xfrm>
              <a:off x="2615" y="7486"/>
              <a:ext cx="517" cy="1253"/>
            </a:xfrm>
            <a:custGeom>
              <a:avLst/>
              <a:gdLst>
                <a:gd name="T0" fmla="*/ 94 w 185"/>
                <a:gd name="T1" fmla="*/ 0 h 448"/>
                <a:gd name="T2" fmla="*/ 1 w 185"/>
                <a:gd name="T3" fmla="*/ 111 h 448"/>
                <a:gd name="T4" fmla="*/ 16 w 185"/>
                <a:gd name="T5" fmla="*/ 200 h 448"/>
                <a:gd name="T6" fmla="*/ 144 w 185"/>
                <a:gd name="T7" fmla="*/ 448 h 448"/>
                <a:gd name="T8" fmla="*/ 182 w 185"/>
                <a:gd name="T9" fmla="*/ 293 h 448"/>
                <a:gd name="T10" fmla="*/ 185 w 185"/>
                <a:gd name="T11" fmla="*/ 194 h 448"/>
                <a:gd name="T12" fmla="*/ 185 w 185"/>
                <a:gd name="T13" fmla="*/ 165 h 448"/>
                <a:gd name="T14" fmla="*/ 185 w 185"/>
                <a:gd name="T15" fmla="*/ 161 h 448"/>
                <a:gd name="T16" fmla="*/ 181 w 185"/>
                <a:gd name="T17" fmla="*/ 112 h 448"/>
                <a:gd name="T18" fmla="*/ 175 w 185"/>
                <a:gd name="T19" fmla="*/ 80 h 448"/>
                <a:gd name="T20" fmla="*/ 125 w 185"/>
                <a:gd name="T21" fmla="*/ 6 h 448"/>
                <a:gd name="T22" fmla="*/ 94 w 185"/>
                <a:gd name="T23"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5" h="448">
                  <a:moveTo>
                    <a:pt x="94" y="0"/>
                  </a:moveTo>
                  <a:cubicBezTo>
                    <a:pt x="54" y="0"/>
                    <a:pt x="0" y="27"/>
                    <a:pt x="1" y="111"/>
                  </a:cubicBezTo>
                  <a:cubicBezTo>
                    <a:pt x="1" y="135"/>
                    <a:pt x="5" y="165"/>
                    <a:pt x="16" y="200"/>
                  </a:cubicBezTo>
                  <a:cubicBezTo>
                    <a:pt x="74" y="390"/>
                    <a:pt x="144" y="448"/>
                    <a:pt x="144" y="448"/>
                  </a:cubicBezTo>
                  <a:cubicBezTo>
                    <a:pt x="154" y="448"/>
                    <a:pt x="176" y="412"/>
                    <a:pt x="182" y="293"/>
                  </a:cubicBezTo>
                  <a:cubicBezTo>
                    <a:pt x="184" y="261"/>
                    <a:pt x="185" y="227"/>
                    <a:pt x="185" y="194"/>
                  </a:cubicBezTo>
                  <a:cubicBezTo>
                    <a:pt x="185" y="184"/>
                    <a:pt x="185" y="175"/>
                    <a:pt x="185" y="165"/>
                  </a:cubicBezTo>
                  <a:cubicBezTo>
                    <a:pt x="185" y="164"/>
                    <a:pt x="185" y="163"/>
                    <a:pt x="185" y="161"/>
                  </a:cubicBezTo>
                  <a:cubicBezTo>
                    <a:pt x="184" y="144"/>
                    <a:pt x="183" y="127"/>
                    <a:pt x="181" y="112"/>
                  </a:cubicBezTo>
                  <a:cubicBezTo>
                    <a:pt x="179" y="100"/>
                    <a:pt x="177" y="90"/>
                    <a:pt x="175" y="80"/>
                  </a:cubicBezTo>
                  <a:cubicBezTo>
                    <a:pt x="166" y="45"/>
                    <a:pt x="151" y="18"/>
                    <a:pt x="125" y="6"/>
                  </a:cubicBezTo>
                  <a:cubicBezTo>
                    <a:pt x="117" y="2"/>
                    <a:pt x="106" y="0"/>
                    <a:pt x="94"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isḻïḋé"/>
            <p:cNvSpPr/>
            <p:nvPr/>
          </p:nvSpPr>
          <p:spPr bwMode="auto">
            <a:xfrm>
              <a:off x="2926" y="7804"/>
              <a:ext cx="112" cy="2153"/>
            </a:xfrm>
            <a:custGeom>
              <a:avLst/>
              <a:gdLst>
                <a:gd name="T0" fmla="*/ 0 w 40"/>
                <a:gd name="T1" fmla="*/ 1 h 770"/>
                <a:gd name="T2" fmla="*/ 1 w 40"/>
                <a:gd name="T3" fmla="*/ 2 h 770"/>
                <a:gd name="T4" fmla="*/ 31 w 40"/>
                <a:gd name="T5" fmla="*/ 355 h 770"/>
                <a:gd name="T6" fmla="*/ 36 w 40"/>
                <a:gd name="T7" fmla="*/ 622 h 770"/>
                <a:gd name="T8" fmla="*/ 35 w 40"/>
                <a:gd name="T9" fmla="*/ 732 h 770"/>
                <a:gd name="T10" fmla="*/ 34 w 40"/>
                <a:gd name="T11" fmla="*/ 760 h 770"/>
                <a:gd name="T12" fmla="*/ 34 w 40"/>
                <a:gd name="T13" fmla="*/ 770 h 770"/>
                <a:gd name="T14" fmla="*/ 38 w 40"/>
                <a:gd name="T15" fmla="*/ 770 h 770"/>
                <a:gd name="T16" fmla="*/ 40 w 40"/>
                <a:gd name="T17" fmla="*/ 622 h 770"/>
                <a:gd name="T18" fmla="*/ 35 w 40"/>
                <a:gd name="T19" fmla="*/ 355 h 770"/>
                <a:gd name="T20" fmla="*/ 4 w 40"/>
                <a:gd name="T21" fmla="*/ 0 h 770"/>
                <a:gd name="T22" fmla="*/ 0 w 40"/>
                <a:gd name="T23" fmla="*/ 1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 h="770">
                  <a:moveTo>
                    <a:pt x="0" y="1"/>
                  </a:moveTo>
                  <a:cubicBezTo>
                    <a:pt x="0" y="1"/>
                    <a:pt x="0" y="2"/>
                    <a:pt x="1" y="2"/>
                  </a:cubicBezTo>
                  <a:cubicBezTo>
                    <a:pt x="3" y="14"/>
                    <a:pt x="23" y="114"/>
                    <a:pt x="31" y="355"/>
                  </a:cubicBezTo>
                  <a:cubicBezTo>
                    <a:pt x="35" y="464"/>
                    <a:pt x="36" y="554"/>
                    <a:pt x="36" y="622"/>
                  </a:cubicBezTo>
                  <a:cubicBezTo>
                    <a:pt x="36" y="670"/>
                    <a:pt x="35" y="707"/>
                    <a:pt x="35" y="732"/>
                  </a:cubicBezTo>
                  <a:cubicBezTo>
                    <a:pt x="35" y="744"/>
                    <a:pt x="34" y="754"/>
                    <a:pt x="34" y="760"/>
                  </a:cubicBezTo>
                  <a:cubicBezTo>
                    <a:pt x="34" y="766"/>
                    <a:pt x="34" y="770"/>
                    <a:pt x="34" y="770"/>
                  </a:cubicBezTo>
                  <a:cubicBezTo>
                    <a:pt x="38" y="770"/>
                    <a:pt x="38" y="770"/>
                    <a:pt x="38" y="770"/>
                  </a:cubicBezTo>
                  <a:cubicBezTo>
                    <a:pt x="38" y="770"/>
                    <a:pt x="40" y="717"/>
                    <a:pt x="40" y="622"/>
                  </a:cubicBezTo>
                  <a:cubicBezTo>
                    <a:pt x="40" y="554"/>
                    <a:pt x="39" y="464"/>
                    <a:pt x="35" y="355"/>
                  </a:cubicBezTo>
                  <a:cubicBezTo>
                    <a:pt x="26" y="98"/>
                    <a:pt x="4" y="1"/>
                    <a:pt x="4" y="0"/>
                  </a:cubicBezTo>
                  <a:cubicBezTo>
                    <a:pt x="0" y="1"/>
                    <a:pt x="0" y="1"/>
                    <a:pt x="0"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iṧḷïḑê"/>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îṡlîdé"/>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ïSlíḍé"/>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išļîde"/>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î$ľiḑe"/>
            <p:cNvSpPr/>
            <p:nvPr/>
          </p:nvSpPr>
          <p:spPr bwMode="auto">
            <a:xfrm>
              <a:off x="3088" y="7901"/>
              <a:ext cx="629" cy="1105"/>
            </a:xfrm>
            <a:custGeom>
              <a:avLst/>
              <a:gdLst>
                <a:gd name="T0" fmla="*/ 23 w 225"/>
                <a:gd name="T1" fmla="*/ 391 h 395"/>
                <a:gd name="T2" fmla="*/ 41 w 225"/>
                <a:gd name="T3" fmla="*/ 161 h 395"/>
                <a:gd name="T4" fmla="*/ 194 w 225"/>
                <a:gd name="T5" fmla="*/ 60 h 395"/>
                <a:gd name="T6" fmla="*/ 112 w 225"/>
                <a:gd name="T7" fmla="*/ 292 h 395"/>
                <a:gd name="T8" fmla="*/ 23 w 225"/>
                <a:gd name="T9" fmla="*/ 391 h 395"/>
              </a:gdLst>
              <a:ahLst/>
              <a:cxnLst>
                <a:cxn ang="0">
                  <a:pos x="T0" y="T1"/>
                </a:cxn>
                <a:cxn ang="0">
                  <a:pos x="T2" y="T3"/>
                </a:cxn>
                <a:cxn ang="0">
                  <a:pos x="T4" y="T5"/>
                </a:cxn>
                <a:cxn ang="0">
                  <a:pos x="T6" y="T7"/>
                </a:cxn>
                <a:cxn ang="0">
                  <a:pos x="T8" y="T9"/>
                </a:cxn>
              </a:cxnLst>
              <a:rect l="0" t="0" r="r" b="b"/>
              <a:pathLst>
                <a:path w="225" h="395">
                  <a:moveTo>
                    <a:pt x="23" y="391"/>
                  </a:moveTo>
                  <a:cubicBezTo>
                    <a:pt x="23" y="391"/>
                    <a:pt x="0" y="323"/>
                    <a:pt x="41" y="161"/>
                  </a:cubicBezTo>
                  <a:cubicBezTo>
                    <a:pt x="82" y="0"/>
                    <a:pt x="173" y="28"/>
                    <a:pt x="194" y="60"/>
                  </a:cubicBezTo>
                  <a:cubicBezTo>
                    <a:pt x="225" y="108"/>
                    <a:pt x="165" y="207"/>
                    <a:pt x="112" y="292"/>
                  </a:cubicBezTo>
                  <a:cubicBezTo>
                    <a:pt x="59" y="377"/>
                    <a:pt x="29" y="395"/>
                    <a:pt x="23" y="39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iṡlíḑé"/>
            <p:cNvSpPr/>
            <p:nvPr/>
          </p:nvSpPr>
          <p:spPr bwMode="auto">
            <a:xfrm>
              <a:off x="3133" y="7999"/>
              <a:ext cx="521" cy="1000"/>
            </a:xfrm>
            <a:custGeom>
              <a:avLst/>
              <a:gdLst>
                <a:gd name="T0" fmla="*/ 128 w 186"/>
                <a:gd name="T1" fmla="*/ 0 h 357"/>
                <a:gd name="T2" fmla="*/ 25 w 186"/>
                <a:gd name="T3" fmla="*/ 126 h 357"/>
                <a:gd name="T4" fmla="*/ 0 w 186"/>
                <a:gd name="T5" fmla="*/ 296 h 357"/>
                <a:gd name="T6" fmla="*/ 7 w 186"/>
                <a:gd name="T7" fmla="*/ 356 h 357"/>
                <a:gd name="T8" fmla="*/ 9 w 186"/>
                <a:gd name="T9" fmla="*/ 357 h 357"/>
                <a:gd name="T10" fmla="*/ 96 w 186"/>
                <a:gd name="T11" fmla="*/ 257 h 357"/>
                <a:gd name="T12" fmla="*/ 186 w 186"/>
                <a:gd name="T13" fmla="*/ 58 h 357"/>
                <a:gd name="T14" fmla="*/ 178 w 186"/>
                <a:gd name="T15" fmla="*/ 25 h 357"/>
                <a:gd name="T16" fmla="*/ 128 w 18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 h="357">
                  <a:moveTo>
                    <a:pt x="128" y="0"/>
                  </a:moveTo>
                  <a:cubicBezTo>
                    <a:pt x="93" y="0"/>
                    <a:pt x="50" y="29"/>
                    <a:pt x="25" y="126"/>
                  </a:cubicBezTo>
                  <a:cubicBezTo>
                    <a:pt x="5" y="203"/>
                    <a:pt x="0" y="259"/>
                    <a:pt x="0" y="296"/>
                  </a:cubicBezTo>
                  <a:cubicBezTo>
                    <a:pt x="0" y="337"/>
                    <a:pt x="7" y="356"/>
                    <a:pt x="7" y="356"/>
                  </a:cubicBezTo>
                  <a:cubicBezTo>
                    <a:pt x="7" y="356"/>
                    <a:pt x="8" y="357"/>
                    <a:pt x="9" y="357"/>
                  </a:cubicBezTo>
                  <a:cubicBezTo>
                    <a:pt x="18" y="357"/>
                    <a:pt x="47" y="335"/>
                    <a:pt x="96" y="257"/>
                  </a:cubicBezTo>
                  <a:cubicBezTo>
                    <a:pt x="139" y="189"/>
                    <a:pt x="186" y="111"/>
                    <a:pt x="186" y="58"/>
                  </a:cubicBezTo>
                  <a:cubicBezTo>
                    <a:pt x="186" y="45"/>
                    <a:pt x="184" y="34"/>
                    <a:pt x="178" y="25"/>
                  </a:cubicBezTo>
                  <a:cubicBezTo>
                    <a:pt x="170" y="12"/>
                    <a:pt x="150" y="0"/>
                    <a:pt x="128"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îṡ1îḍê"/>
            <p:cNvSpPr/>
            <p:nvPr/>
          </p:nvSpPr>
          <p:spPr bwMode="auto">
            <a:xfrm>
              <a:off x="3043" y="8237"/>
              <a:ext cx="408" cy="1586"/>
            </a:xfrm>
            <a:custGeom>
              <a:avLst/>
              <a:gdLst>
                <a:gd name="T0" fmla="*/ 4 w 146"/>
                <a:gd name="T1" fmla="*/ 567 h 567"/>
                <a:gd name="T2" fmla="*/ 4 w 146"/>
                <a:gd name="T3" fmla="*/ 558 h 567"/>
                <a:gd name="T4" fmla="*/ 59 w 146"/>
                <a:gd name="T5" fmla="*/ 215 h 567"/>
                <a:gd name="T6" fmla="*/ 120 w 146"/>
                <a:gd name="T7" fmla="*/ 59 h 567"/>
                <a:gd name="T8" fmla="*/ 139 w 146"/>
                <a:gd name="T9" fmla="*/ 17 h 567"/>
                <a:gd name="T10" fmla="*/ 144 w 146"/>
                <a:gd name="T11" fmla="*/ 6 h 567"/>
                <a:gd name="T12" fmla="*/ 146 w 146"/>
                <a:gd name="T13" fmla="*/ 2 h 567"/>
                <a:gd name="T14" fmla="*/ 143 w 146"/>
                <a:gd name="T15" fmla="*/ 0 h 567"/>
                <a:gd name="T16" fmla="*/ 55 w 146"/>
                <a:gd name="T17" fmla="*/ 214 h 567"/>
                <a:gd name="T18" fmla="*/ 10 w 146"/>
                <a:gd name="T19" fmla="*/ 441 h 567"/>
                <a:gd name="T20" fmla="*/ 0 w 146"/>
                <a:gd name="T21" fmla="*/ 567 h 567"/>
                <a:gd name="T22" fmla="*/ 4 w 146"/>
                <a:gd name="T23" fmla="*/ 567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567">
                  <a:moveTo>
                    <a:pt x="4" y="567"/>
                  </a:moveTo>
                  <a:cubicBezTo>
                    <a:pt x="4" y="567"/>
                    <a:pt x="4" y="564"/>
                    <a:pt x="4" y="558"/>
                  </a:cubicBezTo>
                  <a:cubicBezTo>
                    <a:pt x="6" y="514"/>
                    <a:pt x="18" y="331"/>
                    <a:pt x="59" y="215"/>
                  </a:cubicBezTo>
                  <a:cubicBezTo>
                    <a:pt x="82" y="149"/>
                    <a:pt x="104" y="95"/>
                    <a:pt x="120" y="59"/>
                  </a:cubicBezTo>
                  <a:cubicBezTo>
                    <a:pt x="128" y="40"/>
                    <a:pt x="134" y="26"/>
                    <a:pt x="139" y="17"/>
                  </a:cubicBezTo>
                  <a:cubicBezTo>
                    <a:pt x="141" y="12"/>
                    <a:pt x="143" y="8"/>
                    <a:pt x="144" y="6"/>
                  </a:cubicBezTo>
                  <a:cubicBezTo>
                    <a:pt x="146" y="3"/>
                    <a:pt x="146" y="2"/>
                    <a:pt x="146" y="2"/>
                  </a:cubicBezTo>
                  <a:cubicBezTo>
                    <a:pt x="143" y="0"/>
                    <a:pt x="143" y="0"/>
                    <a:pt x="143" y="0"/>
                  </a:cubicBezTo>
                  <a:cubicBezTo>
                    <a:pt x="143" y="0"/>
                    <a:pt x="101" y="81"/>
                    <a:pt x="55" y="214"/>
                  </a:cubicBezTo>
                  <a:cubicBezTo>
                    <a:pt x="32" y="281"/>
                    <a:pt x="18" y="369"/>
                    <a:pt x="10" y="441"/>
                  </a:cubicBezTo>
                  <a:cubicBezTo>
                    <a:pt x="2" y="512"/>
                    <a:pt x="0" y="567"/>
                    <a:pt x="0" y="567"/>
                  </a:cubicBezTo>
                  <a:cubicBezTo>
                    <a:pt x="4" y="567"/>
                    <a:pt x="4" y="567"/>
                    <a:pt x="4" y="56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íṡlïďé"/>
            <p:cNvSpPr/>
            <p:nvPr/>
          </p:nvSpPr>
          <p:spPr bwMode="auto">
            <a:xfrm>
              <a:off x="3186" y="8897"/>
              <a:ext cx="498" cy="719"/>
            </a:xfrm>
            <a:custGeom>
              <a:avLst/>
              <a:gdLst>
                <a:gd name="T0" fmla="*/ 6 w 178"/>
                <a:gd name="T1" fmla="*/ 254 h 257"/>
                <a:gd name="T2" fmla="*/ 48 w 178"/>
                <a:gd name="T3" fmla="*/ 103 h 257"/>
                <a:gd name="T4" fmla="*/ 163 w 178"/>
                <a:gd name="T5" fmla="*/ 55 h 257"/>
                <a:gd name="T6" fmla="*/ 79 w 178"/>
                <a:gd name="T7" fmla="*/ 199 h 257"/>
                <a:gd name="T8" fmla="*/ 6 w 178"/>
                <a:gd name="T9" fmla="*/ 254 h 257"/>
              </a:gdLst>
              <a:ahLst/>
              <a:cxnLst>
                <a:cxn ang="0">
                  <a:pos x="T0" y="T1"/>
                </a:cxn>
                <a:cxn ang="0">
                  <a:pos x="T2" y="T3"/>
                </a:cxn>
                <a:cxn ang="0">
                  <a:pos x="T4" y="T5"/>
                </a:cxn>
                <a:cxn ang="0">
                  <a:pos x="T6" y="T7"/>
                </a:cxn>
                <a:cxn ang="0">
                  <a:pos x="T8" y="T9"/>
                </a:cxn>
              </a:cxnLst>
              <a:rect l="0" t="0" r="r" b="b"/>
              <a:pathLst>
                <a:path w="178" h="257">
                  <a:moveTo>
                    <a:pt x="6" y="254"/>
                  </a:moveTo>
                  <a:cubicBezTo>
                    <a:pt x="6" y="254"/>
                    <a:pt x="0" y="205"/>
                    <a:pt x="48" y="103"/>
                  </a:cubicBezTo>
                  <a:cubicBezTo>
                    <a:pt x="97" y="0"/>
                    <a:pt x="154" y="32"/>
                    <a:pt x="163" y="55"/>
                  </a:cubicBezTo>
                  <a:cubicBezTo>
                    <a:pt x="178" y="92"/>
                    <a:pt x="125" y="150"/>
                    <a:pt x="79" y="199"/>
                  </a:cubicBezTo>
                  <a:cubicBezTo>
                    <a:pt x="32" y="249"/>
                    <a:pt x="10" y="257"/>
                    <a:pt x="6" y="254"/>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îṧḷíḓè"/>
            <p:cNvSpPr/>
            <p:nvPr/>
          </p:nvSpPr>
          <p:spPr bwMode="auto">
            <a:xfrm>
              <a:off x="3203" y="8987"/>
              <a:ext cx="446" cy="620"/>
            </a:xfrm>
            <a:custGeom>
              <a:avLst/>
              <a:gdLst>
                <a:gd name="T0" fmla="*/ 119 w 160"/>
                <a:gd name="T1" fmla="*/ 0 h 222"/>
                <a:gd name="T2" fmla="*/ 42 w 160"/>
                <a:gd name="T3" fmla="*/ 71 h 222"/>
                <a:gd name="T4" fmla="*/ 0 w 160"/>
                <a:gd name="T5" fmla="*/ 216 h 222"/>
                <a:gd name="T6" fmla="*/ 0 w 160"/>
                <a:gd name="T7" fmla="*/ 222 h 222"/>
                <a:gd name="T8" fmla="*/ 2 w 160"/>
                <a:gd name="T9" fmla="*/ 222 h 222"/>
                <a:gd name="T10" fmla="*/ 73 w 160"/>
                <a:gd name="T11" fmla="*/ 167 h 222"/>
                <a:gd name="T12" fmla="*/ 160 w 160"/>
                <a:gd name="T13" fmla="*/ 37 h 222"/>
                <a:gd name="T14" fmla="*/ 157 w 160"/>
                <a:gd name="T15" fmla="*/ 23 h 222"/>
                <a:gd name="T16" fmla="*/ 119 w 160"/>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222">
                  <a:moveTo>
                    <a:pt x="119" y="0"/>
                  </a:moveTo>
                  <a:cubicBezTo>
                    <a:pt x="96" y="0"/>
                    <a:pt x="68" y="16"/>
                    <a:pt x="42" y="71"/>
                  </a:cubicBezTo>
                  <a:cubicBezTo>
                    <a:pt x="3" y="153"/>
                    <a:pt x="0" y="200"/>
                    <a:pt x="0" y="216"/>
                  </a:cubicBezTo>
                  <a:cubicBezTo>
                    <a:pt x="0" y="220"/>
                    <a:pt x="0" y="222"/>
                    <a:pt x="0" y="222"/>
                  </a:cubicBezTo>
                  <a:cubicBezTo>
                    <a:pt x="0" y="222"/>
                    <a:pt x="1" y="222"/>
                    <a:pt x="2" y="222"/>
                  </a:cubicBezTo>
                  <a:cubicBezTo>
                    <a:pt x="10" y="222"/>
                    <a:pt x="32" y="211"/>
                    <a:pt x="73" y="167"/>
                  </a:cubicBezTo>
                  <a:cubicBezTo>
                    <a:pt x="114" y="123"/>
                    <a:pt x="160" y="73"/>
                    <a:pt x="160" y="37"/>
                  </a:cubicBezTo>
                  <a:cubicBezTo>
                    <a:pt x="160" y="32"/>
                    <a:pt x="159" y="28"/>
                    <a:pt x="157" y="23"/>
                  </a:cubicBezTo>
                  <a:cubicBezTo>
                    <a:pt x="153" y="12"/>
                    <a:pt x="138" y="0"/>
                    <a:pt x="119" y="0"/>
                  </a:cubicBezTo>
                </a:path>
              </a:pathLst>
            </a:custGeom>
            <a:solidFill>
              <a:srgbClr val="AD66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iṥḷídè"/>
            <p:cNvSpPr/>
            <p:nvPr/>
          </p:nvSpPr>
          <p:spPr bwMode="auto">
            <a:xfrm>
              <a:off x="3043" y="9094"/>
              <a:ext cx="493" cy="827"/>
            </a:xfrm>
            <a:custGeom>
              <a:avLst/>
              <a:gdLst>
                <a:gd name="T0" fmla="*/ 3 w 176"/>
                <a:gd name="T1" fmla="*/ 296 h 296"/>
                <a:gd name="T2" fmla="*/ 8 w 176"/>
                <a:gd name="T3" fmla="*/ 286 h 296"/>
                <a:gd name="T4" fmla="*/ 82 w 176"/>
                <a:gd name="T5" fmla="*/ 150 h 296"/>
                <a:gd name="T6" fmla="*/ 176 w 176"/>
                <a:gd name="T7" fmla="*/ 2 h 296"/>
                <a:gd name="T8" fmla="*/ 173 w 176"/>
                <a:gd name="T9" fmla="*/ 0 h 296"/>
                <a:gd name="T10" fmla="*/ 65 w 176"/>
                <a:gd name="T11" fmla="*/ 173 h 296"/>
                <a:gd name="T12" fmla="*/ 0 w 176"/>
                <a:gd name="T13" fmla="*/ 294 h 296"/>
                <a:gd name="T14" fmla="*/ 3 w 176"/>
                <a:gd name="T15" fmla="*/ 296 h 2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6" h="296">
                  <a:moveTo>
                    <a:pt x="3" y="296"/>
                  </a:moveTo>
                  <a:cubicBezTo>
                    <a:pt x="3" y="296"/>
                    <a:pt x="5" y="293"/>
                    <a:pt x="8" y="286"/>
                  </a:cubicBezTo>
                  <a:cubicBezTo>
                    <a:pt x="20" y="264"/>
                    <a:pt x="49" y="208"/>
                    <a:pt x="82" y="150"/>
                  </a:cubicBezTo>
                  <a:cubicBezTo>
                    <a:pt x="115" y="92"/>
                    <a:pt x="151" y="32"/>
                    <a:pt x="176" y="2"/>
                  </a:cubicBezTo>
                  <a:cubicBezTo>
                    <a:pt x="173" y="0"/>
                    <a:pt x="173" y="0"/>
                    <a:pt x="173" y="0"/>
                  </a:cubicBezTo>
                  <a:cubicBezTo>
                    <a:pt x="144" y="34"/>
                    <a:pt x="101" y="108"/>
                    <a:pt x="65" y="173"/>
                  </a:cubicBezTo>
                  <a:cubicBezTo>
                    <a:pt x="29" y="238"/>
                    <a:pt x="0" y="294"/>
                    <a:pt x="0" y="294"/>
                  </a:cubicBezTo>
                  <a:cubicBezTo>
                    <a:pt x="3" y="296"/>
                    <a:pt x="3" y="296"/>
                    <a:pt x="3" y="29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íṥḷiḑé"/>
            <p:cNvSpPr/>
            <p:nvPr/>
          </p:nvSpPr>
          <p:spPr bwMode="auto">
            <a:xfrm>
              <a:off x="2386" y="8399"/>
              <a:ext cx="517" cy="793"/>
            </a:xfrm>
            <a:custGeom>
              <a:avLst/>
              <a:gdLst>
                <a:gd name="T0" fmla="*/ 173 w 185"/>
                <a:gd name="T1" fmla="*/ 283 h 283"/>
                <a:gd name="T2" fmla="*/ 62 w 185"/>
                <a:gd name="T3" fmla="*/ 144 h 283"/>
                <a:gd name="T4" fmla="*/ 94 w 185"/>
                <a:gd name="T5" fmla="*/ 7 h 283"/>
                <a:gd name="T6" fmla="*/ 171 w 185"/>
                <a:gd name="T7" fmla="*/ 180 h 283"/>
                <a:gd name="T8" fmla="*/ 173 w 185"/>
                <a:gd name="T9" fmla="*/ 283 h 283"/>
              </a:gdLst>
              <a:ahLst/>
              <a:cxnLst>
                <a:cxn ang="0">
                  <a:pos x="T0" y="T1"/>
                </a:cxn>
                <a:cxn ang="0">
                  <a:pos x="T2" y="T3"/>
                </a:cxn>
                <a:cxn ang="0">
                  <a:pos x="T4" y="T5"/>
                </a:cxn>
                <a:cxn ang="0">
                  <a:pos x="T6" y="T7"/>
                </a:cxn>
                <a:cxn ang="0">
                  <a:pos x="T8" y="T9"/>
                </a:cxn>
              </a:cxnLst>
              <a:rect l="0" t="0" r="r" b="b"/>
              <a:pathLst>
                <a:path w="185" h="283">
                  <a:moveTo>
                    <a:pt x="173" y="283"/>
                  </a:moveTo>
                  <a:cubicBezTo>
                    <a:pt x="173" y="283"/>
                    <a:pt x="124" y="256"/>
                    <a:pt x="62" y="144"/>
                  </a:cubicBezTo>
                  <a:cubicBezTo>
                    <a:pt x="0" y="32"/>
                    <a:pt x="66" y="0"/>
                    <a:pt x="94" y="7"/>
                  </a:cubicBezTo>
                  <a:cubicBezTo>
                    <a:pt x="138" y="17"/>
                    <a:pt x="156" y="104"/>
                    <a:pt x="171" y="180"/>
                  </a:cubicBezTo>
                  <a:cubicBezTo>
                    <a:pt x="185" y="255"/>
                    <a:pt x="178" y="281"/>
                    <a:pt x="173" y="28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íṥľîḑê"/>
            <p:cNvSpPr/>
            <p:nvPr/>
          </p:nvSpPr>
          <p:spPr bwMode="auto">
            <a:xfrm>
              <a:off x="2486" y="8416"/>
              <a:ext cx="400" cy="776"/>
            </a:xfrm>
            <a:custGeom>
              <a:avLst/>
              <a:gdLst>
                <a:gd name="T0" fmla="*/ 50 w 143"/>
                <a:gd name="T1" fmla="*/ 0 h 277"/>
                <a:gd name="T2" fmla="*/ 1 w 143"/>
                <a:gd name="T3" fmla="*/ 50 h 277"/>
                <a:gd name="T4" fmla="*/ 0 w 143"/>
                <a:gd name="T5" fmla="*/ 57 h 277"/>
                <a:gd name="T6" fmla="*/ 26 w 143"/>
                <a:gd name="T7" fmla="*/ 138 h 277"/>
                <a:gd name="T8" fmla="*/ 137 w 143"/>
                <a:gd name="T9" fmla="*/ 277 h 277"/>
                <a:gd name="T10" fmla="*/ 143 w 143"/>
                <a:gd name="T11" fmla="*/ 247 h 277"/>
                <a:gd name="T12" fmla="*/ 135 w 143"/>
                <a:gd name="T13" fmla="*/ 174 h 277"/>
                <a:gd name="T14" fmla="*/ 58 w 143"/>
                <a:gd name="T15" fmla="*/ 1 h 277"/>
                <a:gd name="T16" fmla="*/ 50 w 143"/>
                <a:gd name="T17" fmla="*/ 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77">
                  <a:moveTo>
                    <a:pt x="50" y="0"/>
                  </a:moveTo>
                  <a:cubicBezTo>
                    <a:pt x="31" y="0"/>
                    <a:pt x="4" y="14"/>
                    <a:pt x="1" y="50"/>
                  </a:cubicBezTo>
                  <a:cubicBezTo>
                    <a:pt x="0" y="52"/>
                    <a:pt x="0" y="55"/>
                    <a:pt x="0" y="57"/>
                  </a:cubicBezTo>
                  <a:cubicBezTo>
                    <a:pt x="0" y="78"/>
                    <a:pt x="7" y="104"/>
                    <a:pt x="26" y="138"/>
                  </a:cubicBezTo>
                  <a:cubicBezTo>
                    <a:pt x="88" y="250"/>
                    <a:pt x="137" y="277"/>
                    <a:pt x="137" y="277"/>
                  </a:cubicBezTo>
                  <a:cubicBezTo>
                    <a:pt x="140" y="276"/>
                    <a:pt x="143" y="267"/>
                    <a:pt x="143" y="247"/>
                  </a:cubicBezTo>
                  <a:cubicBezTo>
                    <a:pt x="143" y="231"/>
                    <a:pt x="141" y="207"/>
                    <a:pt x="135" y="174"/>
                  </a:cubicBezTo>
                  <a:cubicBezTo>
                    <a:pt x="120" y="98"/>
                    <a:pt x="102" y="11"/>
                    <a:pt x="58" y="1"/>
                  </a:cubicBezTo>
                  <a:cubicBezTo>
                    <a:pt x="56" y="0"/>
                    <a:pt x="53" y="0"/>
                    <a:pt x="50" y="0"/>
                  </a:cubicBezTo>
                </a:path>
              </a:pathLst>
            </a:custGeom>
            <a:solidFill>
              <a:srgbClr val="9759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íṡľïḋé"/>
            <p:cNvSpPr/>
            <p:nvPr/>
          </p:nvSpPr>
          <p:spPr bwMode="auto">
            <a:xfrm>
              <a:off x="2638" y="8609"/>
              <a:ext cx="417" cy="1360"/>
            </a:xfrm>
            <a:custGeom>
              <a:avLst/>
              <a:gdLst>
                <a:gd name="T0" fmla="*/ 0 w 149"/>
                <a:gd name="T1" fmla="*/ 2 h 486"/>
                <a:gd name="T2" fmla="*/ 1 w 149"/>
                <a:gd name="T3" fmla="*/ 4 h 486"/>
                <a:gd name="T4" fmla="*/ 145 w 149"/>
                <a:gd name="T5" fmla="*/ 486 h 486"/>
                <a:gd name="T6" fmla="*/ 149 w 149"/>
                <a:gd name="T7" fmla="*/ 486 h 486"/>
                <a:gd name="T8" fmla="*/ 3 w 149"/>
                <a:gd name="T9" fmla="*/ 0 h 486"/>
                <a:gd name="T10" fmla="*/ 0 w 149"/>
                <a:gd name="T11" fmla="*/ 2 h 486"/>
              </a:gdLst>
              <a:ahLst/>
              <a:cxnLst>
                <a:cxn ang="0">
                  <a:pos x="T0" y="T1"/>
                </a:cxn>
                <a:cxn ang="0">
                  <a:pos x="T2" y="T3"/>
                </a:cxn>
                <a:cxn ang="0">
                  <a:pos x="T4" y="T5"/>
                </a:cxn>
                <a:cxn ang="0">
                  <a:pos x="T6" y="T7"/>
                </a:cxn>
                <a:cxn ang="0">
                  <a:pos x="T8" y="T9"/>
                </a:cxn>
                <a:cxn ang="0">
                  <a:pos x="T10" y="T11"/>
                </a:cxn>
              </a:cxnLst>
              <a:rect l="0" t="0" r="r" b="b"/>
              <a:pathLst>
                <a:path w="149" h="486">
                  <a:moveTo>
                    <a:pt x="0" y="2"/>
                  </a:moveTo>
                  <a:cubicBezTo>
                    <a:pt x="0" y="2"/>
                    <a:pt x="0" y="2"/>
                    <a:pt x="1" y="4"/>
                  </a:cubicBezTo>
                  <a:cubicBezTo>
                    <a:pt x="11" y="21"/>
                    <a:pt x="99" y="173"/>
                    <a:pt x="145" y="486"/>
                  </a:cubicBezTo>
                  <a:cubicBezTo>
                    <a:pt x="149" y="486"/>
                    <a:pt x="149" y="486"/>
                    <a:pt x="149" y="486"/>
                  </a:cubicBezTo>
                  <a:cubicBezTo>
                    <a:pt x="99" y="151"/>
                    <a:pt x="3" y="0"/>
                    <a:pt x="3" y="0"/>
                  </a:cubicBezTo>
                  <a:cubicBezTo>
                    <a:pt x="0" y="2"/>
                    <a:pt x="0" y="2"/>
                    <a:pt x="0"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ïşlîḋê"/>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 name="T8" fmla="*/ 0 w 86"/>
                <a:gd name="T9" fmla="*/ 5 h 38"/>
              </a:gdLst>
              <a:ahLst/>
              <a:cxnLst>
                <a:cxn ang="0">
                  <a:pos x="T0" y="T1"/>
                </a:cxn>
                <a:cxn ang="0">
                  <a:pos x="T2" y="T3"/>
                </a:cxn>
                <a:cxn ang="0">
                  <a:pos x="T4" y="T5"/>
                </a:cxn>
                <a:cxn ang="0">
                  <a:pos x="T6" y="T7"/>
                </a:cxn>
                <a:cxn ang="0">
                  <a:pos x="T8" y="T9"/>
                </a:cxn>
              </a:cxnLst>
              <a:rect l="0" t="0" r="r" b="b"/>
              <a:pathLst>
                <a:path w="86" h="38">
                  <a:moveTo>
                    <a:pt x="0" y="5"/>
                  </a:moveTo>
                  <a:lnTo>
                    <a:pt x="82" y="38"/>
                  </a:lnTo>
                  <a:lnTo>
                    <a:pt x="86" y="31"/>
                  </a:lnTo>
                  <a:lnTo>
                    <a:pt x="3"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íṧļïḋe"/>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Lst>
              <a:ahLst/>
              <a:cxnLst>
                <a:cxn ang="0">
                  <a:pos x="T0" y="T1"/>
                </a:cxn>
                <a:cxn ang="0">
                  <a:pos x="T2" y="T3"/>
                </a:cxn>
                <a:cxn ang="0">
                  <a:pos x="T4" y="T5"/>
                </a:cxn>
                <a:cxn ang="0">
                  <a:pos x="T6" y="T7"/>
                </a:cxn>
              </a:cxnLst>
              <a:rect l="0" t="0" r="r" b="b"/>
              <a:pathLst>
                <a:path w="86" h="38">
                  <a:moveTo>
                    <a:pt x="0" y="5"/>
                  </a:moveTo>
                  <a:lnTo>
                    <a:pt x="82" y="38"/>
                  </a:lnTo>
                  <a:lnTo>
                    <a:pt x="86" y="31"/>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ïśľîḋê"/>
            <p:cNvSpPr/>
            <p:nvPr/>
          </p:nvSpPr>
          <p:spPr bwMode="auto">
            <a:xfrm>
              <a:off x="2383" y="9193"/>
              <a:ext cx="495" cy="448"/>
            </a:xfrm>
            <a:custGeom>
              <a:avLst/>
              <a:gdLst>
                <a:gd name="T0" fmla="*/ 174 w 177"/>
                <a:gd name="T1" fmla="*/ 160 h 160"/>
                <a:gd name="T2" fmla="*/ 68 w 177"/>
                <a:gd name="T3" fmla="*/ 100 h 160"/>
                <a:gd name="T4" fmla="*/ 54 w 177"/>
                <a:gd name="T5" fmla="*/ 4 h 160"/>
                <a:gd name="T6" fmla="*/ 147 w 177"/>
                <a:gd name="T7" fmla="*/ 95 h 160"/>
                <a:gd name="T8" fmla="*/ 174 w 177"/>
                <a:gd name="T9" fmla="*/ 160 h 160"/>
              </a:gdLst>
              <a:ahLst/>
              <a:cxnLst>
                <a:cxn ang="0">
                  <a:pos x="T0" y="T1"/>
                </a:cxn>
                <a:cxn ang="0">
                  <a:pos x="T2" y="T3"/>
                </a:cxn>
                <a:cxn ang="0">
                  <a:pos x="T4" y="T5"/>
                </a:cxn>
                <a:cxn ang="0">
                  <a:pos x="T6" y="T7"/>
                </a:cxn>
                <a:cxn ang="0">
                  <a:pos x="T8" y="T9"/>
                </a:cxn>
              </a:cxnLst>
              <a:rect l="0" t="0" r="r" b="b"/>
              <a:pathLst>
                <a:path w="177" h="160">
                  <a:moveTo>
                    <a:pt x="174" y="160"/>
                  </a:moveTo>
                  <a:cubicBezTo>
                    <a:pt x="174" y="160"/>
                    <a:pt x="137" y="155"/>
                    <a:pt x="68" y="100"/>
                  </a:cubicBezTo>
                  <a:cubicBezTo>
                    <a:pt x="0" y="45"/>
                    <a:pt x="34" y="7"/>
                    <a:pt x="54" y="4"/>
                  </a:cubicBezTo>
                  <a:cubicBezTo>
                    <a:pt x="84" y="0"/>
                    <a:pt x="118" y="51"/>
                    <a:pt x="147" y="95"/>
                  </a:cubicBezTo>
                  <a:cubicBezTo>
                    <a:pt x="175" y="139"/>
                    <a:pt x="177" y="157"/>
                    <a:pt x="174" y="160"/>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i$ḻíḍè"/>
            <p:cNvSpPr/>
            <p:nvPr/>
          </p:nvSpPr>
          <p:spPr bwMode="auto">
            <a:xfrm>
              <a:off x="2462" y="9206"/>
              <a:ext cx="410" cy="436"/>
            </a:xfrm>
            <a:custGeom>
              <a:avLst/>
              <a:gdLst>
                <a:gd name="T0" fmla="*/ 29 w 147"/>
                <a:gd name="T1" fmla="*/ 0 h 156"/>
                <a:gd name="T2" fmla="*/ 26 w 147"/>
                <a:gd name="T3" fmla="*/ 0 h 156"/>
                <a:gd name="T4" fmla="*/ 0 w 147"/>
                <a:gd name="T5" fmla="*/ 34 h 156"/>
                <a:gd name="T6" fmla="*/ 40 w 147"/>
                <a:gd name="T7" fmla="*/ 96 h 156"/>
                <a:gd name="T8" fmla="*/ 146 w 147"/>
                <a:gd name="T9" fmla="*/ 156 h 156"/>
                <a:gd name="T10" fmla="*/ 147 w 147"/>
                <a:gd name="T11" fmla="*/ 152 h 156"/>
                <a:gd name="T12" fmla="*/ 119 w 147"/>
                <a:gd name="T13" fmla="*/ 91 h 156"/>
                <a:gd name="T14" fmla="*/ 29 w 147"/>
                <a:gd name="T15" fmla="*/ 0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156">
                  <a:moveTo>
                    <a:pt x="29" y="0"/>
                  </a:moveTo>
                  <a:cubicBezTo>
                    <a:pt x="28" y="0"/>
                    <a:pt x="27" y="0"/>
                    <a:pt x="26" y="0"/>
                  </a:cubicBezTo>
                  <a:cubicBezTo>
                    <a:pt x="15" y="2"/>
                    <a:pt x="0" y="14"/>
                    <a:pt x="0" y="34"/>
                  </a:cubicBezTo>
                  <a:cubicBezTo>
                    <a:pt x="0" y="50"/>
                    <a:pt x="10" y="71"/>
                    <a:pt x="40" y="96"/>
                  </a:cubicBezTo>
                  <a:cubicBezTo>
                    <a:pt x="109" y="151"/>
                    <a:pt x="146" y="156"/>
                    <a:pt x="146" y="156"/>
                  </a:cubicBezTo>
                  <a:cubicBezTo>
                    <a:pt x="147" y="155"/>
                    <a:pt x="147" y="154"/>
                    <a:pt x="147" y="152"/>
                  </a:cubicBezTo>
                  <a:cubicBezTo>
                    <a:pt x="147" y="144"/>
                    <a:pt x="141" y="126"/>
                    <a:pt x="119" y="91"/>
                  </a:cubicBezTo>
                  <a:cubicBezTo>
                    <a:pt x="91" y="48"/>
                    <a:pt x="59" y="0"/>
                    <a:pt x="29"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íşlîďè"/>
            <p:cNvSpPr/>
            <p:nvPr/>
          </p:nvSpPr>
          <p:spPr bwMode="auto">
            <a:xfrm>
              <a:off x="2638" y="9387"/>
              <a:ext cx="360" cy="426"/>
            </a:xfrm>
            <a:custGeom>
              <a:avLst/>
              <a:gdLst>
                <a:gd name="T0" fmla="*/ 0 w 129"/>
                <a:gd name="T1" fmla="*/ 3 h 152"/>
                <a:gd name="T2" fmla="*/ 3 w 129"/>
                <a:gd name="T3" fmla="*/ 6 h 152"/>
                <a:gd name="T4" fmla="*/ 125 w 129"/>
                <a:gd name="T5" fmla="*/ 152 h 152"/>
                <a:gd name="T6" fmla="*/ 129 w 129"/>
                <a:gd name="T7" fmla="*/ 150 h 152"/>
                <a:gd name="T8" fmla="*/ 3 w 129"/>
                <a:gd name="T9" fmla="*/ 0 h 152"/>
                <a:gd name="T10" fmla="*/ 0 w 129"/>
                <a:gd name="T11" fmla="*/ 3 h 152"/>
              </a:gdLst>
              <a:ahLst/>
              <a:cxnLst>
                <a:cxn ang="0">
                  <a:pos x="T0" y="T1"/>
                </a:cxn>
                <a:cxn ang="0">
                  <a:pos x="T2" y="T3"/>
                </a:cxn>
                <a:cxn ang="0">
                  <a:pos x="T4" y="T5"/>
                </a:cxn>
                <a:cxn ang="0">
                  <a:pos x="T6" y="T7"/>
                </a:cxn>
                <a:cxn ang="0">
                  <a:pos x="T8" y="T9"/>
                </a:cxn>
                <a:cxn ang="0">
                  <a:pos x="T10" y="T11"/>
                </a:cxn>
              </a:cxnLst>
              <a:rect l="0" t="0" r="r" b="b"/>
              <a:pathLst>
                <a:path w="129" h="152">
                  <a:moveTo>
                    <a:pt x="0" y="3"/>
                  </a:moveTo>
                  <a:cubicBezTo>
                    <a:pt x="0" y="3"/>
                    <a:pt x="1" y="4"/>
                    <a:pt x="3" y="6"/>
                  </a:cubicBezTo>
                  <a:cubicBezTo>
                    <a:pt x="19" y="21"/>
                    <a:pt x="83" y="87"/>
                    <a:pt x="125" y="152"/>
                  </a:cubicBezTo>
                  <a:cubicBezTo>
                    <a:pt x="129" y="150"/>
                    <a:pt x="129" y="150"/>
                    <a:pt x="129" y="150"/>
                  </a:cubicBezTo>
                  <a:cubicBezTo>
                    <a:pt x="80" y="75"/>
                    <a:pt x="3" y="0"/>
                    <a:pt x="3" y="0"/>
                  </a:cubicBezTo>
                  <a:cubicBezTo>
                    <a:pt x="0" y="3"/>
                    <a:pt x="0" y="3"/>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ïśľiḍe"/>
            <p:cNvSpPr/>
            <p:nvPr/>
          </p:nvSpPr>
          <p:spPr bwMode="auto">
            <a:xfrm>
              <a:off x="2715" y="9771"/>
              <a:ext cx="555" cy="550"/>
            </a:xfrm>
            <a:prstGeom prst="rect">
              <a:avLst/>
            </a:prstGeom>
            <a:solidFill>
              <a:srgbClr val="4D5A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1" name="íŝlïḓê"/>
            <p:cNvSpPr/>
            <p:nvPr/>
          </p:nvSpPr>
          <p:spPr bwMode="auto">
            <a:xfrm>
              <a:off x="2715" y="9771"/>
              <a:ext cx="246" cy="195"/>
            </a:xfrm>
            <a:custGeom>
              <a:avLst/>
              <a:gdLst>
                <a:gd name="T0" fmla="*/ 0 w 88"/>
                <a:gd name="T1" fmla="*/ 70 h 70"/>
                <a:gd name="T2" fmla="*/ 88 w 88"/>
                <a:gd name="T3" fmla="*/ 0 h 70"/>
                <a:gd name="T4" fmla="*/ 79 w 88"/>
                <a:gd name="T5" fmla="*/ 0 h 70"/>
                <a:gd name="T6" fmla="*/ 0 w 88"/>
                <a:gd name="T7" fmla="*/ 64 h 70"/>
                <a:gd name="T8" fmla="*/ 0 w 88"/>
                <a:gd name="T9" fmla="*/ 70 h 70"/>
              </a:gdLst>
              <a:ahLst/>
              <a:cxnLst>
                <a:cxn ang="0">
                  <a:pos x="T0" y="T1"/>
                </a:cxn>
                <a:cxn ang="0">
                  <a:pos x="T2" y="T3"/>
                </a:cxn>
                <a:cxn ang="0">
                  <a:pos x="T4" y="T5"/>
                </a:cxn>
                <a:cxn ang="0">
                  <a:pos x="T6" y="T7"/>
                </a:cxn>
                <a:cxn ang="0">
                  <a:pos x="T8" y="T9"/>
                </a:cxn>
              </a:cxnLst>
              <a:rect l="0" t="0" r="r" b="b"/>
              <a:pathLst>
                <a:path w="88" h="70">
                  <a:moveTo>
                    <a:pt x="0" y="70"/>
                  </a:moveTo>
                  <a:cubicBezTo>
                    <a:pt x="19" y="50"/>
                    <a:pt x="51" y="18"/>
                    <a:pt x="88" y="0"/>
                  </a:cubicBezTo>
                  <a:cubicBezTo>
                    <a:pt x="79" y="0"/>
                    <a:pt x="79" y="0"/>
                    <a:pt x="79" y="0"/>
                  </a:cubicBezTo>
                  <a:cubicBezTo>
                    <a:pt x="46" y="18"/>
                    <a:pt x="18" y="45"/>
                    <a:pt x="0" y="64"/>
                  </a:cubicBezTo>
                  <a:lnTo>
                    <a:pt x="0" y="70"/>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iṩlíďè"/>
            <p:cNvSpPr/>
            <p:nvPr/>
          </p:nvSpPr>
          <p:spPr bwMode="auto">
            <a:xfrm>
              <a:off x="2931" y="9771"/>
              <a:ext cx="340" cy="283"/>
            </a:xfrm>
            <a:custGeom>
              <a:avLst/>
              <a:gdLst>
                <a:gd name="T0" fmla="*/ 71 w 121"/>
                <a:gd name="T1" fmla="*/ 0 h 101"/>
                <a:gd name="T2" fmla="*/ 67 w 121"/>
                <a:gd name="T3" fmla="*/ 0 h 101"/>
                <a:gd name="T4" fmla="*/ 38 w 121"/>
                <a:gd name="T5" fmla="*/ 34 h 101"/>
                <a:gd name="T6" fmla="*/ 2 w 121"/>
                <a:gd name="T7" fmla="*/ 88 h 101"/>
                <a:gd name="T8" fmla="*/ 8 w 121"/>
                <a:gd name="T9" fmla="*/ 94 h 101"/>
                <a:gd name="T10" fmla="*/ 67 w 121"/>
                <a:gd name="T11" fmla="*/ 69 h 101"/>
                <a:gd name="T12" fmla="*/ 121 w 121"/>
                <a:gd name="T13" fmla="*/ 42 h 101"/>
                <a:gd name="T14" fmla="*/ 121 w 121"/>
                <a:gd name="T15" fmla="*/ 38 h 101"/>
                <a:gd name="T16" fmla="*/ 65 w 121"/>
                <a:gd name="T17" fmla="*/ 66 h 101"/>
                <a:gd name="T18" fmla="*/ 9 w 121"/>
                <a:gd name="T19" fmla="*/ 91 h 101"/>
                <a:gd name="T20" fmla="*/ 6 w 121"/>
                <a:gd name="T21" fmla="*/ 87 h 101"/>
                <a:gd name="T22" fmla="*/ 41 w 121"/>
                <a:gd name="T23" fmla="*/ 37 h 101"/>
                <a:gd name="T24" fmla="*/ 71 w 121"/>
                <a:gd name="T2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01">
                  <a:moveTo>
                    <a:pt x="71" y="0"/>
                  </a:moveTo>
                  <a:cubicBezTo>
                    <a:pt x="67" y="0"/>
                    <a:pt x="67" y="0"/>
                    <a:pt x="67" y="0"/>
                  </a:cubicBezTo>
                  <a:cubicBezTo>
                    <a:pt x="61" y="9"/>
                    <a:pt x="49" y="22"/>
                    <a:pt x="38" y="34"/>
                  </a:cubicBezTo>
                  <a:cubicBezTo>
                    <a:pt x="19" y="56"/>
                    <a:pt x="0" y="76"/>
                    <a:pt x="2" y="88"/>
                  </a:cubicBezTo>
                  <a:cubicBezTo>
                    <a:pt x="3" y="91"/>
                    <a:pt x="5" y="93"/>
                    <a:pt x="8" y="94"/>
                  </a:cubicBezTo>
                  <a:cubicBezTo>
                    <a:pt x="23" y="101"/>
                    <a:pt x="44" y="86"/>
                    <a:pt x="67" y="69"/>
                  </a:cubicBezTo>
                  <a:cubicBezTo>
                    <a:pt x="87" y="55"/>
                    <a:pt x="107" y="41"/>
                    <a:pt x="121" y="42"/>
                  </a:cubicBezTo>
                  <a:cubicBezTo>
                    <a:pt x="121" y="38"/>
                    <a:pt x="121" y="38"/>
                    <a:pt x="121" y="38"/>
                  </a:cubicBezTo>
                  <a:cubicBezTo>
                    <a:pt x="105" y="37"/>
                    <a:pt x="85" y="51"/>
                    <a:pt x="65" y="66"/>
                  </a:cubicBezTo>
                  <a:cubicBezTo>
                    <a:pt x="44" y="81"/>
                    <a:pt x="22" y="97"/>
                    <a:pt x="9" y="91"/>
                  </a:cubicBezTo>
                  <a:cubicBezTo>
                    <a:pt x="8" y="90"/>
                    <a:pt x="7" y="89"/>
                    <a:pt x="6" y="87"/>
                  </a:cubicBezTo>
                  <a:cubicBezTo>
                    <a:pt x="4" y="77"/>
                    <a:pt x="24" y="56"/>
                    <a:pt x="41" y="37"/>
                  </a:cubicBezTo>
                  <a:cubicBezTo>
                    <a:pt x="54" y="23"/>
                    <a:pt x="66" y="10"/>
                    <a:pt x="71" y="0"/>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îṧ1íḓê"/>
            <p:cNvSpPr/>
            <p:nvPr/>
          </p:nvSpPr>
          <p:spPr bwMode="auto">
            <a:xfrm>
              <a:off x="3133" y="10234"/>
              <a:ext cx="138" cy="86"/>
            </a:xfrm>
            <a:custGeom>
              <a:avLst/>
              <a:gdLst>
                <a:gd name="T0" fmla="*/ 49 w 49"/>
                <a:gd name="T1" fmla="*/ 4 h 31"/>
                <a:gd name="T2" fmla="*/ 49 w 49"/>
                <a:gd name="T3" fmla="*/ 0 h 31"/>
                <a:gd name="T4" fmla="*/ 5 w 49"/>
                <a:gd name="T5" fmla="*/ 28 h 31"/>
                <a:gd name="T6" fmla="*/ 0 w 49"/>
                <a:gd name="T7" fmla="*/ 31 h 31"/>
                <a:gd name="T8" fmla="*/ 8 w 49"/>
                <a:gd name="T9" fmla="*/ 31 h 31"/>
                <a:gd name="T10" fmla="*/ 49 w 49"/>
                <a:gd name="T11" fmla="*/ 4 h 31"/>
              </a:gdLst>
              <a:ahLst/>
              <a:cxnLst>
                <a:cxn ang="0">
                  <a:pos x="T0" y="T1"/>
                </a:cxn>
                <a:cxn ang="0">
                  <a:pos x="T2" y="T3"/>
                </a:cxn>
                <a:cxn ang="0">
                  <a:pos x="T4" y="T5"/>
                </a:cxn>
                <a:cxn ang="0">
                  <a:pos x="T6" y="T7"/>
                </a:cxn>
                <a:cxn ang="0">
                  <a:pos x="T8" y="T9"/>
                </a:cxn>
                <a:cxn ang="0">
                  <a:pos x="T10" y="T11"/>
                </a:cxn>
              </a:cxnLst>
              <a:rect l="0" t="0" r="r" b="b"/>
              <a:pathLst>
                <a:path w="49" h="31">
                  <a:moveTo>
                    <a:pt x="49" y="4"/>
                  </a:moveTo>
                  <a:cubicBezTo>
                    <a:pt x="49" y="0"/>
                    <a:pt x="49" y="0"/>
                    <a:pt x="49" y="0"/>
                  </a:cubicBezTo>
                  <a:cubicBezTo>
                    <a:pt x="36" y="7"/>
                    <a:pt x="21" y="17"/>
                    <a:pt x="5" y="28"/>
                  </a:cubicBezTo>
                  <a:cubicBezTo>
                    <a:pt x="4" y="29"/>
                    <a:pt x="2" y="30"/>
                    <a:pt x="0" y="31"/>
                  </a:cubicBezTo>
                  <a:cubicBezTo>
                    <a:pt x="8" y="31"/>
                    <a:pt x="8" y="31"/>
                    <a:pt x="8" y="31"/>
                  </a:cubicBezTo>
                  <a:cubicBezTo>
                    <a:pt x="22" y="21"/>
                    <a:pt x="37" y="12"/>
                    <a:pt x="49"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ïṥļïḍè"/>
            <p:cNvSpPr/>
            <p:nvPr/>
          </p:nvSpPr>
          <p:spPr bwMode="auto">
            <a:xfrm>
              <a:off x="2824" y="9988"/>
              <a:ext cx="446" cy="333"/>
            </a:xfrm>
            <a:custGeom>
              <a:avLst/>
              <a:gdLst>
                <a:gd name="T0" fmla="*/ 90 w 159"/>
                <a:gd name="T1" fmla="*/ 57 h 119"/>
                <a:gd name="T2" fmla="*/ 159 w 159"/>
                <a:gd name="T3" fmla="*/ 6 h 119"/>
                <a:gd name="T4" fmla="*/ 159 w 159"/>
                <a:gd name="T5" fmla="*/ 0 h 119"/>
                <a:gd name="T6" fmla="*/ 88 w 159"/>
                <a:gd name="T7" fmla="*/ 53 h 119"/>
                <a:gd name="T8" fmla="*/ 0 w 159"/>
                <a:gd name="T9" fmla="*/ 119 h 119"/>
                <a:gd name="T10" fmla="*/ 6 w 159"/>
                <a:gd name="T11" fmla="*/ 119 h 119"/>
                <a:gd name="T12" fmla="*/ 90 w 159"/>
                <a:gd name="T13" fmla="*/ 57 h 119"/>
              </a:gdLst>
              <a:ahLst/>
              <a:cxnLst>
                <a:cxn ang="0">
                  <a:pos x="T0" y="T1"/>
                </a:cxn>
                <a:cxn ang="0">
                  <a:pos x="T2" y="T3"/>
                </a:cxn>
                <a:cxn ang="0">
                  <a:pos x="T4" y="T5"/>
                </a:cxn>
                <a:cxn ang="0">
                  <a:pos x="T6" y="T7"/>
                </a:cxn>
                <a:cxn ang="0">
                  <a:pos x="T8" y="T9"/>
                </a:cxn>
                <a:cxn ang="0">
                  <a:pos x="T10" y="T11"/>
                </a:cxn>
                <a:cxn ang="0">
                  <a:pos x="T12" y="T13"/>
                </a:cxn>
              </a:cxnLst>
              <a:rect l="0" t="0" r="r" b="b"/>
              <a:pathLst>
                <a:path w="159" h="119">
                  <a:moveTo>
                    <a:pt x="90" y="57"/>
                  </a:moveTo>
                  <a:cubicBezTo>
                    <a:pt x="117" y="38"/>
                    <a:pt x="143" y="21"/>
                    <a:pt x="159" y="6"/>
                  </a:cubicBezTo>
                  <a:cubicBezTo>
                    <a:pt x="159" y="0"/>
                    <a:pt x="159" y="0"/>
                    <a:pt x="159" y="0"/>
                  </a:cubicBezTo>
                  <a:cubicBezTo>
                    <a:pt x="143" y="16"/>
                    <a:pt x="116" y="34"/>
                    <a:pt x="88" y="53"/>
                  </a:cubicBezTo>
                  <a:cubicBezTo>
                    <a:pt x="55" y="76"/>
                    <a:pt x="22" y="98"/>
                    <a:pt x="0" y="119"/>
                  </a:cubicBezTo>
                  <a:cubicBezTo>
                    <a:pt x="6" y="119"/>
                    <a:pt x="6" y="119"/>
                    <a:pt x="6" y="119"/>
                  </a:cubicBezTo>
                  <a:cubicBezTo>
                    <a:pt x="28" y="99"/>
                    <a:pt x="60" y="77"/>
                    <a:pt x="90" y="5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îṧḷiďe"/>
            <p:cNvSpPr/>
            <p:nvPr/>
          </p:nvSpPr>
          <p:spPr bwMode="auto">
            <a:xfrm>
              <a:off x="5728" y="8987"/>
              <a:ext cx="98" cy="808"/>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6" name="îŝḷiḋé"/>
            <p:cNvSpPr/>
            <p:nvPr/>
          </p:nvSpPr>
          <p:spPr bwMode="auto">
            <a:xfrm>
              <a:off x="5701" y="9362"/>
              <a:ext cx="153" cy="693"/>
            </a:xfrm>
            <a:custGeom>
              <a:avLst/>
              <a:gdLst>
                <a:gd name="T0" fmla="*/ 38 w 55"/>
                <a:gd name="T1" fmla="*/ 248 h 248"/>
                <a:gd name="T2" fmla="*/ 17 w 55"/>
                <a:gd name="T3" fmla="*/ 248 h 248"/>
                <a:gd name="T4" fmla="*/ 0 w 55"/>
                <a:gd name="T5" fmla="*/ 230 h 248"/>
                <a:gd name="T6" fmla="*/ 0 w 55"/>
                <a:gd name="T7" fmla="*/ 17 h 248"/>
                <a:gd name="T8" fmla="*/ 17 w 55"/>
                <a:gd name="T9" fmla="*/ 0 h 248"/>
                <a:gd name="T10" fmla="*/ 38 w 55"/>
                <a:gd name="T11" fmla="*/ 0 h 248"/>
                <a:gd name="T12" fmla="*/ 55 w 55"/>
                <a:gd name="T13" fmla="*/ 17 h 248"/>
                <a:gd name="T14" fmla="*/ 55 w 55"/>
                <a:gd name="T15" fmla="*/ 230 h 248"/>
                <a:gd name="T16" fmla="*/ 38 w 55"/>
                <a:gd name="T17"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248">
                  <a:moveTo>
                    <a:pt x="38" y="248"/>
                  </a:moveTo>
                  <a:cubicBezTo>
                    <a:pt x="17" y="248"/>
                    <a:pt x="17" y="248"/>
                    <a:pt x="17" y="248"/>
                  </a:cubicBezTo>
                  <a:cubicBezTo>
                    <a:pt x="8" y="248"/>
                    <a:pt x="0" y="240"/>
                    <a:pt x="0" y="230"/>
                  </a:cubicBezTo>
                  <a:cubicBezTo>
                    <a:pt x="0" y="17"/>
                    <a:pt x="0" y="17"/>
                    <a:pt x="0" y="17"/>
                  </a:cubicBezTo>
                  <a:cubicBezTo>
                    <a:pt x="0" y="8"/>
                    <a:pt x="8" y="0"/>
                    <a:pt x="17" y="0"/>
                  </a:cubicBezTo>
                  <a:cubicBezTo>
                    <a:pt x="38" y="0"/>
                    <a:pt x="38" y="0"/>
                    <a:pt x="38" y="0"/>
                  </a:cubicBezTo>
                  <a:cubicBezTo>
                    <a:pt x="47" y="0"/>
                    <a:pt x="55" y="8"/>
                    <a:pt x="55" y="17"/>
                  </a:cubicBezTo>
                  <a:cubicBezTo>
                    <a:pt x="55" y="230"/>
                    <a:pt x="55" y="230"/>
                    <a:pt x="55" y="230"/>
                  </a:cubicBezTo>
                  <a:cubicBezTo>
                    <a:pt x="55" y="240"/>
                    <a:pt x="47" y="248"/>
                    <a:pt x="38" y="248"/>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îsļiḋe"/>
            <p:cNvSpPr/>
            <p:nvPr/>
          </p:nvSpPr>
          <p:spPr bwMode="auto">
            <a:xfrm>
              <a:off x="5354" y="9997"/>
              <a:ext cx="846" cy="176"/>
            </a:xfrm>
            <a:custGeom>
              <a:avLst/>
              <a:gdLst>
                <a:gd name="T0" fmla="*/ 472 w 491"/>
                <a:gd name="T1" fmla="*/ 0 h 102"/>
                <a:gd name="T2" fmla="*/ 457 w 491"/>
                <a:gd name="T3" fmla="*/ 0 h 102"/>
                <a:gd name="T4" fmla="*/ 32 w 491"/>
                <a:gd name="T5" fmla="*/ 0 h 102"/>
                <a:gd name="T6" fmla="*/ 0 w 491"/>
                <a:gd name="T7" fmla="*/ 0 h 102"/>
                <a:gd name="T8" fmla="*/ 0 w 491"/>
                <a:gd name="T9" fmla="*/ 49 h 102"/>
                <a:gd name="T10" fmla="*/ 0 w 491"/>
                <a:gd name="T11" fmla="*/ 102 h 102"/>
                <a:gd name="T12" fmla="*/ 32 w 491"/>
                <a:gd name="T13" fmla="*/ 102 h 102"/>
                <a:gd name="T14" fmla="*/ 32 w 491"/>
                <a:gd name="T15" fmla="*/ 49 h 102"/>
                <a:gd name="T16" fmla="*/ 457 w 491"/>
                <a:gd name="T17" fmla="*/ 49 h 102"/>
                <a:gd name="T18" fmla="*/ 457 w 491"/>
                <a:gd name="T19" fmla="*/ 102 h 102"/>
                <a:gd name="T20" fmla="*/ 491 w 491"/>
                <a:gd name="T21" fmla="*/ 102 h 102"/>
                <a:gd name="T22" fmla="*/ 491 w 491"/>
                <a:gd name="T23" fmla="*/ 49 h 102"/>
                <a:gd name="T24" fmla="*/ 491 w 491"/>
                <a:gd name="T25" fmla="*/ 0 h 102"/>
                <a:gd name="T26" fmla="*/ 472 w 491"/>
                <a:gd name="T2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1" h="102">
                  <a:moveTo>
                    <a:pt x="472" y="0"/>
                  </a:moveTo>
                  <a:lnTo>
                    <a:pt x="457" y="0"/>
                  </a:lnTo>
                  <a:lnTo>
                    <a:pt x="32" y="0"/>
                  </a:lnTo>
                  <a:lnTo>
                    <a:pt x="0" y="0"/>
                  </a:lnTo>
                  <a:lnTo>
                    <a:pt x="0" y="49"/>
                  </a:lnTo>
                  <a:lnTo>
                    <a:pt x="0" y="102"/>
                  </a:lnTo>
                  <a:lnTo>
                    <a:pt x="32" y="102"/>
                  </a:lnTo>
                  <a:lnTo>
                    <a:pt x="32" y="49"/>
                  </a:lnTo>
                  <a:lnTo>
                    <a:pt x="457" y="49"/>
                  </a:lnTo>
                  <a:lnTo>
                    <a:pt x="457" y="102"/>
                  </a:lnTo>
                  <a:lnTo>
                    <a:pt x="491" y="102"/>
                  </a:lnTo>
                  <a:lnTo>
                    <a:pt x="491" y="49"/>
                  </a:lnTo>
                  <a:lnTo>
                    <a:pt x="491" y="0"/>
                  </a:lnTo>
                  <a:lnTo>
                    <a:pt x="47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iş1ïde"/>
            <p:cNvSpPr/>
            <p:nvPr/>
          </p:nvSpPr>
          <p:spPr bwMode="auto">
            <a:xfrm>
              <a:off x="6059" y="10109"/>
              <a:ext cx="222"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iṩļíḋê"/>
            <p:cNvSpPr/>
            <p:nvPr/>
          </p:nvSpPr>
          <p:spPr bwMode="auto">
            <a:xfrm>
              <a:off x="6128" y="10179"/>
              <a:ext cx="84"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îṥlïḋê"/>
            <p:cNvSpPr/>
            <p:nvPr/>
          </p:nvSpPr>
          <p:spPr bwMode="auto">
            <a:xfrm>
              <a:off x="5270" y="10109"/>
              <a:ext cx="224"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ïşľíḑe"/>
            <p:cNvSpPr/>
            <p:nvPr/>
          </p:nvSpPr>
          <p:spPr bwMode="auto">
            <a:xfrm>
              <a:off x="5337" y="10179"/>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2" name="îṩľîḓé"/>
            <p:cNvSpPr/>
            <p:nvPr/>
          </p:nvSpPr>
          <p:spPr bwMode="auto">
            <a:xfrm>
              <a:off x="4990" y="7393"/>
              <a:ext cx="1630" cy="1873"/>
            </a:xfrm>
            <a:custGeom>
              <a:avLst/>
              <a:gdLst>
                <a:gd name="T0" fmla="*/ 471 w 583"/>
                <a:gd name="T1" fmla="*/ 565 h 670"/>
                <a:gd name="T2" fmla="*/ 564 w 583"/>
                <a:gd name="T3" fmla="*/ 411 h 670"/>
                <a:gd name="T4" fmla="*/ 496 w 583"/>
                <a:gd name="T5" fmla="*/ 75 h 670"/>
                <a:gd name="T6" fmla="*/ 308 w 583"/>
                <a:gd name="T7" fmla="*/ 97 h 670"/>
                <a:gd name="T8" fmla="*/ 162 w 583"/>
                <a:gd name="T9" fmla="*/ 434 h 670"/>
                <a:gd name="T10" fmla="*/ 10 w 583"/>
                <a:gd name="T11" fmla="*/ 555 h 670"/>
                <a:gd name="T12" fmla="*/ 471 w 583"/>
                <a:gd name="T13" fmla="*/ 565 h 670"/>
              </a:gdLst>
              <a:ahLst/>
              <a:cxnLst>
                <a:cxn ang="0">
                  <a:pos x="T0" y="T1"/>
                </a:cxn>
                <a:cxn ang="0">
                  <a:pos x="T2" y="T3"/>
                </a:cxn>
                <a:cxn ang="0">
                  <a:pos x="T4" y="T5"/>
                </a:cxn>
                <a:cxn ang="0">
                  <a:pos x="T6" y="T7"/>
                </a:cxn>
                <a:cxn ang="0">
                  <a:pos x="T8" y="T9"/>
                </a:cxn>
                <a:cxn ang="0">
                  <a:pos x="T10" y="T11"/>
                </a:cxn>
                <a:cxn ang="0">
                  <a:pos x="T12" y="T13"/>
                </a:cxn>
              </a:cxnLst>
              <a:rect l="0" t="0" r="r" b="b"/>
              <a:pathLst>
                <a:path w="583" h="670">
                  <a:moveTo>
                    <a:pt x="471" y="565"/>
                  </a:moveTo>
                  <a:cubicBezTo>
                    <a:pt x="471" y="565"/>
                    <a:pt x="545" y="517"/>
                    <a:pt x="564" y="411"/>
                  </a:cubicBezTo>
                  <a:cubicBezTo>
                    <a:pt x="583" y="304"/>
                    <a:pt x="544" y="149"/>
                    <a:pt x="496" y="75"/>
                  </a:cubicBezTo>
                  <a:cubicBezTo>
                    <a:pt x="449" y="0"/>
                    <a:pt x="321" y="6"/>
                    <a:pt x="308" y="97"/>
                  </a:cubicBezTo>
                  <a:cubicBezTo>
                    <a:pt x="295" y="189"/>
                    <a:pt x="261" y="411"/>
                    <a:pt x="162" y="434"/>
                  </a:cubicBezTo>
                  <a:cubicBezTo>
                    <a:pt x="63" y="456"/>
                    <a:pt x="0" y="479"/>
                    <a:pt x="10" y="555"/>
                  </a:cubicBezTo>
                  <a:cubicBezTo>
                    <a:pt x="19" y="631"/>
                    <a:pt x="392" y="670"/>
                    <a:pt x="471" y="565"/>
                  </a:cubicBezTo>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íṧlîḓè"/>
            <p:cNvSpPr/>
            <p:nvPr/>
          </p:nvSpPr>
          <p:spPr bwMode="auto">
            <a:xfrm>
              <a:off x="4168" y="8227"/>
              <a:ext cx="438" cy="179"/>
            </a:xfrm>
            <a:custGeom>
              <a:avLst/>
              <a:gdLst>
                <a:gd name="T0" fmla="*/ 156 w 157"/>
                <a:gd name="T1" fmla="*/ 5 h 64"/>
                <a:gd name="T2" fmla="*/ 97 w 157"/>
                <a:gd name="T3" fmla="*/ 1 h 64"/>
                <a:gd name="T4" fmla="*/ 0 w 157"/>
                <a:gd name="T5" fmla="*/ 46 h 64"/>
                <a:gd name="T6" fmla="*/ 157 w 157"/>
                <a:gd name="T7" fmla="*/ 64 h 64"/>
                <a:gd name="T8" fmla="*/ 157 w 157"/>
                <a:gd name="T9" fmla="*/ 56 h 64"/>
                <a:gd name="T10" fmla="*/ 156 w 157"/>
                <a:gd name="T11" fmla="*/ 5 h 64"/>
              </a:gdLst>
              <a:ahLst/>
              <a:cxnLst>
                <a:cxn ang="0">
                  <a:pos x="T0" y="T1"/>
                </a:cxn>
                <a:cxn ang="0">
                  <a:pos x="T2" y="T3"/>
                </a:cxn>
                <a:cxn ang="0">
                  <a:pos x="T4" y="T5"/>
                </a:cxn>
                <a:cxn ang="0">
                  <a:pos x="T6" y="T7"/>
                </a:cxn>
                <a:cxn ang="0">
                  <a:pos x="T8" y="T9"/>
                </a:cxn>
                <a:cxn ang="0">
                  <a:pos x="T10" y="T11"/>
                </a:cxn>
              </a:cxnLst>
              <a:rect l="0" t="0" r="r" b="b"/>
              <a:pathLst>
                <a:path w="157" h="64">
                  <a:moveTo>
                    <a:pt x="156" y="5"/>
                  </a:moveTo>
                  <a:cubicBezTo>
                    <a:pt x="156" y="5"/>
                    <a:pt x="120" y="0"/>
                    <a:pt x="97" y="1"/>
                  </a:cubicBezTo>
                  <a:cubicBezTo>
                    <a:pt x="75" y="3"/>
                    <a:pt x="1" y="35"/>
                    <a:pt x="0" y="46"/>
                  </a:cubicBezTo>
                  <a:cubicBezTo>
                    <a:pt x="0" y="57"/>
                    <a:pt x="157" y="64"/>
                    <a:pt x="157" y="64"/>
                  </a:cubicBezTo>
                  <a:cubicBezTo>
                    <a:pt x="157" y="56"/>
                    <a:pt x="157" y="56"/>
                    <a:pt x="157" y="56"/>
                  </a:cubicBezTo>
                  <a:lnTo>
                    <a:pt x="156"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íṧḷîďè"/>
            <p:cNvSpPr/>
            <p:nvPr/>
          </p:nvSpPr>
          <p:spPr bwMode="auto">
            <a:xfrm>
              <a:off x="4165" y="8227"/>
              <a:ext cx="445" cy="181"/>
            </a:xfrm>
            <a:custGeom>
              <a:avLst/>
              <a:gdLst>
                <a:gd name="T0" fmla="*/ 157 w 159"/>
                <a:gd name="T1" fmla="*/ 5 h 65"/>
                <a:gd name="T2" fmla="*/ 157 w 159"/>
                <a:gd name="T3" fmla="*/ 3 h 65"/>
                <a:gd name="T4" fmla="*/ 107 w 159"/>
                <a:gd name="T5" fmla="*/ 0 h 65"/>
                <a:gd name="T6" fmla="*/ 98 w 159"/>
                <a:gd name="T7" fmla="*/ 0 h 65"/>
                <a:gd name="T8" fmla="*/ 73 w 159"/>
                <a:gd name="T9" fmla="*/ 6 h 65"/>
                <a:gd name="T10" fmla="*/ 25 w 159"/>
                <a:gd name="T11" fmla="*/ 26 h 65"/>
                <a:gd name="T12" fmla="*/ 7 w 159"/>
                <a:gd name="T13" fmla="*/ 37 h 65"/>
                <a:gd name="T14" fmla="*/ 2 w 159"/>
                <a:gd name="T15" fmla="*/ 41 h 65"/>
                <a:gd name="T16" fmla="*/ 0 w 159"/>
                <a:gd name="T17" fmla="*/ 46 h 65"/>
                <a:gd name="T18" fmla="*/ 0 w 159"/>
                <a:gd name="T19" fmla="*/ 46 h 65"/>
                <a:gd name="T20" fmla="*/ 1 w 159"/>
                <a:gd name="T21" fmla="*/ 48 h 65"/>
                <a:gd name="T22" fmla="*/ 4 w 159"/>
                <a:gd name="T23" fmla="*/ 50 h 65"/>
                <a:gd name="T24" fmla="*/ 39 w 159"/>
                <a:gd name="T25" fmla="*/ 56 h 65"/>
                <a:gd name="T26" fmla="*/ 158 w 159"/>
                <a:gd name="T27" fmla="*/ 65 h 65"/>
                <a:gd name="T28" fmla="*/ 159 w 159"/>
                <a:gd name="T29" fmla="*/ 65 h 65"/>
                <a:gd name="T30" fmla="*/ 159 w 159"/>
                <a:gd name="T31" fmla="*/ 56 h 65"/>
                <a:gd name="T32" fmla="*/ 158 w 159"/>
                <a:gd name="T33" fmla="*/ 4 h 65"/>
                <a:gd name="T34" fmla="*/ 157 w 159"/>
                <a:gd name="T35" fmla="*/ 3 h 65"/>
                <a:gd name="T36" fmla="*/ 157 w 159"/>
                <a:gd name="T37" fmla="*/ 5 h 65"/>
                <a:gd name="T38" fmla="*/ 155 w 159"/>
                <a:gd name="T39" fmla="*/ 5 h 65"/>
                <a:gd name="T40" fmla="*/ 156 w 159"/>
                <a:gd name="T41" fmla="*/ 56 h 65"/>
                <a:gd name="T42" fmla="*/ 156 w 159"/>
                <a:gd name="T43" fmla="*/ 64 h 65"/>
                <a:gd name="T44" fmla="*/ 158 w 159"/>
                <a:gd name="T45" fmla="*/ 64 h 65"/>
                <a:gd name="T46" fmla="*/ 158 w 159"/>
                <a:gd name="T47" fmla="*/ 62 h 65"/>
                <a:gd name="T48" fmla="*/ 151 w 159"/>
                <a:gd name="T49" fmla="*/ 62 h 65"/>
                <a:gd name="T50" fmla="*/ 65 w 159"/>
                <a:gd name="T51" fmla="*/ 56 h 65"/>
                <a:gd name="T52" fmla="*/ 21 w 159"/>
                <a:gd name="T53" fmla="*/ 51 h 65"/>
                <a:gd name="T54" fmla="*/ 7 w 159"/>
                <a:gd name="T55" fmla="*/ 48 h 65"/>
                <a:gd name="T56" fmla="*/ 3 w 159"/>
                <a:gd name="T57" fmla="*/ 46 h 65"/>
                <a:gd name="T58" fmla="*/ 3 w 159"/>
                <a:gd name="T59" fmla="*/ 46 h 65"/>
                <a:gd name="T60" fmla="*/ 3 w 159"/>
                <a:gd name="T61" fmla="*/ 46 h 65"/>
                <a:gd name="T62" fmla="*/ 2 w 159"/>
                <a:gd name="T63" fmla="*/ 46 h 65"/>
                <a:gd name="T64" fmla="*/ 3 w 159"/>
                <a:gd name="T65" fmla="*/ 46 h 65"/>
                <a:gd name="T66" fmla="*/ 3 w 159"/>
                <a:gd name="T67" fmla="*/ 46 h 65"/>
                <a:gd name="T68" fmla="*/ 2 w 159"/>
                <a:gd name="T69" fmla="*/ 46 h 65"/>
                <a:gd name="T70" fmla="*/ 3 w 159"/>
                <a:gd name="T71" fmla="*/ 46 h 65"/>
                <a:gd name="T72" fmla="*/ 2 w 159"/>
                <a:gd name="T73" fmla="*/ 46 h 65"/>
                <a:gd name="T74" fmla="*/ 3 w 159"/>
                <a:gd name="T75" fmla="*/ 46 h 65"/>
                <a:gd name="T76" fmla="*/ 3 w 159"/>
                <a:gd name="T77" fmla="*/ 46 h 65"/>
                <a:gd name="T78" fmla="*/ 2 w 159"/>
                <a:gd name="T79" fmla="*/ 46 h 65"/>
                <a:gd name="T80" fmla="*/ 3 w 159"/>
                <a:gd name="T81" fmla="*/ 46 h 65"/>
                <a:gd name="T82" fmla="*/ 3 w 159"/>
                <a:gd name="T83" fmla="*/ 44 h 65"/>
                <a:gd name="T84" fmla="*/ 9 w 159"/>
                <a:gd name="T85" fmla="*/ 39 h 65"/>
                <a:gd name="T86" fmla="*/ 54 w 159"/>
                <a:gd name="T87" fmla="*/ 16 h 65"/>
                <a:gd name="T88" fmla="*/ 98 w 159"/>
                <a:gd name="T89" fmla="*/ 3 h 65"/>
                <a:gd name="T90" fmla="*/ 107 w 159"/>
                <a:gd name="T91" fmla="*/ 3 h 65"/>
                <a:gd name="T92" fmla="*/ 140 w 159"/>
                <a:gd name="T93" fmla="*/ 5 h 65"/>
                <a:gd name="T94" fmla="*/ 152 w 159"/>
                <a:gd name="T95" fmla="*/ 6 h 65"/>
                <a:gd name="T96" fmla="*/ 157 w 159"/>
                <a:gd name="T97" fmla="*/ 6 h 65"/>
                <a:gd name="T98" fmla="*/ 157 w 159"/>
                <a:gd name="T99" fmla="*/ 5 h 65"/>
                <a:gd name="T100" fmla="*/ 155 w 159"/>
                <a:gd name="T101" fmla="*/ 5 h 65"/>
                <a:gd name="T102" fmla="*/ 157 w 159"/>
                <a:gd name="T103" fmla="*/ 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65">
                  <a:moveTo>
                    <a:pt x="157" y="5"/>
                  </a:moveTo>
                  <a:cubicBezTo>
                    <a:pt x="157" y="3"/>
                    <a:pt x="157" y="3"/>
                    <a:pt x="157" y="3"/>
                  </a:cubicBezTo>
                  <a:cubicBezTo>
                    <a:pt x="157" y="3"/>
                    <a:pt x="129" y="0"/>
                    <a:pt x="107" y="0"/>
                  </a:cubicBezTo>
                  <a:cubicBezTo>
                    <a:pt x="104" y="0"/>
                    <a:pt x="101" y="0"/>
                    <a:pt x="98" y="0"/>
                  </a:cubicBezTo>
                  <a:cubicBezTo>
                    <a:pt x="92" y="0"/>
                    <a:pt x="83" y="2"/>
                    <a:pt x="73" y="6"/>
                  </a:cubicBezTo>
                  <a:cubicBezTo>
                    <a:pt x="58" y="11"/>
                    <a:pt x="40" y="19"/>
                    <a:pt x="25" y="26"/>
                  </a:cubicBezTo>
                  <a:cubicBezTo>
                    <a:pt x="18" y="30"/>
                    <a:pt x="12" y="33"/>
                    <a:pt x="7" y="37"/>
                  </a:cubicBezTo>
                  <a:cubicBezTo>
                    <a:pt x="5" y="38"/>
                    <a:pt x="3" y="40"/>
                    <a:pt x="2" y="41"/>
                  </a:cubicBezTo>
                  <a:cubicBezTo>
                    <a:pt x="1" y="43"/>
                    <a:pt x="0" y="44"/>
                    <a:pt x="0" y="46"/>
                  </a:cubicBezTo>
                  <a:cubicBezTo>
                    <a:pt x="0" y="46"/>
                    <a:pt x="0" y="46"/>
                    <a:pt x="0" y="46"/>
                  </a:cubicBezTo>
                  <a:cubicBezTo>
                    <a:pt x="0" y="47"/>
                    <a:pt x="0" y="47"/>
                    <a:pt x="1" y="48"/>
                  </a:cubicBezTo>
                  <a:cubicBezTo>
                    <a:pt x="1" y="49"/>
                    <a:pt x="3" y="49"/>
                    <a:pt x="4" y="50"/>
                  </a:cubicBezTo>
                  <a:cubicBezTo>
                    <a:pt x="11" y="53"/>
                    <a:pt x="23" y="55"/>
                    <a:pt x="39" y="56"/>
                  </a:cubicBezTo>
                  <a:cubicBezTo>
                    <a:pt x="85" y="62"/>
                    <a:pt x="158" y="65"/>
                    <a:pt x="158" y="65"/>
                  </a:cubicBezTo>
                  <a:cubicBezTo>
                    <a:pt x="159" y="65"/>
                    <a:pt x="159" y="65"/>
                    <a:pt x="159" y="65"/>
                  </a:cubicBezTo>
                  <a:cubicBezTo>
                    <a:pt x="159" y="56"/>
                    <a:pt x="159" y="56"/>
                    <a:pt x="159" y="56"/>
                  </a:cubicBezTo>
                  <a:cubicBezTo>
                    <a:pt x="158" y="4"/>
                    <a:pt x="158" y="4"/>
                    <a:pt x="158" y="4"/>
                  </a:cubicBezTo>
                  <a:cubicBezTo>
                    <a:pt x="157" y="3"/>
                    <a:pt x="157" y="3"/>
                    <a:pt x="157" y="3"/>
                  </a:cubicBezTo>
                  <a:cubicBezTo>
                    <a:pt x="157" y="5"/>
                    <a:pt x="157" y="5"/>
                    <a:pt x="157" y="5"/>
                  </a:cubicBezTo>
                  <a:cubicBezTo>
                    <a:pt x="155" y="5"/>
                    <a:pt x="155" y="5"/>
                    <a:pt x="155" y="5"/>
                  </a:cubicBezTo>
                  <a:cubicBezTo>
                    <a:pt x="156" y="56"/>
                    <a:pt x="156" y="56"/>
                    <a:pt x="156" y="56"/>
                  </a:cubicBezTo>
                  <a:cubicBezTo>
                    <a:pt x="156" y="64"/>
                    <a:pt x="156" y="64"/>
                    <a:pt x="156" y="64"/>
                  </a:cubicBezTo>
                  <a:cubicBezTo>
                    <a:pt x="158" y="64"/>
                    <a:pt x="158" y="64"/>
                    <a:pt x="158" y="64"/>
                  </a:cubicBezTo>
                  <a:cubicBezTo>
                    <a:pt x="158" y="62"/>
                    <a:pt x="158" y="62"/>
                    <a:pt x="158" y="62"/>
                  </a:cubicBezTo>
                  <a:cubicBezTo>
                    <a:pt x="158" y="62"/>
                    <a:pt x="156" y="62"/>
                    <a:pt x="151" y="62"/>
                  </a:cubicBezTo>
                  <a:cubicBezTo>
                    <a:pt x="136" y="61"/>
                    <a:pt x="99" y="59"/>
                    <a:pt x="65" y="56"/>
                  </a:cubicBezTo>
                  <a:cubicBezTo>
                    <a:pt x="48" y="55"/>
                    <a:pt x="32" y="53"/>
                    <a:pt x="21" y="51"/>
                  </a:cubicBezTo>
                  <a:cubicBezTo>
                    <a:pt x="15" y="50"/>
                    <a:pt x="10" y="49"/>
                    <a:pt x="7" y="48"/>
                  </a:cubicBezTo>
                  <a:cubicBezTo>
                    <a:pt x="5" y="47"/>
                    <a:pt x="4" y="47"/>
                    <a:pt x="3" y="46"/>
                  </a:cubicBezTo>
                  <a:cubicBezTo>
                    <a:pt x="3" y="46"/>
                    <a:pt x="3" y="46"/>
                    <a:pt x="3"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3" y="46"/>
                    <a:pt x="3" y="45"/>
                    <a:pt x="3" y="44"/>
                  </a:cubicBezTo>
                  <a:cubicBezTo>
                    <a:pt x="4" y="43"/>
                    <a:pt x="6" y="41"/>
                    <a:pt x="9" y="39"/>
                  </a:cubicBezTo>
                  <a:cubicBezTo>
                    <a:pt x="18" y="33"/>
                    <a:pt x="36" y="24"/>
                    <a:pt x="54" y="16"/>
                  </a:cubicBezTo>
                  <a:cubicBezTo>
                    <a:pt x="72" y="9"/>
                    <a:pt x="90" y="3"/>
                    <a:pt x="98" y="3"/>
                  </a:cubicBezTo>
                  <a:cubicBezTo>
                    <a:pt x="101" y="3"/>
                    <a:pt x="104" y="3"/>
                    <a:pt x="107" y="3"/>
                  </a:cubicBezTo>
                  <a:cubicBezTo>
                    <a:pt x="118" y="3"/>
                    <a:pt x="130" y="4"/>
                    <a:pt x="140" y="5"/>
                  </a:cubicBezTo>
                  <a:cubicBezTo>
                    <a:pt x="145" y="5"/>
                    <a:pt x="149" y="5"/>
                    <a:pt x="152" y="6"/>
                  </a:cubicBezTo>
                  <a:cubicBezTo>
                    <a:pt x="155" y="6"/>
                    <a:pt x="157" y="6"/>
                    <a:pt x="157" y="6"/>
                  </a:cubicBezTo>
                  <a:cubicBezTo>
                    <a:pt x="157" y="5"/>
                    <a:pt x="157" y="5"/>
                    <a:pt x="157" y="5"/>
                  </a:cubicBezTo>
                  <a:cubicBezTo>
                    <a:pt x="155" y="5"/>
                    <a:pt x="155" y="5"/>
                    <a:pt x="155" y="5"/>
                  </a:cubicBezTo>
                  <a:lnTo>
                    <a:pt x="157"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íśļïḑê"/>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 name="T8" fmla="*/ 2 w 129"/>
                <a:gd name="T9" fmla="*/ 52 h 52"/>
              </a:gdLst>
              <a:ahLst/>
              <a:cxnLst>
                <a:cxn ang="0">
                  <a:pos x="T0" y="T1"/>
                </a:cxn>
                <a:cxn ang="0">
                  <a:pos x="T2" y="T3"/>
                </a:cxn>
                <a:cxn ang="0">
                  <a:pos x="T4" y="T5"/>
                </a:cxn>
                <a:cxn ang="0">
                  <a:pos x="T6" y="T7"/>
                </a:cxn>
                <a:cxn ang="0">
                  <a:pos x="T8" y="T9"/>
                </a:cxn>
              </a:cxnLst>
              <a:rect l="0" t="0" r="r" b="b"/>
              <a:pathLst>
                <a:path w="129" h="52">
                  <a:moveTo>
                    <a:pt x="2" y="52"/>
                  </a:moveTo>
                  <a:lnTo>
                    <a:pt x="129" y="5"/>
                  </a:lnTo>
                  <a:lnTo>
                    <a:pt x="127" y="0"/>
                  </a:lnTo>
                  <a:lnTo>
                    <a:pt x="0" y="48"/>
                  </a:lnTo>
                  <a:lnTo>
                    <a:pt x="2" y="5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išḻîdè"/>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Lst>
              <a:ahLst/>
              <a:cxnLst>
                <a:cxn ang="0">
                  <a:pos x="T0" y="T1"/>
                </a:cxn>
                <a:cxn ang="0">
                  <a:pos x="T2" y="T3"/>
                </a:cxn>
                <a:cxn ang="0">
                  <a:pos x="T4" y="T5"/>
                </a:cxn>
                <a:cxn ang="0">
                  <a:pos x="T6" y="T7"/>
                </a:cxn>
              </a:cxnLst>
              <a:rect l="0" t="0" r="r" b="b"/>
              <a:pathLst>
                <a:path w="129" h="52">
                  <a:moveTo>
                    <a:pt x="2" y="52"/>
                  </a:moveTo>
                  <a:lnTo>
                    <a:pt x="129" y="5"/>
                  </a:lnTo>
                  <a:lnTo>
                    <a:pt x="127" y="0"/>
                  </a:lnTo>
                  <a:lnTo>
                    <a:pt x="0" y="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îšlïḋé"/>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îṣḷïďè"/>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ïsḷïḑ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i$ḻïḓ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îŝḷîḍê"/>
            <p:cNvSpPr/>
            <p:nvPr/>
          </p:nvSpPr>
          <p:spPr bwMode="auto">
            <a:xfrm>
              <a:off x="4620" y="7353"/>
              <a:ext cx="1019" cy="1075"/>
            </a:xfrm>
            <a:custGeom>
              <a:avLst/>
              <a:gdLst>
                <a:gd name="T0" fmla="*/ 364 w 364"/>
                <a:gd name="T1" fmla="*/ 19 h 384"/>
                <a:gd name="T2" fmla="*/ 232 w 364"/>
                <a:gd name="T3" fmla="*/ 125 h 384"/>
                <a:gd name="T4" fmla="*/ 164 w 364"/>
                <a:gd name="T5" fmla="*/ 236 h 384"/>
                <a:gd name="T6" fmla="*/ 6 w 364"/>
                <a:gd name="T7" fmla="*/ 290 h 384"/>
                <a:gd name="T8" fmla="*/ 12 w 364"/>
                <a:gd name="T9" fmla="*/ 384 h 384"/>
                <a:gd name="T10" fmla="*/ 256 w 364"/>
                <a:gd name="T11" fmla="*/ 371 h 384"/>
                <a:gd name="T12" fmla="*/ 364 w 364"/>
                <a:gd name="T13" fmla="*/ 19 h 384"/>
              </a:gdLst>
              <a:ahLst/>
              <a:cxnLst>
                <a:cxn ang="0">
                  <a:pos x="T0" y="T1"/>
                </a:cxn>
                <a:cxn ang="0">
                  <a:pos x="T2" y="T3"/>
                </a:cxn>
                <a:cxn ang="0">
                  <a:pos x="T4" y="T5"/>
                </a:cxn>
                <a:cxn ang="0">
                  <a:pos x="T6" y="T7"/>
                </a:cxn>
                <a:cxn ang="0">
                  <a:pos x="T8" y="T9"/>
                </a:cxn>
                <a:cxn ang="0">
                  <a:pos x="T10" y="T11"/>
                </a:cxn>
                <a:cxn ang="0">
                  <a:pos x="T12" y="T13"/>
                </a:cxn>
              </a:cxnLst>
              <a:rect l="0" t="0" r="r" b="b"/>
              <a:pathLst>
                <a:path w="364" h="384">
                  <a:moveTo>
                    <a:pt x="364" y="19"/>
                  </a:moveTo>
                  <a:cubicBezTo>
                    <a:pt x="364" y="19"/>
                    <a:pt x="307" y="0"/>
                    <a:pt x="232" y="125"/>
                  </a:cubicBezTo>
                  <a:cubicBezTo>
                    <a:pt x="165" y="236"/>
                    <a:pt x="164" y="236"/>
                    <a:pt x="164" y="236"/>
                  </a:cubicBezTo>
                  <a:cubicBezTo>
                    <a:pt x="164" y="236"/>
                    <a:pt x="13" y="264"/>
                    <a:pt x="6" y="290"/>
                  </a:cubicBezTo>
                  <a:cubicBezTo>
                    <a:pt x="0" y="316"/>
                    <a:pt x="12" y="384"/>
                    <a:pt x="12" y="384"/>
                  </a:cubicBezTo>
                  <a:cubicBezTo>
                    <a:pt x="256" y="371"/>
                    <a:pt x="256" y="371"/>
                    <a:pt x="256" y="371"/>
                  </a:cubicBezTo>
                  <a:cubicBezTo>
                    <a:pt x="364" y="19"/>
                    <a:pt x="364" y="19"/>
                    <a:pt x="364" y="19"/>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îṧļïďê"/>
            <p:cNvSpPr/>
            <p:nvPr/>
          </p:nvSpPr>
          <p:spPr bwMode="auto">
            <a:xfrm>
              <a:off x="4858" y="8106"/>
              <a:ext cx="121" cy="121"/>
            </a:xfrm>
            <a:custGeom>
              <a:avLst/>
              <a:gdLst>
                <a:gd name="T0" fmla="*/ 42 w 43"/>
                <a:gd name="T1" fmla="*/ 22 h 43"/>
                <a:gd name="T2" fmla="*/ 41 w 43"/>
                <a:gd name="T3" fmla="*/ 22 h 43"/>
                <a:gd name="T4" fmla="*/ 35 w 43"/>
                <a:gd name="T5" fmla="*/ 36 h 43"/>
                <a:gd name="T6" fmla="*/ 21 w 43"/>
                <a:gd name="T7" fmla="*/ 41 h 43"/>
                <a:gd name="T8" fmla="*/ 7 w 43"/>
                <a:gd name="T9" fmla="*/ 36 h 43"/>
                <a:gd name="T10" fmla="*/ 2 w 43"/>
                <a:gd name="T11" fmla="*/ 22 h 43"/>
                <a:gd name="T12" fmla="*/ 7 w 43"/>
                <a:gd name="T13" fmla="*/ 8 h 43"/>
                <a:gd name="T14" fmla="*/ 21 w 43"/>
                <a:gd name="T15" fmla="*/ 2 h 43"/>
                <a:gd name="T16" fmla="*/ 35 w 43"/>
                <a:gd name="T17" fmla="*/ 8 h 43"/>
                <a:gd name="T18" fmla="*/ 41 w 43"/>
                <a:gd name="T19" fmla="*/ 22 h 43"/>
                <a:gd name="T20" fmla="*/ 42 w 43"/>
                <a:gd name="T21" fmla="*/ 22 h 43"/>
                <a:gd name="T22" fmla="*/ 43 w 43"/>
                <a:gd name="T23" fmla="*/ 22 h 43"/>
                <a:gd name="T24" fmla="*/ 21 w 43"/>
                <a:gd name="T25" fmla="*/ 0 h 43"/>
                <a:gd name="T26" fmla="*/ 0 w 43"/>
                <a:gd name="T27" fmla="*/ 22 h 43"/>
                <a:gd name="T28" fmla="*/ 21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5" y="36"/>
                  </a:cubicBezTo>
                  <a:cubicBezTo>
                    <a:pt x="32" y="39"/>
                    <a:pt x="27" y="41"/>
                    <a:pt x="21" y="41"/>
                  </a:cubicBezTo>
                  <a:cubicBezTo>
                    <a:pt x="16" y="41"/>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9"/>
                    <a:pt x="33" y="0"/>
                    <a:pt x="21" y="0"/>
                  </a:cubicBezTo>
                  <a:cubicBezTo>
                    <a:pt x="9" y="0"/>
                    <a:pt x="0" y="9"/>
                    <a:pt x="0" y="22"/>
                  </a:cubicBezTo>
                  <a:cubicBezTo>
                    <a:pt x="0" y="34"/>
                    <a:pt x="9" y="43"/>
                    <a:pt x="21" y="43"/>
                  </a:cubicBezTo>
                  <a:cubicBezTo>
                    <a:pt x="33" y="43"/>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iṩľidè"/>
            <p:cNvSpPr/>
            <p:nvPr/>
          </p:nvSpPr>
          <p:spPr bwMode="auto">
            <a:xfrm>
              <a:off x="5028" y="8277"/>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7" y="41"/>
                    <a:pt x="12" y="39"/>
                    <a:pt x="8" y="36"/>
                  </a:cubicBezTo>
                  <a:cubicBezTo>
                    <a:pt x="4" y="32"/>
                    <a:pt x="2" y="27"/>
                    <a:pt x="2" y="22"/>
                  </a:cubicBezTo>
                  <a:cubicBezTo>
                    <a:pt x="2" y="16"/>
                    <a:pt x="4" y="11"/>
                    <a:pt x="8" y="8"/>
                  </a:cubicBezTo>
                  <a:cubicBezTo>
                    <a:pt x="12" y="4"/>
                    <a:pt x="17"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îṥlidé"/>
            <p:cNvSpPr/>
            <p:nvPr/>
          </p:nvSpPr>
          <p:spPr bwMode="auto">
            <a:xfrm>
              <a:off x="5161" y="8061"/>
              <a:ext cx="119"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40"/>
                    <a:pt x="27" y="42"/>
                    <a:pt x="22" y="42"/>
                  </a:cubicBezTo>
                  <a:cubicBezTo>
                    <a:pt x="16" y="42"/>
                    <a:pt x="11" y="40"/>
                    <a:pt x="8" y="36"/>
                  </a:cubicBezTo>
                  <a:cubicBezTo>
                    <a:pt x="4" y="32"/>
                    <a:pt x="2" y="27"/>
                    <a:pt x="2" y="22"/>
                  </a:cubicBezTo>
                  <a:cubicBezTo>
                    <a:pt x="2" y="16"/>
                    <a:pt x="4" y="12"/>
                    <a:pt x="8" y="8"/>
                  </a:cubicBezTo>
                  <a:cubicBezTo>
                    <a:pt x="11" y="4"/>
                    <a:pt x="16" y="2"/>
                    <a:pt x="22" y="2"/>
                  </a:cubicBezTo>
                  <a:cubicBezTo>
                    <a:pt x="27" y="2"/>
                    <a:pt x="32" y="4"/>
                    <a:pt x="36" y="8"/>
                  </a:cubicBezTo>
                  <a:cubicBezTo>
                    <a:pt x="39" y="12"/>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iśľîḍê"/>
            <p:cNvSpPr/>
            <p:nvPr/>
          </p:nvSpPr>
          <p:spPr bwMode="auto">
            <a:xfrm>
              <a:off x="4620" y="8242"/>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1" y="17"/>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íṥ1ïḋé"/>
            <p:cNvSpPr/>
            <p:nvPr/>
          </p:nvSpPr>
          <p:spPr bwMode="auto">
            <a:xfrm>
              <a:off x="5265" y="7711"/>
              <a:ext cx="119" cy="121"/>
            </a:xfrm>
            <a:custGeom>
              <a:avLst/>
              <a:gdLst>
                <a:gd name="T0" fmla="*/ 42 w 43"/>
                <a:gd name="T1" fmla="*/ 22 h 43"/>
                <a:gd name="T2" fmla="*/ 41 w 43"/>
                <a:gd name="T3" fmla="*/ 22 h 43"/>
                <a:gd name="T4" fmla="*/ 36 w 43"/>
                <a:gd name="T5" fmla="*/ 36 h 43"/>
                <a:gd name="T6" fmla="*/ 22 w 43"/>
                <a:gd name="T7" fmla="*/ 41 h 43"/>
                <a:gd name="T8" fmla="*/ 8 w 43"/>
                <a:gd name="T9" fmla="*/ 36 h 43"/>
                <a:gd name="T10" fmla="*/ 2 w 43"/>
                <a:gd name="T11" fmla="*/ 22 h 43"/>
                <a:gd name="T12" fmla="*/ 8 w 43"/>
                <a:gd name="T13" fmla="*/ 8 h 43"/>
                <a:gd name="T14" fmla="*/ 22 w 43"/>
                <a:gd name="T15" fmla="*/ 2 h 43"/>
                <a:gd name="T16" fmla="*/ 36 w 43"/>
                <a:gd name="T17" fmla="*/ 8 h 43"/>
                <a:gd name="T18" fmla="*/ 41 w 43"/>
                <a:gd name="T19" fmla="*/ 22 h 43"/>
                <a:gd name="T20" fmla="*/ 42 w 43"/>
                <a:gd name="T21" fmla="*/ 22 h 43"/>
                <a:gd name="T22" fmla="*/ 43 w 43"/>
                <a:gd name="T23" fmla="*/ 22 h 43"/>
                <a:gd name="T24" fmla="*/ 22 w 43"/>
                <a:gd name="T25" fmla="*/ 0 h 43"/>
                <a:gd name="T26" fmla="*/ 0 w 43"/>
                <a:gd name="T27" fmla="*/ 22 h 43"/>
                <a:gd name="T28" fmla="*/ 22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6" y="36"/>
                  </a:cubicBezTo>
                  <a:cubicBezTo>
                    <a:pt x="32" y="39"/>
                    <a:pt x="27" y="41"/>
                    <a:pt x="22" y="41"/>
                  </a:cubicBezTo>
                  <a:cubicBezTo>
                    <a:pt x="16" y="41"/>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3"/>
                    <a:pt x="22" y="43"/>
                  </a:cubicBezTo>
                  <a:cubicBezTo>
                    <a:pt x="34" y="43"/>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ïşlïḍe"/>
            <p:cNvSpPr/>
            <p:nvPr/>
          </p:nvSpPr>
          <p:spPr bwMode="auto">
            <a:xfrm>
              <a:off x="5103" y="7873"/>
              <a:ext cx="95" cy="115"/>
            </a:xfrm>
            <a:custGeom>
              <a:avLst/>
              <a:gdLst>
                <a:gd name="T0" fmla="*/ 32 w 34"/>
                <a:gd name="T1" fmla="*/ 19 h 41"/>
                <a:gd name="T2" fmla="*/ 12 w 34"/>
                <a:gd name="T3" fmla="*/ 39 h 41"/>
                <a:gd name="T4" fmla="*/ 1 w 34"/>
                <a:gd name="T5" fmla="*/ 35 h 41"/>
                <a:gd name="T6" fmla="*/ 0 w 34"/>
                <a:gd name="T7" fmla="*/ 37 h 41"/>
                <a:gd name="T8" fmla="*/ 12 w 34"/>
                <a:gd name="T9" fmla="*/ 41 h 41"/>
                <a:gd name="T10" fmla="*/ 34 w 34"/>
                <a:gd name="T11" fmla="*/ 19 h 41"/>
                <a:gd name="T12" fmla="*/ 23 w 34"/>
                <a:gd name="T13" fmla="*/ 0 h 41"/>
                <a:gd name="T14" fmla="*/ 22 w 34"/>
                <a:gd name="T15" fmla="*/ 2 h 41"/>
                <a:gd name="T16" fmla="*/ 32 w 34"/>
                <a:gd name="T17"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1">
                  <a:moveTo>
                    <a:pt x="32" y="19"/>
                  </a:moveTo>
                  <a:cubicBezTo>
                    <a:pt x="32" y="30"/>
                    <a:pt x="23" y="39"/>
                    <a:pt x="12" y="39"/>
                  </a:cubicBezTo>
                  <a:cubicBezTo>
                    <a:pt x="8" y="39"/>
                    <a:pt x="4" y="37"/>
                    <a:pt x="1" y="35"/>
                  </a:cubicBezTo>
                  <a:cubicBezTo>
                    <a:pt x="1" y="36"/>
                    <a:pt x="1" y="36"/>
                    <a:pt x="0" y="37"/>
                  </a:cubicBezTo>
                  <a:cubicBezTo>
                    <a:pt x="4" y="39"/>
                    <a:pt x="8" y="41"/>
                    <a:pt x="12" y="41"/>
                  </a:cubicBezTo>
                  <a:cubicBezTo>
                    <a:pt x="24" y="41"/>
                    <a:pt x="34" y="31"/>
                    <a:pt x="34" y="19"/>
                  </a:cubicBezTo>
                  <a:cubicBezTo>
                    <a:pt x="34" y="11"/>
                    <a:pt x="30" y="4"/>
                    <a:pt x="23" y="0"/>
                  </a:cubicBezTo>
                  <a:cubicBezTo>
                    <a:pt x="23" y="1"/>
                    <a:pt x="22" y="1"/>
                    <a:pt x="22" y="2"/>
                  </a:cubicBezTo>
                  <a:cubicBezTo>
                    <a:pt x="28" y="5"/>
                    <a:pt x="32" y="11"/>
                    <a:pt x="32" y="1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ïš1ïďe"/>
            <p:cNvSpPr/>
            <p:nvPr/>
          </p:nvSpPr>
          <p:spPr bwMode="auto">
            <a:xfrm>
              <a:off x="5337" y="7510"/>
              <a:ext cx="98" cy="103"/>
            </a:xfrm>
            <a:custGeom>
              <a:avLst/>
              <a:gdLst>
                <a:gd name="T0" fmla="*/ 35 w 35"/>
                <a:gd name="T1" fmla="*/ 15 h 37"/>
                <a:gd name="T2" fmla="*/ 28 w 35"/>
                <a:gd name="T3" fmla="*/ 0 h 37"/>
                <a:gd name="T4" fmla="*/ 27 w 35"/>
                <a:gd name="T5" fmla="*/ 1 h 37"/>
                <a:gd name="T6" fmla="*/ 33 w 35"/>
                <a:gd name="T7" fmla="*/ 15 h 37"/>
                <a:gd name="T8" fmla="*/ 13 w 35"/>
                <a:gd name="T9" fmla="*/ 35 h 37"/>
                <a:gd name="T10" fmla="*/ 1 w 35"/>
                <a:gd name="T11" fmla="*/ 31 h 37"/>
                <a:gd name="T12" fmla="*/ 0 w 35"/>
                <a:gd name="T13" fmla="*/ 33 h 37"/>
                <a:gd name="T14" fmla="*/ 13 w 35"/>
                <a:gd name="T15" fmla="*/ 37 h 37"/>
                <a:gd name="T16" fmla="*/ 35 w 35"/>
                <a:gd name="T17"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7">
                  <a:moveTo>
                    <a:pt x="35" y="15"/>
                  </a:moveTo>
                  <a:cubicBezTo>
                    <a:pt x="35" y="9"/>
                    <a:pt x="32" y="3"/>
                    <a:pt x="28" y="0"/>
                  </a:cubicBezTo>
                  <a:cubicBezTo>
                    <a:pt x="28" y="0"/>
                    <a:pt x="27" y="0"/>
                    <a:pt x="27" y="1"/>
                  </a:cubicBezTo>
                  <a:cubicBezTo>
                    <a:pt x="31" y="5"/>
                    <a:pt x="33" y="9"/>
                    <a:pt x="33" y="15"/>
                  </a:cubicBezTo>
                  <a:cubicBezTo>
                    <a:pt x="33" y="26"/>
                    <a:pt x="24" y="35"/>
                    <a:pt x="13" y="35"/>
                  </a:cubicBezTo>
                  <a:cubicBezTo>
                    <a:pt x="9" y="35"/>
                    <a:pt x="5" y="33"/>
                    <a:pt x="1" y="31"/>
                  </a:cubicBezTo>
                  <a:cubicBezTo>
                    <a:pt x="1" y="31"/>
                    <a:pt x="1" y="32"/>
                    <a:pt x="0" y="33"/>
                  </a:cubicBezTo>
                  <a:cubicBezTo>
                    <a:pt x="4" y="35"/>
                    <a:pt x="8" y="37"/>
                    <a:pt x="13" y="37"/>
                  </a:cubicBezTo>
                  <a:cubicBezTo>
                    <a:pt x="25" y="37"/>
                    <a:pt x="35" y="27"/>
                    <a:pt x="35" y="1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ïş1îḋe"/>
            <p:cNvSpPr/>
            <p:nvPr/>
          </p:nvSpPr>
          <p:spPr bwMode="auto">
            <a:xfrm>
              <a:off x="5221" y="7384"/>
              <a:ext cx="874" cy="1065"/>
            </a:xfrm>
            <a:custGeom>
              <a:avLst/>
              <a:gdLst>
                <a:gd name="T0" fmla="*/ 309 w 312"/>
                <a:gd name="T1" fmla="*/ 381 h 381"/>
                <a:gd name="T2" fmla="*/ 312 w 312"/>
                <a:gd name="T3" fmla="*/ 321 h 381"/>
                <a:gd name="T4" fmla="*/ 156 w 312"/>
                <a:gd name="T5" fmla="*/ 0 h 381"/>
                <a:gd name="T6" fmla="*/ 0 w 312"/>
                <a:gd name="T7" fmla="*/ 321 h 381"/>
                <a:gd name="T8" fmla="*/ 2 w 312"/>
                <a:gd name="T9" fmla="*/ 381 h 381"/>
                <a:gd name="T10" fmla="*/ 309 w 312"/>
                <a:gd name="T11" fmla="*/ 381 h 381"/>
              </a:gdLst>
              <a:ahLst/>
              <a:cxnLst>
                <a:cxn ang="0">
                  <a:pos x="T0" y="T1"/>
                </a:cxn>
                <a:cxn ang="0">
                  <a:pos x="T2" y="T3"/>
                </a:cxn>
                <a:cxn ang="0">
                  <a:pos x="T4" y="T5"/>
                </a:cxn>
                <a:cxn ang="0">
                  <a:pos x="T6" y="T7"/>
                </a:cxn>
                <a:cxn ang="0">
                  <a:pos x="T8" y="T9"/>
                </a:cxn>
                <a:cxn ang="0">
                  <a:pos x="T10" y="T11"/>
                </a:cxn>
              </a:cxnLst>
              <a:rect l="0" t="0" r="r" b="b"/>
              <a:pathLst>
                <a:path w="312" h="381">
                  <a:moveTo>
                    <a:pt x="309" y="381"/>
                  </a:moveTo>
                  <a:cubicBezTo>
                    <a:pt x="311" y="362"/>
                    <a:pt x="312" y="342"/>
                    <a:pt x="312" y="321"/>
                  </a:cubicBezTo>
                  <a:cubicBezTo>
                    <a:pt x="312" y="144"/>
                    <a:pt x="242" y="0"/>
                    <a:pt x="156" y="0"/>
                  </a:cubicBezTo>
                  <a:cubicBezTo>
                    <a:pt x="69" y="0"/>
                    <a:pt x="0" y="144"/>
                    <a:pt x="0" y="321"/>
                  </a:cubicBezTo>
                  <a:cubicBezTo>
                    <a:pt x="0" y="342"/>
                    <a:pt x="1" y="362"/>
                    <a:pt x="2" y="381"/>
                  </a:cubicBezTo>
                  <a:cubicBezTo>
                    <a:pt x="309" y="381"/>
                    <a:pt x="309" y="381"/>
                    <a:pt x="309" y="38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iṣļíḑe"/>
            <p:cNvSpPr/>
            <p:nvPr/>
          </p:nvSpPr>
          <p:spPr bwMode="auto">
            <a:xfrm>
              <a:off x="5225" y="7389"/>
              <a:ext cx="862" cy="1060"/>
            </a:xfrm>
            <a:custGeom>
              <a:avLst/>
              <a:gdLst>
                <a:gd name="T0" fmla="*/ 218 w 308"/>
                <a:gd name="T1" fmla="*/ 226 h 379"/>
                <a:gd name="T2" fmla="*/ 204 w 308"/>
                <a:gd name="T3" fmla="*/ 232 h 379"/>
                <a:gd name="T4" fmla="*/ 198 w 308"/>
                <a:gd name="T5" fmla="*/ 246 h 379"/>
                <a:gd name="T6" fmla="*/ 198 w 308"/>
                <a:gd name="T7" fmla="*/ 248 h 379"/>
                <a:gd name="T8" fmla="*/ 238 w 308"/>
                <a:gd name="T9" fmla="*/ 244 h 379"/>
                <a:gd name="T10" fmla="*/ 232 w 308"/>
                <a:gd name="T11" fmla="*/ 232 h 379"/>
                <a:gd name="T12" fmla="*/ 218 w 308"/>
                <a:gd name="T13" fmla="*/ 226 h 379"/>
                <a:gd name="T14" fmla="*/ 216 w 308"/>
                <a:gd name="T15" fmla="*/ 135 h 379"/>
                <a:gd name="T16" fmla="*/ 202 w 308"/>
                <a:gd name="T17" fmla="*/ 140 h 379"/>
                <a:gd name="T18" fmla="*/ 197 w 308"/>
                <a:gd name="T19" fmla="*/ 154 h 379"/>
                <a:gd name="T20" fmla="*/ 202 w 308"/>
                <a:gd name="T21" fmla="*/ 168 h 379"/>
                <a:gd name="T22" fmla="*/ 216 w 308"/>
                <a:gd name="T23" fmla="*/ 174 h 379"/>
                <a:gd name="T24" fmla="*/ 230 w 308"/>
                <a:gd name="T25" fmla="*/ 168 h 379"/>
                <a:gd name="T26" fmla="*/ 233 w 308"/>
                <a:gd name="T27" fmla="*/ 166 h 379"/>
                <a:gd name="T28" fmla="*/ 216 w 308"/>
                <a:gd name="T29" fmla="*/ 135 h 379"/>
                <a:gd name="T30" fmla="*/ 155 w 308"/>
                <a:gd name="T31" fmla="*/ 0 h 379"/>
                <a:gd name="T32" fmla="*/ 95 w 308"/>
                <a:gd name="T33" fmla="*/ 25 h 379"/>
                <a:gd name="T34" fmla="*/ 46 w 308"/>
                <a:gd name="T35" fmla="*/ 93 h 379"/>
                <a:gd name="T36" fmla="*/ 0 w 308"/>
                <a:gd name="T37" fmla="*/ 319 h 379"/>
                <a:gd name="T38" fmla="*/ 2 w 308"/>
                <a:gd name="T39" fmla="*/ 371 h 379"/>
                <a:gd name="T40" fmla="*/ 1 w 308"/>
                <a:gd name="T41" fmla="*/ 372 h 379"/>
                <a:gd name="T42" fmla="*/ 1 w 308"/>
                <a:gd name="T43" fmla="*/ 377 h 379"/>
                <a:gd name="T44" fmla="*/ 104 w 308"/>
                <a:gd name="T45" fmla="*/ 374 h 379"/>
                <a:gd name="T46" fmla="*/ 301 w 308"/>
                <a:gd name="T47" fmla="*/ 379 h 379"/>
                <a:gd name="T48" fmla="*/ 301 w 308"/>
                <a:gd name="T49" fmla="*/ 379 h 379"/>
                <a:gd name="T50" fmla="*/ 308 w 308"/>
                <a:gd name="T51" fmla="*/ 379 h 379"/>
                <a:gd name="T52" fmla="*/ 308 w 308"/>
                <a:gd name="T53" fmla="*/ 379 h 379"/>
                <a:gd name="T54" fmla="*/ 307 w 308"/>
                <a:gd name="T55" fmla="*/ 379 h 379"/>
                <a:gd name="T56" fmla="*/ 308 w 308"/>
                <a:gd name="T57" fmla="*/ 368 h 379"/>
                <a:gd name="T58" fmla="*/ 274 w 308"/>
                <a:gd name="T59" fmla="*/ 368 h 379"/>
                <a:gd name="T60" fmla="*/ 136 w 308"/>
                <a:gd name="T61" fmla="*/ 364 h 379"/>
                <a:gd name="T62" fmla="*/ 84 w 308"/>
                <a:gd name="T63" fmla="*/ 363 h 379"/>
                <a:gd name="T64" fmla="*/ 82 w 308"/>
                <a:gd name="T65" fmla="*/ 293 h 379"/>
                <a:gd name="T66" fmla="*/ 128 w 308"/>
                <a:gd name="T67" fmla="*/ 279 h 379"/>
                <a:gd name="T68" fmla="*/ 131 w 308"/>
                <a:gd name="T69" fmla="*/ 273 h 379"/>
                <a:gd name="T70" fmla="*/ 197 w 308"/>
                <a:gd name="T71" fmla="*/ 249 h 379"/>
                <a:gd name="T72" fmla="*/ 196 w 308"/>
                <a:gd name="T73" fmla="*/ 246 h 379"/>
                <a:gd name="T74" fmla="*/ 218 w 308"/>
                <a:gd name="T75" fmla="*/ 224 h 379"/>
                <a:gd name="T76" fmla="*/ 240 w 308"/>
                <a:gd name="T77" fmla="*/ 243 h 379"/>
                <a:gd name="T78" fmla="*/ 273 w 308"/>
                <a:gd name="T79" fmla="*/ 241 h 379"/>
                <a:gd name="T80" fmla="*/ 234 w 308"/>
                <a:gd name="T81" fmla="*/ 168 h 379"/>
                <a:gd name="T82" fmla="*/ 216 w 308"/>
                <a:gd name="T83" fmla="*/ 176 h 379"/>
                <a:gd name="T84" fmla="*/ 195 w 308"/>
                <a:gd name="T85" fmla="*/ 154 h 379"/>
                <a:gd name="T86" fmla="*/ 215 w 308"/>
                <a:gd name="T87" fmla="*/ 133 h 379"/>
                <a:gd name="T88" fmla="*/ 204 w 308"/>
                <a:gd name="T89" fmla="*/ 111 h 379"/>
                <a:gd name="T90" fmla="*/ 159 w 308"/>
                <a:gd name="T91" fmla="*/ 0 h 379"/>
                <a:gd name="T92" fmla="*/ 155 w 308"/>
                <a:gd name="T93"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8" h="379">
                  <a:moveTo>
                    <a:pt x="218" y="226"/>
                  </a:moveTo>
                  <a:cubicBezTo>
                    <a:pt x="213" y="226"/>
                    <a:pt x="208" y="229"/>
                    <a:pt x="204" y="232"/>
                  </a:cubicBezTo>
                  <a:cubicBezTo>
                    <a:pt x="201" y="236"/>
                    <a:pt x="198" y="241"/>
                    <a:pt x="198" y="246"/>
                  </a:cubicBezTo>
                  <a:cubicBezTo>
                    <a:pt x="198" y="247"/>
                    <a:pt x="198" y="248"/>
                    <a:pt x="198" y="248"/>
                  </a:cubicBezTo>
                  <a:cubicBezTo>
                    <a:pt x="212" y="246"/>
                    <a:pt x="226" y="245"/>
                    <a:pt x="238" y="244"/>
                  </a:cubicBezTo>
                  <a:cubicBezTo>
                    <a:pt x="237" y="239"/>
                    <a:pt x="235" y="235"/>
                    <a:pt x="232" y="232"/>
                  </a:cubicBezTo>
                  <a:cubicBezTo>
                    <a:pt x="229" y="229"/>
                    <a:pt x="224" y="226"/>
                    <a:pt x="218" y="226"/>
                  </a:cubicBezTo>
                  <a:moveTo>
                    <a:pt x="216" y="135"/>
                  </a:moveTo>
                  <a:cubicBezTo>
                    <a:pt x="211" y="135"/>
                    <a:pt x="206" y="137"/>
                    <a:pt x="202" y="140"/>
                  </a:cubicBezTo>
                  <a:cubicBezTo>
                    <a:pt x="199" y="144"/>
                    <a:pt x="197" y="149"/>
                    <a:pt x="197" y="154"/>
                  </a:cubicBezTo>
                  <a:cubicBezTo>
                    <a:pt x="197" y="160"/>
                    <a:pt x="199" y="165"/>
                    <a:pt x="202" y="168"/>
                  </a:cubicBezTo>
                  <a:cubicBezTo>
                    <a:pt x="206" y="172"/>
                    <a:pt x="211" y="174"/>
                    <a:pt x="216" y="174"/>
                  </a:cubicBezTo>
                  <a:cubicBezTo>
                    <a:pt x="222" y="174"/>
                    <a:pt x="227" y="172"/>
                    <a:pt x="230" y="168"/>
                  </a:cubicBezTo>
                  <a:cubicBezTo>
                    <a:pt x="231" y="168"/>
                    <a:pt x="232" y="167"/>
                    <a:pt x="233" y="166"/>
                  </a:cubicBezTo>
                  <a:cubicBezTo>
                    <a:pt x="216" y="135"/>
                    <a:pt x="216" y="135"/>
                    <a:pt x="216" y="135"/>
                  </a:cubicBezTo>
                  <a:moveTo>
                    <a:pt x="155" y="0"/>
                  </a:moveTo>
                  <a:cubicBezTo>
                    <a:pt x="134" y="0"/>
                    <a:pt x="113" y="9"/>
                    <a:pt x="95" y="25"/>
                  </a:cubicBezTo>
                  <a:cubicBezTo>
                    <a:pt x="76" y="41"/>
                    <a:pt x="60" y="64"/>
                    <a:pt x="46" y="93"/>
                  </a:cubicBezTo>
                  <a:cubicBezTo>
                    <a:pt x="17" y="151"/>
                    <a:pt x="0" y="231"/>
                    <a:pt x="0" y="319"/>
                  </a:cubicBezTo>
                  <a:cubicBezTo>
                    <a:pt x="0" y="337"/>
                    <a:pt x="1" y="354"/>
                    <a:pt x="2" y="371"/>
                  </a:cubicBezTo>
                  <a:cubicBezTo>
                    <a:pt x="1" y="372"/>
                    <a:pt x="1" y="372"/>
                    <a:pt x="1" y="372"/>
                  </a:cubicBezTo>
                  <a:cubicBezTo>
                    <a:pt x="1" y="373"/>
                    <a:pt x="1" y="375"/>
                    <a:pt x="1" y="377"/>
                  </a:cubicBezTo>
                  <a:cubicBezTo>
                    <a:pt x="30" y="375"/>
                    <a:pt x="66" y="374"/>
                    <a:pt x="104" y="374"/>
                  </a:cubicBezTo>
                  <a:cubicBezTo>
                    <a:pt x="199" y="374"/>
                    <a:pt x="301" y="379"/>
                    <a:pt x="301" y="379"/>
                  </a:cubicBezTo>
                  <a:cubicBezTo>
                    <a:pt x="301" y="379"/>
                    <a:pt x="301" y="379"/>
                    <a:pt x="301" y="379"/>
                  </a:cubicBezTo>
                  <a:cubicBezTo>
                    <a:pt x="308" y="379"/>
                    <a:pt x="308" y="379"/>
                    <a:pt x="308" y="379"/>
                  </a:cubicBezTo>
                  <a:cubicBezTo>
                    <a:pt x="308" y="379"/>
                    <a:pt x="308" y="379"/>
                    <a:pt x="308" y="379"/>
                  </a:cubicBezTo>
                  <a:cubicBezTo>
                    <a:pt x="307" y="379"/>
                    <a:pt x="307" y="379"/>
                    <a:pt x="307" y="379"/>
                  </a:cubicBezTo>
                  <a:cubicBezTo>
                    <a:pt x="307" y="375"/>
                    <a:pt x="307" y="372"/>
                    <a:pt x="308" y="368"/>
                  </a:cubicBezTo>
                  <a:cubicBezTo>
                    <a:pt x="296" y="368"/>
                    <a:pt x="285" y="368"/>
                    <a:pt x="274" y="368"/>
                  </a:cubicBezTo>
                  <a:cubicBezTo>
                    <a:pt x="219" y="368"/>
                    <a:pt x="164" y="366"/>
                    <a:pt x="136" y="364"/>
                  </a:cubicBezTo>
                  <a:cubicBezTo>
                    <a:pt x="84" y="363"/>
                    <a:pt x="84" y="363"/>
                    <a:pt x="84" y="363"/>
                  </a:cubicBezTo>
                  <a:cubicBezTo>
                    <a:pt x="82" y="293"/>
                    <a:pt x="82" y="293"/>
                    <a:pt x="82" y="293"/>
                  </a:cubicBezTo>
                  <a:cubicBezTo>
                    <a:pt x="128" y="279"/>
                    <a:pt x="128" y="279"/>
                    <a:pt x="128" y="279"/>
                  </a:cubicBezTo>
                  <a:cubicBezTo>
                    <a:pt x="129" y="276"/>
                    <a:pt x="130" y="274"/>
                    <a:pt x="131" y="273"/>
                  </a:cubicBezTo>
                  <a:cubicBezTo>
                    <a:pt x="138" y="261"/>
                    <a:pt x="167" y="253"/>
                    <a:pt x="197" y="249"/>
                  </a:cubicBezTo>
                  <a:cubicBezTo>
                    <a:pt x="196" y="248"/>
                    <a:pt x="196" y="247"/>
                    <a:pt x="196" y="246"/>
                  </a:cubicBezTo>
                  <a:cubicBezTo>
                    <a:pt x="196" y="234"/>
                    <a:pt x="206" y="224"/>
                    <a:pt x="218" y="224"/>
                  </a:cubicBezTo>
                  <a:cubicBezTo>
                    <a:pt x="229" y="224"/>
                    <a:pt x="238" y="233"/>
                    <a:pt x="240" y="243"/>
                  </a:cubicBezTo>
                  <a:cubicBezTo>
                    <a:pt x="259" y="242"/>
                    <a:pt x="273" y="241"/>
                    <a:pt x="273" y="241"/>
                  </a:cubicBezTo>
                  <a:cubicBezTo>
                    <a:pt x="234" y="168"/>
                    <a:pt x="234" y="168"/>
                    <a:pt x="234" y="168"/>
                  </a:cubicBezTo>
                  <a:cubicBezTo>
                    <a:pt x="230" y="173"/>
                    <a:pt x="224" y="176"/>
                    <a:pt x="216" y="176"/>
                  </a:cubicBezTo>
                  <a:cubicBezTo>
                    <a:pt x="204" y="176"/>
                    <a:pt x="195" y="167"/>
                    <a:pt x="195" y="154"/>
                  </a:cubicBezTo>
                  <a:cubicBezTo>
                    <a:pt x="195" y="143"/>
                    <a:pt x="204" y="133"/>
                    <a:pt x="215" y="133"/>
                  </a:cubicBezTo>
                  <a:cubicBezTo>
                    <a:pt x="204" y="111"/>
                    <a:pt x="204" y="111"/>
                    <a:pt x="204" y="111"/>
                  </a:cubicBezTo>
                  <a:cubicBezTo>
                    <a:pt x="159" y="0"/>
                    <a:pt x="159" y="0"/>
                    <a:pt x="159" y="0"/>
                  </a:cubicBezTo>
                  <a:cubicBezTo>
                    <a:pt x="158" y="0"/>
                    <a:pt x="156" y="0"/>
                    <a:pt x="155" y="0"/>
                  </a:cubicBezTo>
                </a:path>
              </a:pathLst>
            </a:custGeom>
            <a:solidFill>
              <a:srgbClr val="E4A6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ísľîḍè"/>
            <p:cNvSpPr/>
            <p:nvPr/>
          </p:nvSpPr>
          <p:spPr bwMode="auto">
            <a:xfrm>
              <a:off x="5432" y="8047"/>
              <a:ext cx="121"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9" y="0"/>
                    <a:pt x="0" y="10"/>
                    <a:pt x="0" y="22"/>
                  </a:cubicBezTo>
                  <a:cubicBezTo>
                    <a:pt x="0" y="34"/>
                    <a:pt x="9"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ïslïḍe"/>
            <p:cNvSpPr/>
            <p:nvPr/>
          </p:nvSpPr>
          <p:spPr bwMode="auto">
            <a:xfrm>
              <a:off x="5235" y="8259"/>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iŝlide"/>
            <p:cNvSpPr/>
            <p:nvPr/>
          </p:nvSpPr>
          <p:spPr bwMode="auto">
            <a:xfrm>
              <a:off x="5490" y="8259"/>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íSľiḑè"/>
            <p:cNvSpPr/>
            <p:nvPr/>
          </p:nvSpPr>
          <p:spPr bwMode="auto">
            <a:xfrm>
              <a:off x="5599" y="7882"/>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2"/>
                    <a:pt x="36" y="36"/>
                  </a:cubicBezTo>
                  <a:cubicBezTo>
                    <a:pt x="32" y="40"/>
                    <a:pt x="27" y="42"/>
                    <a:pt x="22" y="42"/>
                  </a:cubicBezTo>
                  <a:cubicBezTo>
                    <a:pt x="16" y="42"/>
                    <a:pt x="12" y="40"/>
                    <a:pt x="8" y="36"/>
                  </a:cubicBezTo>
                  <a:cubicBezTo>
                    <a:pt x="4" y="32"/>
                    <a:pt x="2" y="28"/>
                    <a:pt x="2" y="22"/>
                  </a:cubicBezTo>
                  <a:cubicBezTo>
                    <a:pt x="2" y="17"/>
                    <a:pt x="4" y="12"/>
                    <a:pt x="8" y="8"/>
                  </a:cubicBezTo>
                  <a:cubicBezTo>
                    <a:pt x="12" y="4"/>
                    <a:pt x="16" y="2"/>
                    <a:pt x="22" y="2"/>
                  </a:cubicBezTo>
                  <a:cubicBezTo>
                    <a:pt x="27" y="2"/>
                    <a:pt x="32" y="4"/>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ïṧlïďé"/>
            <p:cNvSpPr/>
            <p:nvPr/>
          </p:nvSpPr>
          <p:spPr bwMode="auto">
            <a:xfrm>
              <a:off x="5333" y="7784"/>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6" y="41"/>
                    <a:pt x="12" y="39"/>
                    <a:pt x="8" y="36"/>
                  </a:cubicBezTo>
                  <a:cubicBezTo>
                    <a:pt x="4" y="32"/>
                    <a:pt x="2" y="27"/>
                    <a:pt x="2" y="22"/>
                  </a:cubicBezTo>
                  <a:cubicBezTo>
                    <a:pt x="2" y="16"/>
                    <a:pt x="4" y="11"/>
                    <a:pt x="8" y="8"/>
                  </a:cubicBezTo>
                  <a:cubicBezTo>
                    <a:pt x="12" y="4"/>
                    <a:pt x="16"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ïṥľiḑe"/>
            <p:cNvSpPr/>
            <p:nvPr/>
          </p:nvSpPr>
          <p:spPr bwMode="auto">
            <a:xfrm>
              <a:off x="5518" y="7653"/>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ï$ľîḋé"/>
            <p:cNvSpPr/>
            <p:nvPr/>
          </p:nvSpPr>
          <p:spPr bwMode="auto">
            <a:xfrm>
              <a:off x="5773" y="8016"/>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3"/>
                    <a:pt x="36" y="36"/>
                  </a:cubicBezTo>
                  <a:cubicBezTo>
                    <a:pt x="33" y="40"/>
                    <a:pt x="28" y="42"/>
                    <a:pt x="22" y="42"/>
                  </a:cubicBezTo>
                  <a:cubicBezTo>
                    <a:pt x="17" y="42"/>
                    <a:pt x="12" y="40"/>
                    <a:pt x="8" y="36"/>
                  </a:cubicBezTo>
                  <a:cubicBezTo>
                    <a:pt x="5" y="33"/>
                    <a:pt x="2" y="28"/>
                    <a:pt x="2" y="22"/>
                  </a:cubicBezTo>
                  <a:cubicBezTo>
                    <a:pt x="2" y="17"/>
                    <a:pt x="5" y="12"/>
                    <a:pt x="8" y="8"/>
                  </a:cubicBezTo>
                  <a:cubicBezTo>
                    <a:pt x="12" y="5"/>
                    <a:pt x="17" y="2"/>
                    <a:pt x="22" y="2"/>
                  </a:cubicBezTo>
                  <a:cubicBezTo>
                    <a:pt x="28" y="2"/>
                    <a:pt x="33" y="5"/>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ïSļiḍé"/>
            <p:cNvSpPr/>
            <p:nvPr/>
          </p:nvSpPr>
          <p:spPr bwMode="auto">
            <a:xfrm>
              <a:off x="5911" y="8296"/>
              <a:ext cx="119"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išļîďé"/>
            <p:cNvSpPr/>
            <p:nvPr/>
          </p:nvSpPr>
          <p:spPr bwMode="auto">
            <a:xfrm>
              <a:off x="5770" y="7761"/>
              <a:ext cx="121" cy="121"/>
            </a:xfrm>
            <a:custGeom>
              <a:avLst/>
              <a:gdLst>
                <a:gd name="T0" fmla="*/ 42 w 43"/>
                <a:gd name="T1" fmla="*/ 21 h 43"/>
                <a:gd name="T2" fmla="*/ 41 w 43"/>
                <a:gd name="T3" fmla="*/ 21 h 43"/>
                <a:gd name="T4" fmla="*/ 35 w 43"/>
                <a:gd name="T5" fmla="*/ 35 h 43"/>
                <a:gd name="T6" fmla="*/ 21 w 43"/>
                <a:gd name="T7" fmla="*/ 41 h 43"/>
                <a:gd name="T8" fmla="*/ 7 w 43"/>
                <a:gd name="T9" fmla="*/ 35 h 43"/>
                <a:gd name="T10" fmla="*/ 2 w 43"/>
                <a:gd name="T11" fmla="*/ 21 h 43"/>
                <a:gd name="T12" fmla="*/ 7 w 43"/>
                <a:gd name="T13" fmla="*/ 7 h 43"/>
                <a:gd name="T14" fmla="*/ 21 w 43"/>
                <a:gd name="T15" fmla="*/ 2 h 43"/>
                <a:gd name="T16" fmla="*/ 35 w 43"/>
                <a:gd name="T17" fmla="*/ 7 h 43"/>
                <a:gd name="T18" fmla="*/ 41 w 43"/>
                <a:gd name="T19" fmla="*/ 21 h 43"/>
                <a:gd name="T20" fmla="*/ 42 w 43"/>
                <a:gd name="T21" fmla="*/ 21 h 43"/>
                <a:gd name="T22" fmla="*/ 43 w 43"/>
                <a:gd name="T23" fmla="*/ 21 h 43"/>
                <a:gd name="T24" fmla="*/ 21 w 43"/>
                <a:gd name="T25" fmla="*/ 0 h 43"/>
                <a:gd name="T26" fmla="*/ 0 w 43"/>
                <a:gd name="T27" fmla="*/ 21 h 43"/>
                <a:gd name="T28" fmla="*/ 21 w 43"/>
                <a:gd name="T29" fmla="*/ 43 h 43"/>
                <a:gd name="T30" fmla="*/ 43 w 43"/>
                <a:gd name="T31" fmla="*/ 21 h 43"/>
                <a:gd name="T32" fmla="*/ 42 w 43"/>
                <a:gd name="T33"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1"/>
                  </a:moveTo>
                  <a:cubicBezTo>
                    <a:pt x="41" y="21"/>
                    <a:pt x="41" y="21"/>
                    <a:pt x="41" y="21"/>
                  </a:cubicBezTo>
                  <a:cubicBezTo>
                    <a:pt x="41" y="27"/>
                    <a:pt x="39" y="32"/>
                    <a:pt x="35" y="35"/>
                  </a:cubicBezTo>
                  <a:cubicBezTo>
                    <a:pt x="32" y="39"/>
                    <a:pt x="27" y="41"/>
                    <a:pt x="21" y="41"/>
                  </a:cubicBezTo>
                  <a:cubicBezTo>
                    <a:pt x="16" y="41"/>
                    <a:pt x="11" y="39"/>
                    <a:pt x="7" y="35"/>
                  </a:cubicBezTo>
                  <a:cubicBezTo>
                    <a:pt x="4" y="32"/>
                    <a:pt x="2" y="27"/>
                    <a:pt x="2" y="21"/>
                  </a:cubicBezTo>
                  <a:cubicBezTo>
                    <a:pt x="2" y="16"/>
                    <a:pt x="4" y="11"/>
                    <a:pt x="7" y="7"/>
                  </a:cubicBezTo>
                  <a:cubicBezTo>
                    <a:pt x="11" y="4"/>
                    <a:pt x="16" y="2"/>
                    <a:pt x="21" y="2"/>
                  </a:cubicBezTo>
                  <a:cubicBezTo>
                    <a:pt x="27" y="2"/>
                    <a:pt x="32" y="4"/>
                    <a:pt x="35" y="7"/>
                  </a:cubicBezTo>
                  <a:cubicBezTo>
                    <a:pt x="39" y="11"/>
                    <a:pt x="41" y="16"/>
                    <a:pt x="41" y="21"/>
                  </a:cubicBezTo>
                  <a:cubicBezTo>
                    <a:pt x="42" y="21"/>
                    <a:pt x="42" y="21"/>
                    <a:pt x="42" y="21"/>
                  </a:cubicBezTo>
                  <a:cubicBezTo>
                    <a:pt x="43" y="21"/>
                    <a:pt x="43" y="21"/>
                    <a:pt x="43" y="21"/>
                  </a:cubicBezTo>
                  <a:cubicBezTo>
                    <a:pt x="43" y="9"/>
                    <a:pt x="33" y="0"/>
                    <a:pt x="21" y="0"/>
                  </a:cubicBezTo>
                  <a:cubicBezTo>
                    <a:pt x="9" y="0"/>
                    <a:pt x="0" y="9"/>
                    <a:pt x="0" y="21"/>
                  </a:cubicBezTo>
                  <a:cubicBezTo>
                    <a:pt x="0" y="34"/>
                    <a:pt x="9" y="43"/>
                    <a:pt x="21" y="43"/>
                  </a:cubicBezTo>
                  <a:cubicBezTo>
                    <a:pt x="33" y="43"/>
                    <a:pt x="43" y="34"/>
                    <a:pt x="43" y="21"/>
                  </a:cubicBezTo>
                  <a:cubicBezTo>
                    <a:pt x="42" y="21"/>
                    <a:pt x="42" y="21"/>
                    <a:pt x="42" y="2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îśļïďé"/>
            <p:cNvSpPr/>
            <p:nvPr/>
          </p:nvSpPr>
          <p:spPr bwMode="auto">
            <a:xfrm>
              <a:off x="5418" y="7451"/>
              <a:ext cx="117" cy="117"/>
            </a:xfrm>
            <a:custGeom>
              <a:avLst/>
              <a:gdLst>
                <a:gd name="T0" fmla="*/ 20 w 42"/>
                <a:gd name="T1" fmla="*/ 42 h 42"/>
                <a:gd name="T2" fmla="*/ 42 w 42"/>
                <a:gd name="T3" fmla="*/ 21 h 42"/>
                <a:gd name="T4" fmla="*/ 27 w 42"/>
                <a:gd name="T5" fmla="*/ 0 h 42"/>
                <a:gd name="T6" fmla="*/ 25 w 42"/>
                <a:gd name="T7" fmla="*/ 1 h 42"/>
                <a:gd name="T8" fmla="*/ 40 w 42"/>
                <a:gd name="T9" fmla="*/ 21 h 42"/>
                <a:gd name="T10" fmla="*/ 20 w 42"/>
                <a:gd name="T11" fmla="*/ 40 h 42"/>
                <a:gd name="T12" fmla="*/ 2 w 42"/>
                <a:gd name="T13" fmla="*/ 27 h 42"/>
                <a:gd name="T14" fmla="*/ 0 w 42"/>
                <a:gd name="T15" fmla="*/ 29 h 42"/>
                <a:gd name="T16" fmla="*/ 20 w 42"/>
                <a:gd name="T17"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20" y="42"/>
                  </a:moveTo>
                  <a:cubicBezTo>
                    <a:pt x="32" y="42"/>
                    <a:pt x="42" y="33"/>
                    <a:pt x="42" y="21"/>
                  </a:cubicBezTo>
                  <a:cubicBezTo>
                    <a:pt x="42" y="11"/>
                    <a:pt x="36" y="3"/>
                    <a:pt x="27" y="0"/>
                  </a:cubicBezTo>
                  <a:cubicBezTo>
                    <a:pt x="26" y="0"/>
                    <a:pt x="26" y="1"/>
                    <a:pt x="25" y="1"/>
                  </a:cubicBezTo>
                  <a:cubicBezTo>
                    <a:pt x="34" y="3"/>
                    <a:pt x="40" y="11"/>
                    <a:pt x="40" y="21"/>
                  </a:cubicBezTo>
                  <a:cubicBezTo>
                    <a:pt x="40" y="31"/>
                    <a:pt x="31" y="40"/>
                    <a:pt x="20" y="40"/>
                  </a:cubicBezTo>
                  <a:cubicBezTo>
                    <a:pt x="12" y="40"/>
                    <a:pt x="4" y="35"/>
                    <a:pt x="2" y="27"/>
                  </a:cubicBezTo>
                  <a:cubicBezTo>
                    <a:pt x="1" y="27"/>
                    <a:pt x="1" y="28"/>
                    <a:pt x="0" y="29"/>
                  </a:cubicBezTo>
                  <a:cubicBezTo>
                    <a:pt x="3" y="37"/>
                    <a:pt x="11" y="42"/>
                    <a:pt x="20"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işlîďê"/>
            <p:cNvSpPr/>
            <p:nvPr/>
          </p:nvSpPr>
          <p:spPr bwMode="auto">
            <a:xfrm>
              <a:off x="5234" y="7968"/>
              <a:ext cx="95" cy="124"/>
            </a:xfrm>
            <a:custGeom>
              <a:avLst/>
              <a:gdLst>
                <a:gd name="T0" fmla="*/ 34 w 34"/>
                <a:gd name="T1" fmla="*/ 22 h 44"/>
                <a:gd name="T2" fmla="*/ 12 w 34"/>
                <a:gd name="T3" fmla="*/ 0 h 44"/>
                <a:gd name="T4" fmla="*/ 5 w 34"/>
                <a:gd name="T5" fmla="*/ 1 h 44"/>
                <a:gd name="T6" fmla="*/ 5 w 34"/>
                <a:gd name="T7" fmla="*/ 4 h 44"/>
                <a:gd name="T8" fmla="*/ 12 w 34"/>
                <a:gd name="T9" fmla="*/ 2 h 44"/>
                <a:gd name="T10" fmla="*/ 32 w 34"/>
                <a:gd name="T11" fmla="*/ 22 h 44"/>
                <a:gd name="T12" fmla="*/ 12 w 34"/>
                <a:gd name="T13" fmla="*/ 42 h 44"/>
                <a:gd name="T14" fmla="*/ 0 w 34"/>
                <a:gd name="T15" fmla="*/ 38 h 44"/>
                <a:gd name="T16" fmla="*/ 0 w 34"/>
                <a:gd name="T17" fmla="*/ 40 h 44"/>
                <a:gd name="T18" fmla="*/ 12 w 34"/>
                <a:gd name="T19" fmla="*/ 44 h 44"/>
                <a:gd name="T20" fmla="*/ 34 w 34"/>
                <a:gd name="T21"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44">
                  <a:moveTo>
                    <a:pt x="34" y="22"/>
                  </a:moveTo>
                  <a:cubicBezTo>
                    <a:pt x="34" y="10"/>
                    <a:pt x="24" y="0"/>
                    <a:pt x="12" y="0"/>
                  </a:cubicBezTo>
                  <a:cubicBezTo>
                    <a:pt x="9" y="0"/>
                    <a:pt x="7" y="1"/>
                    <a:pt x="5" y="1"/>
                  </a:cubicBezTo>
                  <a:cubicBezTo>
                    <a:pt x="5" y="2"/>
                    <a:pt x="5" y="3"/>
                    <a:pt x="5" y="4"/>
                  </a:cubicBezTo>
                  <a:cubicBezTo>
                    <a:pt x="7" y="3"/>
                    <a:pt x="9" y="2"/>
                    <a:pt x="12" y="2"/>
                  </a:cubicBezTo>
                  <a:cubicBezTo>
                    <a:pt x="23" y="2"/>
                    <a:pt x="32" y="11"/>
                    <a:pt x="32" y="22"/>
                  </a:cubicBezTo>
                  <a:cubicBezTo>
                    <a:pt x="32" y="33"/>
                    <a:pt x="23" y="42"/>
                    <a:pt x="12" y="42"/>
                  </a:cubicBezTo>
                  <a:cubicBezTo>
                    <a:pt x="7" y="42"/>
                    <a:pt x="3" y="40"/>
                    <a:pt x="0" y="38"/>
                  </a:cubicBezTo>
                  <a:cubicBezTo>
                    <a:pt x="0" y="38"/>
                    <a:pt x="0" y="39"/>
                    <a:pt x="0" y="40"/>
                  </a:cubicBezTo>
                  <a:cubicBezTo>
                    <a:pt x="3" y="42"/>
                    <a:pt x="7" y="44"/>
                    <a:pt x="12" y="44"/>
                  </a:cubicBezTo>
                  <a:cubicBezTo>
                    <a:pt x="24" y="44"/>
                    <a:pt x="34" y="34"/>
                    <a:pt x="34"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îs1ïḍê"/>
            <p:cNvSpPr/>
            <p:nvPr/>
          </p:nvSpPr>
          <p:spPr bwMode="auto">
            <a:xfrm>
              <a:off x="5216" y="7380"/>
              <a:ext cx="881" cy="1069"/>
            </a:xfrm>
            <a:custGeom>
              <a:avLst/>
              <a:gdLst>
                <a:gd name="T0" fmla="*/ 313 w 315"/>
                <a:gd name="T1" fmla="*/ 382 h 382"/>
                <a:gd name="T2" fmla="*/ 315 w 315"/>
                <a:gd name="T3" fmla="*/ 322 h 382"/>
                <a:gd name="T4" fmla="*/ 269 w 315"/>
                <a:gd name="T5" fmla="*/ 95 h 382"/>
                <a:gd name="T6" fmla="*/ 219 w 315"/>
                <a:gd name="T7" fmla="*/ 25 h 382"/>
                <a:gd name="T8" fmla="*/ 158 w 315"/>
                <a:gd name="T9" fmla="*/ 0 h 382"/>
                <a:gd name="T10" fmla="*/ 96 w 315"/>
                <a:gd name="T11" fmla="*/ 25 h 382"/>
                <a:gd name="T12" fmla="*/ 0 w 315"/>
                <a:gd name="T13" fmla="*/ 322 h 382"/>
                <a:gd name="T14" fmla="*/ 2 w 315"/>
                <a:gd name="T15" fmla="*/ 375 h 382"/>
                <a:gd name="T16" fmla="*/ 5 w 315"/>
                <a:gd name="T17" fmla="*/ 374 h 382"/>
                <a:gd name="T18" fmla="*/ 3 w 315"/>
                <a:gd name="T19" fmla="*/ 322 h 382"/>
                <a:gd name="T20" fmla="*/ 49 w 315"/>
                <a:gd name="T21" fmla="*/ 96 h 382"/>
                <a:gd name="T22" fmla="*/ 98 w 315"/>
                <a:gd name="T23" fmla="*/ 28 h 382"/>
                <a:gd name="T24" fmla="*/ 158 w 315"/>
                <a:gd name="T25" fmla="*/ 3 h 382"/>
                <a:gd name="T26" fmla="*/ 217 w 315"/>
                <a:gd name="T27" fmla="*/ 28 h 382"/>
                <a:gd name="T28" fmla="*/ 312 w 315"/>
                <a:gd name="T29" fmla="*/ 322 h 382"/>
                <a:gd name="T30" fmla="*/ 310 w 315"/>
                <a:gd name="T31" fmla="*/ 382 h 382"/>
                <a:gd name="T32" fmla="*/ 313 w 315"/>
                <a:gd name="T33"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 h="382">
                  <a:moveTo>
                    <a:pt x="313" y="382"/>
                  </a:moveTo>
                  <a:cubicBezTo>
                    <a:pt x="314" y="363"/>
                    <a:pt x="315" y="343"/>
                    <a:pt x="315" y="322"/>
                  </a:cubicBezTo>
                  <a:cubicBezTo>
                    <a:pt x="315" y="233"/>
                    <a:pt x="298" y="153"/>
                    <a:pt x="269" y="95"/>
                  </a:cubicBezTo>
                  <a:cubicBezTo>
                    <a:pt x="255" y="65"/>
                    <a:pt x="238" y="42"/>
                    <a:pt x="219" y="25"/>
                  </a:cubicBezTo>
                  <a:cubicBezTo>
                    <a:pt x="201" y="9"/>
                    <a:pt x="180" y="0"/>
                    <a:pt x="158" y="0"/>
                  </a:cubicBezTo>
                  <a:cubicBezTo>
                    <a:pt x="136" y="0"/>
                    <a:pt x="115" y="9"/>
                    <a:pt x="96" y="25"/>
                  </a:cubicBezTo>
                  <a:cubicBezTo>
                    <a:pt x="39" y="75"/>
                    <a:pt x="0" y="189"/>
                    <a:pt x="0" y="322"/>
                  </a:cubicBezTo>
                  <a:cubicBezTo>
                    <a:pt x="0" y="340"/>
                    <a:pt x="1" y="358"/>
                    <a:pt x="2" y="375"/>
                  </a:cubicBezTo>
                  <a:cubicBezTo>
                    <a:pt x="5" y="374"/>
                    <a:pt x="5" y="374"/>
                    <a:pt x="5" y="374"/>
                  </a:cubicBezTo>
                  <a:cubicBezTo>
                    <a:pt x="4" y="357"/>
                    <a:pt x="3" y="340"/>
                    <a:pt x="3" y="322"/>
                  </a:cubicBezTo>
                  <a:cubicBezTo>
                    <a:pt x="3" y="234"/>
                    <a:pt x="20" y="154"/>
                    <a:pt x="49" y="96"/>
                  </a:cubicBezTo>
                  <a:cubicBezTo>
                    <a:pt x="63" y="67"/>
                    <a:pt x="79" y="44"/>
                    <a:pt x="98" y="28"/>
                  </a:cubicBezTo>
                  <a:cubicBezTo>
                    <a:pt x="116" y="12"/>
                    <a:pt x="137" y="3"/>
                    <a:pt x="158" y="3"/>
                  </a:cubicBezTo>
                  <a:cubicBezTo>
                    <a:pt x="179" y="3"/>
                    <a:pt x="199" y="12"/>
                    <a:pt x="217" y="28"/>
                  </a:cubicBezTo>
                  <a:cubicBezTo>
                    <a:pt x="273" y="76"/>
                    <a:pt x="312" y="189"/>
                    <a:pt x="312" y="322"/>
                  </a:cubicBezTo>
                  <a:cubicBezTo>
                    <a:pt x="312" y="342"/>
                    <a:pt x="311" y="363"/>
                    <a:pt x="310" y="382"/>
                  </a:cubicBezTo>
                  <a:cubicBezTo>
                    <a:pt x="313" y="382"/>
                    <a:pt x="313" y="382"/>
                    <a:pt x="313" y="382"/>
                  </a:cubicBezTo>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îṣḷîḋé"/>
            <p:cNvSpPr/>
            <p:nvPr/>
          </p:nvSpPr>
          <p:spPr bwMode="auto">
            <a:xfrm>
              <a:off x="5054" y="8246"/>
              <a:ext cx="440" cy="171"/>
            </a:xfrm>
            <a:custGeom>
              <a:avLst/>
              <a:gdLst>
                <a:gd name="T0" fmla="*/ 157 w 157"/>
                <a:gd name="T1" fmla="*/ 5 h 61"/>
                <a:gd name="T2" fmla="*/ 99 w 157"/>
                <a:gd name="T3" fmla="*/ 1 h 61"/>
                <a:gd name="T4" fmla="*/ 1 w 157"/>
                <a:gd name="T5" fmla="*/ 43 h 61"/>
                <a:gd name="T6" fmla="*/ 107 w 157"/>
                <a:gd name="T7" fmla="*/ 61 h 61"/>
                <a:gd name="T8" fmla="*/ 157 w 157"/>
                <a:gd name="T9" fmla="*/ 53 h 61"/>
                <a:gd name="T10" fmla="*/ 157 w 157"/>
                <a:gd name="T11" fmla="*/ 5 h 61"/>
              </a:gdLst>
              <a:ahLst/>
              <a:cxnLst>
                <a:cxn ang="0">
                  <a:pos x="T0" y="T1"/>
                </a:cxn>
                <a:cxn ang="0">
                  <a:pos x="T2" y="T3"/>
                </a:cxn>
                <a:cxn ang="0">
                  <a:pos x="T4" y="T5"/>
                </a:cxn>
                <a:cxn ang="0">
                  <a:pos x="T6" y="T7"/>
                </a:cxn>
                <a:cxn ang="0">
                  <a:pos x="T8" y="T9"/>
                </a:cxn>
                <a:cxn ang="0">
                  <a:pos x="T10" y="T11"/>
                </a:cxn>
              </a:cxnLst>
              <a:rect l="0" t="0" r="r" b="b"/>
              <a:pathLst>
                <a:path w="157" h="61">
                  <a:moveTo>
                    <a:pt x="157" y="5"/>
                  </a:moveTo>
                  <a:cubicBezTo>
                    <a:pt x="157" y="5"/>
                    <a:pt x="122" y="0"/>
                    <a:pt x="99" y="1"/>
                  </a:cubicBezTo>
                  <a:cubicBezTo>
                    <a:pt x="76" y="1"/>
                    <a:pt x="2" y="32"/>
                    <a:pt x="1" y="43"/>
                  </a:cubicBezTo>
                  <a:cubicBezTo>
                    <a:pt x="0" y="54"/>
                    <a:pt x="107" y="61"/>
                    <a:pt x="107" y="61"/>
                  </a:cubicBezTo>
                  <a:cubicBezTo>
                    <a:pt x="157" y="53"/>
                    <a:pt x="157" y="53"/>
                    <a:pt x="157" y="53"/>
                  </a:cubicBezTo>
                  <a:lnTo>
                    <a:pt x="157"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ïŝľîḓe"/>
            <p:cNvSpPr/>
            <p:nvPr/>
          </p:nvSpPr>
          <p:spPr bwMode="auto">
            <a:xfrm>
              <a:off x="5051" y="8242"/>
              <a:ext cx="448" cy="179"/>
            </a:xfrm>
            <a:custGeom>
              <a:avLst/>
              <a:gdLst>
                <a:gd name="T0" fmla="*/ 158 w 160"/>
                <a:gd name="T1" fmla="*/ 6 h 64"/>
                <a:gd name="T2" fmla="*/ 159 w 160"/>
                <a:gd name="T3" fmla="*/ 5 h 64"/>
                <a:gd name="T4" fmla="*/ 105 w 160"/>
                <a:gd name="T5" fmla="*/ 0 h 64"/>
                <a:gd name="T6" fmla="*/ 100 w 160"/>
                <a:gd name="T7" fmla="*/ 0 h 64"/>
                <a:gd name="T8" fmla="*/ 75 w 160"/>
                <a:gd name="T9" fmla="*/ 6 h 64"/>
                <a:gd name="T10" fmla="*/ 27 w 160"/>
                <a:gd name="T11" fmla="*/ 25 h 64"/>
                <a:gd name="T12" fmla="*/ 8 w 160"/>
                <a:gd name="T13" fmla="*/ 35 h 64"/>
                <a:gd name="T14" fmla="*/ 3 w 160"/>
                <a:gd name="T15" fmla="*/ 39 h 64"/>
                <a:gd name="T16" fmla="*/ 0 w 160"/>
                <a:gd name="T17" fmla="*/ 44 h 64"/>
                <a:gd name="T18" fmla="*/ 0 w 160"/>
                <a:gd name="T19" fmla="*/ 44 h 64"/>
                <a:gd name="T20" fmla="*/ 2 w 160"/>
                <a:gd name="T21" fmla="*/ 47 h 64"/>
                <a:gd name="T22" fmla="*/ 10 w 160"/>
                <a:gd name="T23" fmla="*/ 51 h 64"/>
                <a:gd name="T24" fmla="*/ 69 w 160"/>
                <a:gd name="T25" fmla="*/ 60 h 64"/>
                <a:gd name="T26" fmla="*/ 108 w 160"/>
                <a:gd name="T27" fmla="*/ 64 h 64"/>
                <a:gd name="T28" fmla="*/ 108 w 160"/>
                <a:gd name="T29" fmla="*/ 64 h 64"/>
                <a:gd name="T30" fmla="*/ 160 w 160"/>
                <a:gd name="T31" fmla="*/ 56 h 64"/>
                <a:gd name="T32" fmla="*/ 160 w 160"/>
                <a:gd name="T33" fmla="*/ 5 h 64"/>
                <a:gd name="T34" fmla="*/ 159 w 160"/>
                <a:gd name="T35" fmla="*/ 5 h 64"/>
                <a:gd name="T36" fmla="*/ 158 w 160"/>
                <a:gd name="T37" fmla="*/ 6 h 64"/>
                <a:gd name="T38" fmla="*/ 157 w 160"/>
                <a:gd name="T39" fmla="*/ 6 h 64"/>
                <a:gd name="T40" fmla="*/ 157 w 160"/>
                <a:gd name="T41" fmla="*/ 53 h 64"/>
                <a:gd name="T42" fmla="*/ 108 w 160"/>
                <a:gd name="T43" fmla="*/ 61 h 64"/>
                <a:gd name="T44" fmla="*/ 108 w 160"/>
                <a:gd name="T45" fmla="*/ 62 h 64"/>
                <a:gd name="T46" fmla="*/ 108 w 160"/>
                <a:gd name="T47" fmla="*/ 61 h 64"/>
                <a:gd name="T48" fmla="*/ 91 w 160"/>
                <a:gd name="T49" fmla="*/ 59 h 64"/>
                <a:gd name="T50" fmla="*/ 36 w 160"/>
                <a:gd name="T51" fmla="*/ 53 h 64"/>
                <a:gd name="T52" fmla="*/ 12 w 160"/>
                <a:gd name="T53" fmla="*/ 48 h 64"/>
                <a:gd name="T54" fmla="*/ 5 w 160"/>
                <a:gd name="T55" fmla="*/ 46 h 64"/>
                <a:gd name="T56" fmla="*/ 4 w 160"/>
                <a:gd name="T57" fmla="*/ 45 h 64"/>
                <a:gd name="T58" fmla="*/ 3 w 160"/>
                <a:gd name="T59" fmla="*/ 44 h 64"/>
                <a:gd name="T60" fmla="*/ 3 w 160"/>
                <a:gd name="T61" fmla="*/ 44 h 64"/>
                <a:gd name="T62" fmla="*/ 4 w 160"/>
                <a:gd name="T63" fmla="*/ 43 h 64"/>
                <a:gd name="T64" fmla="*/ 10 w 160"/>
                <a:gd name="T65" fmla="*/ 38 h 64"/>
                <a:gd name="T66" fmla="*/ 55 w 160"/>
                <a:gd name="T67" fmla="*/ 16 h 64"/>
                <a:gd name="T68" fmla="*/ 100 w 160"/>
                <a:gd name="T69" fmla="*/ 3 h 64"/>
                <a:gd name="T70" fmla="*/ 105 w 160"/>
                <a:gd name="T71" fmla="*/ 3 h 64"/>
                <a:gd name="T72" fmla="*/ 140 w 160"/>
                <a:gd name="T73" fmla="*/ 5 h 64"/>
                <a:gd name="T74" fmla="*/ 153 w 160"/>
                <a:gd name="T75" fmla="*/ 7 h 64"/>
                <a:gd name="T76" fmla="*/ 158 w 160"/>
                <a:gd name="T77" fmla="*/ 8 h 64"/>
                <a:gd name="T78" fmla="*/ 158 w 160"/>
                <a:gd name="T79" fmla="*/ 6 h 64"/>
                <a:gd name="T80" fmla="*/ 157 w 160"/>
                <a:gd name="T81" fmla="*/ 6 h 64"/>
                <a:gd name="T82" fmla="*/ 158 w 160"/>
                <a:gd name="T83" fmla="*/ 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64">
                  <a:moveTo>
                    <a:pt x="158" y="6"/>
                  </a:moveTo>
                  <a:cubicBezTo>
                    <a:pt x="159" y="5"/>
                    <a:pt x="159" y="5"/>
                    <a:pt x="159" y="5"/>
                  </a:cubicBezTo>
                  <a:cubicBezTo>
                    <a:pt x="159" y="5"/>
                    <a:pt x="128" y="0"/>
                    <a:pt x="105" y="0"/>
                  </a:cubicBezTo>
                  <a:cubicBezTo>
                    <a:pt x="103" y="0"/>
                    <a:pt x="101" y="0"/>
                    <a:pt x="100" y="0"/>
                  </a:cubicBezTo>
                  <a:cubicBezTo>
                    <a:pt x="94" y="0"/>
                    <a:pt x="85" y="2"/>
                    <a:pt x="75" y="6"/>
                  </a:cubicBezTo>
                  <a:cubicBezTo>
                    <a:pt x="59" y="10"/>
                    <a:pt x="41" y="18"/>
                    <a:pt x="27" y="25"/>
                  </a:cubicBezTo>
                  <a:cubicBezTo>
                    <a:pt x="19" y="28"/>
                    <a:pt x="13" y="32"/>
                    <a:pt x="8" y="35"/>
                  </a:cubicBezTo>
                  <a:cubicBezTo>
                    <a:pt x="6" y="36"/>
                    <a:pt x="4" y="38"/>
                    <a:pt x="3" y="39"/>
                  </a:cubicBezTo>
                  <a:cubicBezTo>
                    <a:pt x="1" y="41"/>
                    <a:pt x="0" y="42"/>
                    <a:pt x="0" y="44"/>
                  </a:cubicBezTo>
                  <a:cubicBezTo>
                    <a:pt x="0" y="44"/>
                    <a:pt x="0" y="44"/>
                    <a:pt x="0" y="44"/>
                  </a:cubicBezTo>
                  <a:cubicBezTo>
                    <a:pt x="0" y="45"/>
                    <a:pt x="1" y="46"/>
                    <a:pt x="2" y="47"/>
                  </a:cubicBezTo>
                  <a:cubicBezTo>
                    <a:pt x="4" y="49"/>
                    <a:pt x="7" y="50"/>
                    <a:pt x="10" y="51"/>
                  </a:cubicBezTo>
                  <a:cubicBezTo>
                    <a:pt x="24" y="55"/>
                    <a:pt x="48" y="58"/>
                    <a:pt x="69" y="60"/>
                  </a:cubicBezTo>
                  <a:cubicBezTo>
                    <a:pt x="90" y="62"/>
                    <a:pt x="108" y="64"/>
                    <a:pt x="108" y="64"/>
                  </a:cubicBezTo>
                  <a:cubicBezTo>
                    <a:pt x="108" y="64"/>
                    <a:pt x="108" y="64"/>
                    <a:pt x="108" y="64"/>
                  </a:cubicBezTo>
                  <a:cubicBezTo>
                    <a:pt x="160" y="56"/>
                    <a:pt x="160" y="56"/>
                    <a:pt x="160" y="56"/>
                  </a:cubicBezTo>
                  <a:cubicBezTo>
                    <a:pt x="160" y="5"/>
                    <a:pt x="160" y="5"/>
                    <a:pt x="160" y="5"/>
                  </a:cubicBezTo>
                  <a:cubicBezTo>
                    <a:pt x="159" y="5"/>
                    <a:pt x="159" y="5"/>
                    <a:pt x="159" y="5"/>
                  </a:cubicBezTo>
                  <a:cubicBezTo>
                    <a:pt x="158" y="6"/>
                    <a:pt x="158" y="6"/>
                    <a:pt x="158" y="6"/>
                  </a:cubicBezTo>
                  <a:cubicBezTo>
                    <a:pt x="157" y="6"/>
                    <a:pt x="157" y="6"/>
                    <a:pt x="157" y="6"/>
                  </a:cubicBezTo>
                  <a:cubicBezTo>
                    <a:pt x="157" y="53"/>
                    <a:pt x="157" y="53"/>
                    <a:pt x="157" y="53"/>
                  </a:cubicBezTo>
                  <a:cubicBezTo>
                    <a:pt x="108" y="61"/>
                    <a:pt x="108" y="61"/>
                    <a:pt x="108" y="61"/>
                  </a:cubicBezTo>
                  <a:cubicBezTo>
                    <a:pt x="108" y="62"/>
                    <a:pt x="108" y="62"/>
                    <a:pt x="108" y="62"/>
                  </a:cubicBezTo>
                  <a:cubicBezTo>
                    <a:pt x="108" y="61"/>
                    <a:pt x="108" y="61"/>
                    <a:pt x="108" y="61"/>
                  </a:cubicBezTo>
                  <a:cubicBezTo>
                    <a:pt x="108" y="61"/>
                    <a:pt x="101" y="60"/>
                    <a:pt x="91" y="59"/>
                  </a:cubicBezTo>
                  <a:cubicBezTo>
                    <a:pt x="77" y="58"/>
                    <a:pt x="54" y="56"/>
                    <a:pt x="36" y="53"/>
                  </a:cubicBezTo>
                  <a:cubicBezTo>
                    <a:pt x="26" y="52"/>
                    <a:pt x="18" y="50"/>
                    <a:pt x="12" y="48"/>
                  </a:cubicBezTo>
                  <a:cubicBezTo>
                    <a:pt x="9" y="47"/>
                    <a:pt x="7" y="47"/>
                    <a:pt x="5" y="46"/>
                  </a:cubicBezTo>
                  <a:cubicBezTo>
                    <a:pt x="4" y="45"/>
                    <a:pt x="4" y="45"/>
                    <a:pt x="4" y="45"/>
                  </a:cubicBezTo>
                  <a:cubicBezTo>
                    <a:pt x="3" y="44"/>
                    <a:pt x="3" y="44"/>
                    <a:pt x="3" y="44"/>
                  </a:cubicBezTo>
                  <a:cubicBezTo>
                    <a:pt x="3" y="44"/>
                    <a:pt x="3" y="44"/>
                    <a:pt x="3" y="44"/>
                  </a:cubicBezTo>
                  <a:cubicBezTo>
                    <a:pt x="3" y="44"/>
                    <a:pt x="4" y="43"/>
                    <a:pt x="4" y="43"/>
                  </a:cubicBezTo>
                  <a:cubicBezTo>
                    <a:pt x="5" y="41"/>
                    <a:pt x="7" y="40"/>
                    <a:pt x="10" y="38"/>
                  </a:cubicBezTo>
                  <a:cubicBezTo>
                    <a:pt x="19" y="31"/>
                    <a:pt x="37" y="22"/>
                    <a:pt x="55" y="16"/>
                  </a:cubicBezTo>
                  <a:cubicBezTo>
                    <a:pt x="73" y="9"/>
                    <a:pt x="91" y="3"/>
                    <a:pt x="100" y="3"/>
                  </a:cubicBezTo>
                  <a:cubicBezTo>
                    <a:pt x="102" y="3"/>
                    <a:pt x="103" y="3"/>
                    <a:pt x="105" y="3"/>
                  </a:cubicBezTo>
                  <a:cubicBezTo>
                    <a:pt x="116" y="3"/>
                    <a:pt x="129" y="4"/>
                    <a:pt x="140" y="5"/>
                  </a:cubicBezTo>
                  <a:cubicBezTo>
                    <a:pt x="145" y="6"/>
                    <a:pt x="150" y="7"/>
                    <a:pt x="153" y="7"/>
                  </a:cubicBezTo>
                  <a:cubicBezTo>
                    <a:pt x="156" y="8"/>
                    <a:pt x="158" y="8"/>
                    <a:pt x="158" y="8"/>
                  </a:cubicBezTo>
                  <a:cubicBezTo>
                    <a:pt x="158" y="6"/>
                    <a:pt x="158" y="6"/>
                    <a:pt x="158" y="6"/>
                  </a:cubicBezTo>
                  <a:cubicBezTo>
                    <a:pt x="157" y="6"/>
                    <a:pt x="157" y="6"/>
                    <a:pt x="157" y="6"/>
                  </a:cubicBezTo>
                  <a:lnTo>
                    <a:pt x="158"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iṩḷîḍ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 name="T8" fmla="*/ 2 w 116"/>
                <a:gd name="T9" fmla="*/ 39 h 39"/>
              </a:gdLst>
              <a:ahLst/>
              <a:cxnLst>
                <a:cxn ang="0">
                  <a:pos x="T0" y="T1"/>
                </a:cxn>
                <a:cxn ang="0">
                  <a:pos x="T2" y="T3"/>
                </a:cxn>
                <a:cxn ang="0">
                  <a:pos x="T4" y="T5"/>
                </a:cxn>
                <a:cxn ang="0">
                  <a:pos x="T6" y="T7"/>
                </a:cxn>
                <a:cxn ang="0">
                  <a:pos x="T8" y="T9"/>
                </a:cxn>
              </a:cxnLst>
              <a:rect l="0" t="0" r="r" b="b"/>
              <a:pathLst>
                <a:path w="116" h="39">
                  <a:moveTo>
                    <a:pt x="2" y="39"/>
                  </a:moveTo>
                  <a:lnTo>
                    <a:pt x="116" y="4"/>
                  </a:lnTo>
                  <a:lnTo>
                    <a:pt x="114" y="0"/>
                  </a:lnTo>
                  <a:lnTo>
                    <a:pt x="0" y="34"/>
                  </a:lnTo>
                  <a:lnTo>
                    <a:pt x="2" y="3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îšľïḑ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Lst>
              <a:ahLst/>
              <a:cxnLst>
                <a:cxn ang="0">
                  <a:pos x="T0" y="T1"/>
                </a:cxn>
                <a:cxn ang="0">
                  <a:pos x="T2" y="T3"/>
                </a:cxn>
                <a:cxn ang="0">
                  <a:pos x="T4" y="T5"/>
                </a:cxn>
                <a:cxn ang="0">
                  <a:pos x="T6" y="T7"/>
                </a:cxn>
              </a:cxnLst>
              <a:rect l="0" t="0" r="r" b="b"/>
              <a:pathLst>
                <a:path w="116" h="39">
                  <a:moveTo>
                    <a:pt x="2" y="39"/>
                  </a:moveTo>
                  <a:lnTo>
                    <a:pt x="116" y="4"/>
                  </a:lnTo>
                  <a:lnTo>
                    <a:pt x="114" y="0"/>
                  </a:lnTo>
                  <a:lnTo>
                    <a:pt x="0" y="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í$1ïḍe"/>
            <p:cNvSpPr/>
            <p:nvPr/>
          </p:nvSpPr>
          <p:spPr bwMode="auto">
            <a:xfrm>
              <a:off x="5071" y="8285"/>
              <a:ext cx="257" cy="98"/>
            </a:xfrm>
            <a:custGeom>
              <a:avLst/>
              <a:gdLst>
                <a:gd name="T0" fmla="*/ 147 w 149"/>
                <a:gd name="T1" fmla="*/ 0 h 57"/>
                <a:gd name="T2" fmla="*/ 84 w 149"/>
                <a:gd name="T3" fmla="*/ 22 h 57"/>
                <a:gd name="T4" fmla="*/ 84 w 149"/>
                <a:gd name="T5" fmla="*/ 22 h 57"/>
                <a:gd name="T6" fmla="*/ 0 w 149"/>
                <a:gd name="T7" fmla="*/ 52 h 57"/>
                <a:gd name="T8" fmla="*/ 1 w 149"/>
                <a:gd name="T9" fmla="*/ 57 h 57"/>
                <a:gd name="T10" fmla="*/ 86 w 149"/>
                <a:gd name="T11" fmla="*/ 27 h 57"/>
                <a:gd name="T12" fmla="*/ 149 w 149"/>
                <a:gd name="T13" fmla="*/ 5 h 57"/>
                <a:gd name="T14" fmla="*/ 147 w 149"/>
                <a:gd name="T15" fmla="*/ 0 h 57"/>
                <a:gd name="T16" fmla="*/ 147 w 149"/>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57">
                  <a:moveTo>
                    <a:pt x="147" y="0"/>
                  </a:moveTo>
                  <a:lnTo>
                    <a:pt x="84" y="22"/>
                  </a:lnTo>
                  <a:lnTo>
                    <a:pt x="84" y="22"/>
                  </a:lnTo>
                  <a:lnTo>
                    <a:pt x="0" y="52"/>
                  </a:lnTo>
                  <a:lnTo>
                    <a:pt x="1" y="57"/>
                  </a:lnTo>
                  <a:lnTo>
                    <a:pt x="86" y="27"/>
                  </a:lnTo>
                  <a:lnTo>
                    <a:pt x="149" y="5"/>
                  </a:lnTo>
                  <a:lnTo>
                    <a:pt x="147" y="0"/>
                  </a:lnTo>
                  <a:lnTo>
                    <a:pt x="147"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ísľîď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ïşḻid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iṥlíḑè"/>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iSḷïḋé"/>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îš1íḋe"/>
            <p:cNvSpPr/>
            <p:nvPr/>
          </p:nvSpPr>
          <p:spPr bwMode="auto">
            <a:xfrm>
              <a:off x="5549" y="7375"/>
              <a:ext cx="993" cy="1072"/>
            </a:xfrm>
            <a:custGeom>
              <a:avLst/>
              <a:gdLst>
                <a:gd name="T0" fmla="*/ 88 w 355"/>
                <a:gd name="T1" fmla="*/ 116 h 383"/>
                <a:gd name="T2" fmla="*/ 157 w 355"/>
                <a:gd name="T3" fmla="*/ 246 h 383"/>
                <a:gd name="T4" fmla="*/ 15 w 355"/>
                <a:gd name="T5" fmla="*/ 278 h 383"/>
                <a:gd name="T6" fmla="*/ 0 w 355"/>
                <a:gd name="T7" fmla="*/ 368 h 383"/>
                <a:gd name="T8" fmla="*/ 279 w 355"/>
                <a:gd name="T9" fmla="*/ 364 h 383"/>
                <a:gd name="T10" fmla="*/ 237 w 355"/>
                <a:gd name="T11" fmla="*/ 125 h 383"/>
                <a:gd name="T12" fmla="*/ 43 w 355"/>
                <a:gd name="T13" fmla="*/ 3 h 383"/>
                <a:gd name="T14" fmla="*/ 88 w 355"/>
                <a:gd name="T15" fmla="*/ 116 h 3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383">
                  <a:moveTo>
                    <a:pt x="88" y="116"/>
                  </a:moveTo>
                  <a:cubicBezTo>
                    <a:pt x="157" y="246"/>
                    <a:pt x="157" y="246"/>
                    <a:pt x="157" y="246"/>
                  </a:cubicBezTo>
                  <a:cubicBezTo>
                    <a:pt x="157" y="246"/>
                    <a:pt x="32" y="251"/>
                    <a:pt x="15" y="278"/>
                  </a:cubicBezTo>
                  <a:cubicBezTo>
                    <a:pt x="7" y="290"/>
                    <a:pt x="0" y="368"/>
                    <a:pt x="0" y="368"/>
                  </a:cubicBezTo>
                  <a:cubicBezTo>
                    <a:pt x="0" y="368"/>
                    <a:pt x="203" y="383"/>
                    <a:pt x="279" y="364"/>
                  </a:cubicBezTo>
                  <a:cubicBezTo>
                    <a:pt x="355" y="346"/>
                    <a:pt x="354" y="250"/>
                    <a:pt x="237" y="125"/>
                  </a:cubicBezTo>
                  <a:cubicBezTo>
                    <a:pt x="120" y="0"/>
                    <a:pt x="43" y="3"/>
                    <a:pt x="43" y="3"/>
                  </a:cubicBezTo>
                  <a:cubicBezTo>
                    <a:pt x="88" y="116"/>
                    <a:pt x="88" y="116"/>
                    <a:pt x="88" y="116"/>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íşlidé"/>
            <p:cNvSpPr/>
            <p:nvPr/>
          </p:nvSpPr>
          <p:spPr bwMode="auto">
            <a:xfrm>
              <a:off x="5926" y="7820"/>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îṡļíḓè"/>
            <p:cNvSpPr/>
            <p:nvPr/>
          </p:nvSpPr>
          <p:spPr bwMode="auto">
            <a:xfrm>
              <a:off x="6104" y="8047"/>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íŝḷiḑe"/>
            <p:cNvSpPr/>
            <p:nvPr/>
          </p:nvSpPr>
          <p:spPr bwMode="auto">
            <a:xfrm>
              <a:off x="5894" y="8206"/>
              <a:ext cx="122"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8" y="41"/>
                    <a:pt x="22" y="41"/>
                  </a:cubicBezTo>
                  <a:cubicBezTo>
                    <a:pt x="17" y="41"/>
                    <a:pt x="12" y="39"/>
                    <a:pt x="8" y="36"/>
                  </a:cubicBezTo>
                  <a:cubicBezTo>
                    <a:pt x="4" y="32"/>
                    <a:pt x="2" y="27"/>
                    <a:pt x="2" y="22"/>
                  </a:cubicBezTo>
                  <a:cubicBezTo>
                    <a:pt x="2" y="16"/>
                    <a:pt x="4" y="11"/>
                    <a:pt x="8" y="8"/>
                  </a:cubicBezTo>
                  <a:cubicBezTo>
                    <a:pt x="12" y="4"/>
                    <a:pt x="17" y="2"/>
                    <a:pt x="22" y="2"/>
                  </a:cubicBezTo>
                  <a:cubicBezTo>
                    <a:pt x="28"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i$ļîḓè"/>
            <p:cNvSpPr/>
            <p:nvPr/>
          </p:nvSpPr>
          <p:spPr bwMode="auto">
            <a:xfrm>
              <a:off x="5718" y="7518"/>
              <a:ext cx="119" cy="122"/>
            </a:xfrm>
            <a:custGeom>
              <a:avLst/>
              <a:gdLst>
                <a:gd name="T0" fmla="*/ 42 w 43"/>
                <a:gd name="T1" fmla="*/ 22 h 44"/>
                <a:gd name="T2" fmla="*/ 41 w 43"/>
                <a:gd name="T3" fmla="*/ 22 h 44"/>
                <a:gd name="T4" fmla="*/ 35 w 43"/>
                <a:gd name="T5" fmla="*/ 36 h 44"/>
                <a:gd name="T6" fmla="*/ 21 w 43"/>
                <a:gd name="T7" fmla="*/ 42 h 44"/>
                <a:gd name="T8" fmla="*/ 7 w 43"/>
                <a:gd name="T9" fmla="*/ 36 h 44"/>
                <a:gd name="T10" fmla="*/ 2 w 43"/>
                <a:gd name="T11" fmla="*/ 22 h 44"/>
                <a:gd name="T12" fmla="*/ 7 w 43"/>
                <a:gd name="T13" fmla="*/ 8 h 44"/>
                <a:gd name="T14" fmla="*/ 21 w 43"/>
                <a:gd name="T15" fmla="*/ 2 h 44"/>
                <a:gd name="T16" fmla="*/ 35 w 43"/>
                <a:gd name="T17" fmla="*/ 8 h 44"/>
                <a:gd name="T18" fmla="*/ 41 w 43"/>
                <a:gd name="T19" fmla="*/ 22 h 44"/>
                <a:gd name="T20" fmla="*/ 42 w 43"/>
                <a:gd name="T21" fmla="*/ 22 h 44"/>
                <a:gd name="T22" fmla="*/ 43 w 43"/>
                <a:gd name="T23" fmla="*/ 22 h 44"/>
                <a:gd name="T24" fmla="*/ 21 w 43"/>
                <a:gd name="T25" fmla="*/ 0 h 44"/>
                <a:gd name="T26" fmla="*/ 0 w 43"/>
                <a:gd name="T27" fmla="*/ 22 h 44"/>
                <a:gd name="T28" fmla="*/ 21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5" y="36"/>
                  </a:cubicBezTo>
                  <a:cubicBezTo>
                    <a:pt x="32" y="39"/>
                    <a:pt x="27" y="42"/>
                    <a:pt x="21" y="42"/>
                  </a:cubicBezTo>
                  <a:cubicBezTo>
                    <a:pt x="16" y="42"/>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10"/>
                    <a:pt x="33" y="0"/>
                    <a:pt x="21" y="0"/>
                  </a:cubicBezTo>
                  <a:cubicBezTo>
                    <a:pt x="9" y="0"/>
                    <a:pt x="0" y="10"/>
                    <a:pt x="0" y="22"/>
                  </a:cubicBezTo>
                  <a:cubicBezTo>
                    <a:pt x="0" y="34"/>
                    <a:pt x="9" y="44"/>
                    <a:pt x="21" y="44"/>
                  </a:cubicBezTo>
                  <a:cubicBezTo>
                    <a:pt x="33"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íṣḻïdê"/>
            <p:cNvSpPr/>
            <p:nvPr/>
          </p:nvSpPr>
          <p:spPr bwMode="auto">
            <a:xfrm>
              <a:off x="6218" y="7820"/>
              <a:ext cx="121" cy="124"/>
            </a:xfrm>
            <a:custGeom>
              <a:avLst/>
              <a:gdLst>
                <a:gd name="T0" fmla="*/ 41 w 43"/>
                <a:gd name="T1" fmla="*/ 22 h 44"/>
                <a:gd name="T2" fmla="*/ 21 w 43"/>
                <a:gd name="T3" fmla="*/ 42 h 44"/>
                <a:gd name="T4" fmla="*/ 2 w 43"/>
                <a:gd name="T5" fmla="*/ 22 h 44"/>
                <a:gd name="T6" fmla="*/ 21 w 43"/>
                <a:gd name="T7" fmla="*/ 2 h 44"/>
                <a:gd name="T8" fmla="*/ 32 w 43"/>
                <a:gd name="T9" fmla="*/ 5 h 44"/>
                <a:gd name="T10" fmla="*/ 29 w 43"/>
                <a:gd name="T11" fmla="*/ 2 h 44"/>
                <a:gd name="T12" fmla="*/ 21 w 43"/>
                <a:gd name="T13" fmla="*/ 0 h 44"/>
                <a:gd name="T14" fmla="*/ 0 w 43"/>
                <a:gd name="T15" fmla="*/ 22 h 44"/>
                <a:gd name="T16" fmla="*/ 21 w 43"/>
                <a:gd name="T17" fmla="*/ 44 h 44"/>
                <a:gd name="T18" fmla="*/ 43 w 43"/>
                <a:gd name="T19" fmla="*/ 22 h 44"/>
                <a:gd name="T20" fmla="*/ 43 w 43"/>
                <a:gd name="T21" fmla="*/ 21 h 44"/>
                <a:gd name="T22" fmla="*/ 40 w 43"/>
                <a:gd name="T23" fmla="*/ 17 h 44"/>
                <a:gd name="T24" fmla="*/ 41 w 43"/>
                <a:gd name="T25"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4">
                  <a:moveTo>
                    <a:pt x="41" y="22"/>
                  </a:moveTo>
                  <a:cubicBezTo>
                    <a:pt x="41" y="33"/>
                    <a:pt x="32" y="42"/>
                    <a:pt x="21" y="42"/>
                  </a:cubicBezTo>
                  <a:cubicBezTo>
                    <a:pt x="11" y="42"/>
                    <a:pt x="2" y="33"/>
                    <a:pt x="2" y="22"/>
                  </a:cubicBezTo>
                  <a:cubicBezTo>
                    <a:pt x="2" y="11"/>
                    <a:pt x="11" y="2"/>
                    <a:pt x="21" y="2"/>
                  </a:cubicBezTo>
                  <a:cubicBezTo>
                    <a:pt x="25" y="2"/>
                    <a:pt x="29" y="4"/>
                    <a:pt x="32" y="5"/>
                  </a:cubicBezTo>
                  <a:cubicBezTo>
                    <a:pt x="31" y="4"/>
                    <a:pt x="30" y="3"/>
                    <a:pt x="29" y="2"/>
                  </a:cubicBezTo>
                  <a:cubicBezTo>
                    <a:pt x="27" y="1"/>
                    <a:pt x="24" y="0"/>
                    <a:pt x="21" y="0"/>
                  </a:cubicBezTo>
                  <a:cubicBezTo>
                    <a:pt x="9" y="0"/>
                    <a:pt x="0" y="10"/>
                    <a:pt x="0" y="22"/>
                  </a:cubicBezTo>
                  <a:cubicBezTo>
                    <a:pt x="0" y="34"/>
                    <a:pt x="9" y="44"/>
                    <a:pt x="21" y="44"/>
                  </a:cubicBezTo>
                  <a:cubicBezTo>
                    <a:pt x="33" y="44"/>
                    <a:pt x="43" y="34"/>
                    <a:pt x="43" y="22"/>
                  </a:cubicBezTo>
                  <a:cubicBezTo>
                    <a:pt x="43" y="22"/>
                    <a:pt x="43" y="21"/>
                    <a:pt x="43" y="21"/>
                  </a:cubicBezTo>
                  <a:cubicBezTo>
                    <a:pt x="42" y="19"/>
                    <a:pt x="41" y="18"/>
                    <a:pt x="40" y="17"/>
                  </a:cubicBezTo>
                  <a:cubicBezTo>
                    <a:pt x="41" y="19"/>
                    <a:pt x="41" y="20"/>
                    <a:pt x="41"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iṩḷïḑe"/>
            <p:cNvSpPr/>
            <p:nvPr/>
          </p:nvSpPr>
          <p:spPr bwMode="auto">
            <a:xfrm>
              <a:off x="6374" y="8120"/>
              <a:ext cx="100" cy="122"/>
            </a:xfrm>
            <a:custGeom>
              <a:avLst/>
              <a:gdLst>
                <a:gd name="T0" fmla="*/ 22 w 36"/>
                <a:gd name="T1" fmla="*/ 42 h 44"/>
                <a:gd name="T2" fmla="*/ 2 w 36"/>
                <a:gd name="T3" fmla="*/ 22 h 44"/>
                <a:gd name="T4" fmla="*/ 22 w 36"/>
                <a:gd name="T5" fmla="*/ 2 h 44"/>
                <a:gd name="T6" fmla="*/ 33 w 36"/>
                <a:gd name="T7" fmla="*/ 5 h 44"/>
                <a:gd name="T8" fmla="*/ 32 w 36"/>
                <a:gd name="T9" fmla="*/ 2 h 44"/>
                <a:gd name="T10" fmla="*/ 22 w 36"/>
                <a:gd name="T11" fmla="*/ 0 h 44"/>
                <a:gd name="T12" fmla="*/ 0 w 36"/>
                <a:gd name="T13" fmla="*/ 22 h 44"/>
                <a:gd name="T14" fmla="*/ 22 w 36"/>
                <a:gd name="T15" fmla="*/ 44 h 44"/>
                <a:gd name="T16" fmla="*/ 36 w 36"/>
                <a:gd name="T17" fmla="*/ 39 h 44"/>
                <a:gd name="T18" fmla="*/ 36 w 36"/>
                <a:gd name="T19" fmla="*/ 36 h 44"/>
                <a:gd name="T20" fmla="*/ 22 w 36"/>
                <a:gd name="T21" fmla="*/ 4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44">
                  <a:moveTo>
                    <a:pt x="22" y="42"/>
                  </a:moveTo>
                  <a:cubicBezTo>
                    <a:pt x="11" y="42"/>
                    <a:pt x="2" y="33"/>
                    <a:pt x="2" y="22"/>
                  </a:cubicBezTo>
                  <a:cubicBezTo>
                    <a:pt x="2" y="11"/>
                    <a:pt x="11" y="2"/>
                    <a:pt x="22" y="2"/>
                  </a:cubicBezTo>
                  <a:cubicBezTo>
                    <a:pt x="26" y="2"/>
                    <a:pt x="30" y="3"/>
                    <a:pt x="33" y="5"/>
                  </a:cubicBezTo>
                  <a:cubicBezTo>
                    <a:pt x="32" y="4"/>
                    <a:pt x="32" y="3"/>
                    <a:pt x="32" y="2"/>
                  </a:cubicBezTo>
                  <a:cubicBezTo>
                    <a:pt x="29" y="1"/>
                    <a:pt x="26" y="0"/>
                    <a:pt x="22" y="0"/>
                  </a:cubicBezTo>
                  <a:cubicBezTo>
                    <a:pt x="10" y="0"/>
                    <a:pt x="0" y="10"/>
                    <a:pt x="0" y="22"/>
                  </a:cubicBezTo>
                  <a:cubicBezTo>
                    <a:pt x="0" y="34"/>
                    <a:pt x="10" y="44"/>
                    <a:pt x="22" y="44"/>
                  </a:cubicBezTo>
                  <a:cubicBezTo>
                    <a:pt x="27" y="44"/>
                    <a:pt x="32" y="42"/>
                    <a:pt x="36" y="39"/>
                  </a:cubicBezTo>
                  <a:cubicBezTo>
                    <a:pt x="36" y="38"/>
                    <a:pt x="36" y="37"/>
                    <a:pt x="36" y="36"/>
                  </a:cubicBezTo>
                  <a:cubicBezTo>
                    <a:pt x="33" y="39"/>
                    <a:pt x="28" y="42"/>
                    <a:pt x="22"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ïSľîḑè"/>
            <p:cNvSpPr/>
            <p:nvPr/>
          </p:nvSpPr>
          <p:spPr bwMode="auto">
            <a:xfrm>
              <a:off x="6200" y="8301"/>
              <a:ext cx="124" cy="110"/>
            </a:xfrm>
            <a:custGeom>
              <a:avLst/>
              <a:gdLst>
                <a:gd name="T0" fmla="*/ 22 w 44"/>
                <a:gd name="T1" fmla="*/ 0 h 39"/>
                <a:gd name="T2" fmla="*/ 0 w 44"/>
                <a:gd name="T3" fmla="*/ 22 h 39"/>
                <a:gd name="T4" fmla="*/ 8 w 44"/>
                <a:gd name="T5" fmla="*/ 39 h 39"/>
                <a:gd name="T6" fmla="*/ 12 w 44"/>
                <a:gd name="T7" fmla="*/ 39 h 39"/>
                <a:gd name="T8" fmla="*/ 2 w 44"/>
                <a:gd name="T9" fmla="*/ 22 h 39"/>
                <a:gd name="T10" fmla="*/ 22 w 44"/>
                <a:gd name="T11" fmla="*/ 2 h 39"/>
                <a:gd name="T12" fmla="*/ 42 w 44"/>
                <a:gd name="T13" fmla="*/ 22 h 39"/>
                <a:gd name="T14" fmla="*/ 36 w 44"/>
                <a:gd name="T15" fmla="*/ 36 h 39"/>
                <a:gd name="T16" fmla="*/ 39 w 44"/>
                <a:gd name="T17" fmla="*/ 35 h 39"/>
                <a:gd name="T18" fmla="*/ 44 w 44"/>
                <a:gd name="T19" fmla="*/ 22 h 39"/>
                <a:gd name="T20" fmla="*/ 22 w 44"/>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39">
                  <a:moveTo>
                    <a:pt x="22" y="0"/>
                  </a:moveTo>
                  <a:cubicBezTo>
                    <a:pt x="10" y="0"/>
                    <a:pt x="0" y="10"/>
                    <a:pt x="0" y="22"/>
                  </a:cubicBezTo>
                  <a:cubicBezTo>
                    <a:pt x="0" y="29"/>
                    <a:pt x="3" y="35"/>
                    <a:pt x="8" y="39"/>
                  </a:cubicBezTo>
                  <a:cubicBezTo>
                    <a:pt x="10" y="39"/>
                    <a:pt x="11" y="39"/>
                    <a:pt x="12" y="39"/>
                  </a:cubicBezTo>
                  <a:cubicBezTo>
                    <a:pt x="6" y="35"/>
                    <a:pt x="2" y="29"/>
                    <a:pt x="2" y="22"/>
                  </a:cubicBezTo>
                  <a:cubicBezTo>
                    <a:pt x="2" y="11"/>
                    <a:pt x="11" y="2"/>
                    <a:pt x="22" y="2"/>
                  </a:cubicBezTo>
                  <a:cubicBezTo>
                    <a:pt x="33" y="2"/>
                    <a:pt x="42" y="11"/>
                    <a:pt x="42" y="22"/>
                  </a:cubicBezTo>
                  <a:cubicBezTo>
                    <a:pt x="42" y="27"/>
                    <a:pt x="40" y="32"/>
                    <a:pt x="36" y="36"/>
                  </a:cubicBezTo>
                  <a:cubicBezTo>
                    <a:pt x="37" y="35"/>
                    <a:pt x="38" y="35"/>
                    <a:pt x="39" y="35"/>
                  </a:cubicBezTo>
                  <a:cubicBezTo>
                    <a:pt x="42" y="31"/>
                    <a:pt x="44" y="27"/>
                    <a:pt x="44" y="22"/>
                  </a:cubicBezTo>
                  <a:cubicBezTo>
                    <a:pt x="44" y="10"/>
                    <a:pt x="34"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ïṣlíḑé"/>
            <p:cNvSpPr/>
            <p:nvPr/>
          </p:nvSpPr>
          <p:spPr bwMode="auto">
            <a:xfrm>
              <a:off x="5675" y="8344"/>
              <a:ext cx="124" cy="72"/>
            </a:xfrm>
            <a:custGeom>
              <a:avLst/>
              <a:gdLst>
                <a:gd name="T0" fmla="*/ 43 w 44"/>
                <a:gd name="T1" fmla="*/ 26 h 26"/>
                <a:gd name="T2" fmla="*/ 44 w 44"/>
                <a:gd name="T3" fmla="*/ 22 h 26"/>
                <a:gd name="T4" fmla="*/ 22 w 44"/>
                <a:gd name="T5" fmla="*/ 0 h 26"/>
                <a:gd name="T6" fmla="*/ 0 w 44"/>
                <a:gd name="T7" fmla="*/ 22 h 26"/>
                <a:gd name="T8" fmla="*/ 0 w 44"/>
                <a:gd name="T9" fmla="*/ 24 h 26"/>
                <a:gd name="T10" fmla="*/ 2 w 44"/>
                <a:gd name="T11" fmla="*/ 24 h 26"/>
                <a:gd name="T12" fmla="*/ 2 w 44"/>
                <a:gd name="T13" fmla="*/ 22 h 26"/>
                <a:gd name="T14" fmla="*/ 22 w 44"/>
                <a:gd name="T15" fmla="*/ 2 h 26"/>
                <a:gd name="T16" fmla="*/ 42 w 44"/>
                <a:gd name="T17" fmla="*/ 22 h 26"/>
                <a:gd name="T18" fmla="*/ 41 w 44"/>
                <a:gd name="T19" fmla="*/ 26 h 26"/>
                <a:gd name="T20" fmla="*/ 43 w 44"/>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26">
                  <a:moveTo>
                    <a:pt x="43" y="26"/>
                  </a:moveTo>
                  <a:cubicBezTo>
                    <a:pt x="44" y="25"/>
                    <a:pt x="44" y="23"/>
                    <a:pt x="44" y="22"/>
                  </a:cubicBezTo>
                  <a:cubicBezTo>
                    <a:pt x="44" y="10"/>
                    <a:pt x="34" y="0"/>
                    <a:pt x="22" y="0"/>
                  </a:cubicBezTo>
                  <a:cubicBezTo>
                    <a:pt x="10" y="0"/>
                    <a:pt x="0" y="10"/>
                    <a:pt x="0" y="22"/>
                  </a:cubicBezTo>
                  <a:cubicBezTo>
                    <a:pt x="0" y="22"/>
                    <a:pt x="0" y="23"/>
                    <a:pt x="0" y="24"/>
                  </a:cubicBezTo>
                  <a:cubicBezTo>
                    <a:pt x="1" y="24"/>
                    <a:pt x="2" y="24"/>
                    <a:pt x="2" y="24"/>
                  </a:cubicBezTo>
                  <a:cubicBezTo>
                    <a:pt x="2" y="23"/>
                    <a:pt x="2" y="23"/>
                    <a:pt x="2" y="22"/>
                  </a:cubicBezTo>
                  <a:cubicBezTo>
                    <a:pt x="2" y="11"/>
                    <a:pt x="11" y="2"/>
                    <a:pt x="22" y="2"/>
                  </a:cubicBezTo>
                  <a:cubicBezTo>
                    <a:pt x="33" y="2"/>
                    <a:pt x="42" y="11"/>
                    <a:pt x="42" y="22"/>
                  </a:cubicBezTo>
                  <a:cubicBezTo>
                    <a:pt x="42" y="23"/>
                    <a:pt x="41" y="25"/>
                    <a:pt x="41" y="26"/>
                  </a:cubicBezTo>
                  <a:cubicBezTo>
                    <a:pt x="42" y="26"/>
                    <a:pt x="42" y="26"/>
                    <a:pt x="43" y="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ïṩlïḋe"/>
            <p:cNvSpPr/>
            <p:nvPr/>
          </p:nvSpPr>
          <p:spPr bwMode="auto">
            <a:xfrm>
              <a:off x="5985" y="7558"/>
              <a:ext cx="121" cy="121"/>
            </a:xfrm>
            <a:custGeom>
              <a:avLst/>
              <a:gdLst>
                <a:gd name="T0" fmla="*/ 22 w 43"/>
                <a:gd name="T1" fmla="*/ 43 h 43"/>
                <a:gd name="T2" fmla="*/ 43 w 43"/>
                <a:gd name="T3" fmla="*/ 23 h 43"/>
                <a:gd name="T4" fmla="*/ 41 w 43"/>
                <a:gd name="T5" fmla="*/ 21 h 43"/>
                <a:gd name="T6" fmla="*/ 41 w 43"/>
                <a:gd name="T7" fmla="*/ 21 h 43"/>
                <a:gd name="T8" fmla="*/ 22 w 43"/>
                <a:gd name="T9" fmla="*/ 41 h 43"/>
                <a:gd name="T10" fmla="*/ 2 w 43"/>
                <a:gd name="T11" fmla="*/ 21 h 43"/>
                <a:gd name="T12" fmla="*/ 19 w 43"/>
                <a:gd name="T13" fmla="*/ 2 h 43"/>
                <a:gd name="T14" fmla="*/ 17 w 43"/>
                <a:gd name="T15" fmla="*/ 0 h 43"/>
                <a:gd name="T16" fmla="*/ 0 w 43"/>
                <a:gd name="T17" fmla="*/ 21 h 43"/>
                <a:gd name="T18" fmla="*/ 22 w 43"/>
                <a:gd name="T1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3" y="43"/>
                    <a:pt x="43" y="34"/>
                    <a:pt x="43" y="23"/>
                  </a:cubicBezTo>
                  <a:cubicBezTo>
                    <a:pt x="43" y="22"/>
                    <a:pt x="42" y="22"/>
                    <a:pt x="41" y="21"/>
                  </a:cubicBezTo>
                  <a:cubicBezTo>
                    <a:pt x="41" y="21"/>
                    <a:pt x="41" y="21"/>
                    <a:pt x="41" y="21"/>
                  </a:cubicBezTo>
                  <a:cubicBezTo>
                    <a:pt x="41" y="32"/>
                    <a:pt x="33" y="41"/>
                    <a:pt x="22" y="41"/>
                  </a:cubicBezTo>
                  <a:cubicBezTo>
                    <a:pt x="11" y="41"/>
                    <a:pt x="2" y="32"/>
                    <a:pt x="2" y="21"/>
                  </a:cubicBezTo>
                  <a:cubicBezTo>
                    <a:pt x="2" y="11"/>
                    <a:pt x="9" y="3"/>
                    <a:pt x="19" y="2"/>
                  </a:cubicBezTo>
                  <a:cubicBezTo>
                    <a:pt x="18" y="1"/>
                    <a:pt x="18" y="1"/>
                    <a:pt x="17" y="0"/>
                  </a:cubicBezTo>
                  <a:cubicBezTo>
                    <a:pt x="7" y="2"/>
                    <a:pt x="0" y="11"/>
                    <a:pt x="0" y="21"/>
                  </a:cubicBezTo>
                  <a:cubicBezTo>
                    <a:pt x="0" y="33"/>
                    <a:pt x="10" y="43"/>
                    <a:pt x="22" y="4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îŝlïḓé"/>
            <p:cNvSpPr/>
            <p:nvPr/>
          </p:nvSpPr>
          <p:spPr bwMode="auto">
            <a:xfrm>
              <a:off x="5709" y="8078"/>
              <a:ext cx="121" cy="91"/>
            </a:xfrm>
            <a:custGeom>
              <a:avLst/>
              <a:gdLst>
                <a:gd name="T0" fmla="*/ 22 w 43"/>
                <a:gd name="T1" fmla="*/ 33 h 33"/>
                <a:gd name="T2" fmla="*/ 43 w 43"/>
                <a:gd name="T3" fmla="*/ 11 h 33"/>
                <a:gd name="T4" fmla="*/ 41 w 43"/>
                <a:gd name="T5" fmla="*/ 0 h 33"/>
                <a:gd name="T6" fmla="*/ 38 w 43"/>
                <a:gd name="T7" fmla="*/ 0 h 33"/>
                <a:gd name="T8" fmla="*/ 41 w 43"/>
                <a:gd name="T9" fmla="*/ 11 h 33"/>
                <a:gd name="T10" fmla="*/ 22 w 43"/>
                <a:gd name="T11" fmla="*/ 31 h 33"/>
                <a:gd name="T12" fmla="*/ 2 w 43"/>
                <a:gd name="T13" fmla="*/ 11 h 33"/>
                <a:gd name="T14" fmla="*/ 2 w 43"/>
                <a:gd name="T15" fmla="*/ 7 h 33"/>
                <a:gd name="T16" fmla="*/ 0 w 43"/>
                <a:gd name="T17" fmla="*/ 7 h 33"/>
                <a:gd name="T18" fmla="*/ 0 w 43"/>
                <a:gd name="T19" fmla="*/ 11 h 33"/>
                <a:gd name="T20" fmla="*/ 22 w 43"/>
                <a:gd name="T2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33">
                  <a:moveTo>
                    <a:pt x="22" y="33"/>
                  </a:moveTo>
                  <a:cubicBezTo>
                    <a:pt x="34" y="33"/>
                    <a:pt x="43" y="23"/>
                    <a:pt x="43" y="11"/>
                  </a:cubicBezTo>
                  <a:cubicBezTo>
                    <a:pt x="43" y="7"/>
                    <a:pt x="42" y="3"/>
                    <a:pt x="41" y="0"/>
                  </a:cubicBezTo>
                  <a:cubicBezTo>
                    <a:pt x="40" y="0"/>
                    <a:pt x="39" y="0"/>
                    <a:pt x="38" y="0"/>
                  </a:cubicBezTo>
                  <a:cubicBezTo>
                    <a:pt x="40" y="3"/>
                    <a:pt x="41" y="7"/>
                    <a:pt x="41" y="11"/>
                  </a:cubicBezTo>
                  <a:cubicBezTo>
                    <a:pt x="41" y="22"/>
                    <a:pt x="33" y="31"/>
                    <a:pt x="22" y="31"/>
                  </a:cubicBezTo>
                  <a:cubicBezTo>
                    <a:pt x="11" y="31"/>
                    <a:pt x="2" y="22"/>
                    <a:pt x="2" y="11"/>
                  </a:cubicBezTo>
                  <a:cubicBezTo>
                    <a:pt x="2" y="9"/>
                    <a:pt x="2" y="8"/>
                    <a:pt x="2" y="7"/>
                  </a:cubicBezTo>
                  <a:cubicBezTo>
                    <a:pt x="2" y="7"/>
                    <a:pt x="1" y="7"/>
                    <a:pt x="0" y="7"/>
                  </a:cubicBezTo>
                  <a:cubicBezTo>
                    <a:pt x="0" y="8"/>
                    <a:pt x="0" y="9"/>
                    <a:pt x="0" y="11"/>
                  </a:cubicBezTo>
                  <a:cubicBezTo>
                    <a:pt x="0" y="23"/>
                    <a:pt x="10" y="33"/>
                    <a:pt x="22"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ïṧľîḍè"/>
            <p:cNvSpPr/>
            <p:nvPr/>
          </p:nvSpPr>
          <p:spPr bwMode="auto">
            <a:xfrm>
              <a:off x="5561" y="8192"/>
              <a:ext cx="72" cy="124"/>
            </a:xfrm>
            <a:custGeom>
              <a:avLst/>
              <a:gdLst>
                <a:gd name="T0" fmla="*/ 26 w 26"/>
                <a:gd name="T1" fmla="*/ 22 h 44"/>
                <a:gd name="T2" fmla="*/ 6 w 26"/>
                <a:gd name="T3" fmla="*/ 0 h 44"/>
                <a:gd name="T4" fmla="*/ 6 w 26"/>
                <a:gd name="T5" fmla="*/ 2 h 44"/>
                <a:gd name="T6" fmla="*/ 24 w 26"/>
                <a:gd name="T7" fmla="*/ 22 h 44"/>
                <a:gd name="T8" fmla="*/ 4 w 26"/>
                <a:gd name="T9" fmla="*/ 42 h 44"/>
                <a:gd name="T10" fmla="*/ 0 w 26"/>
                <a:gd name="T11" fmla="*/ 41 h 44"/>
                <a:gd name="T12" fmla="*/ 0 w 26"/>
                <a:gd name="T13" fmla="*/ 43 h 44"/>
                <a:gd name="T14" fmla="*/ 4 w 26"/>
                <a:gd name="T15" fmla="*/ 44 h 44"/>
                <a:gd name="T16" fmla="*/ 26 w 26"/>
                <a:gd name="T1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4">
                  <a:moveTo>
                    <a:pt x="26" y="22"/>
                  </a:moveTo>
                  <a:cubicBezTo>
                    <a:pt x="26" y="11"/>
                    <a:pt x="17" y="1"/>
                    <a:pt x="6" y="0"/>
                  </a:cubicBezTo>
                  <a:cubicBezTo>
                    <a:pt x="6" y="1"/>
                    <a:pt x="6" y="2"/>
                    <a:pt x="6" y="2"/>
                  </a:cubicBezTo>
                  <a:cubicBezTo>
                    <a:pt x="16" y="3"/>
                    <a:pt x="24" y="12"/>
                    <a:pt x="24" y="22"/>
                  </a:cubicBezTo>
                  <a:cubicBezTo>
                    <a:pt x="24" y="33"/>
                    <a:pt x="15" y="42"/>
                    <a:pt x="4" y="42"/>
                  </a:cubicBezTo>
                  <a:cubicBezTo>
                    <a:pt x="2" y="42"/>
                    <a:pt x="1" y="41"/>
                    <a:pt x="0" y="41"/>
                  </a:cubicBezTo>
                  <a:cubicBezTo>
                    <a:pt x="0" y="42"/>
                    <a:pt x="0" y="43"/>
                    <a:pt x="0" y="43"/>
                  </a:cubicBezTo>
                  <a:cubicBezTo>
                    <a:pt x="1" y="43"/>
                    <a:pt x="2" y="44"/>
                    <a:pt x="4" y="44"/>
                  </a:cubicBezTo>
                  <a:cubicBezTo>
                    <a:pt x="16" y="44"/>
                    <a:pt x="26" y="34"/>
                    <a:pt x="26"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îṩ1îḋé"/>
            <p:cNvSpPr/>
            <p:nvPr/>
          </p:nvSpPr>
          <p:spPr bwMode="auto">
            <a:xfrm>
              <a:off x="5547" y="7698"/>
              <a:ext cx="446" cy="708"/>
            </a:xfrm>
            <a:custGeom>
              <a:avLst/>
              <a:gdLst>
                <a:gd name="T0" fmla="*/ 3 w 160"/>
                <a:gd name="T1" fmla="*/ 253 h 253"/>
                <a:gd name="T2" fmla="*/ 4 w 160"/>
                <a:gd name="T3" fmla="*/ 240 h 253"/>
                <a:gd name="T4" fmla="*/ 9 w 160"/>
                <a:gd name="T5" fmla="*/ 197 h 253"/>
                <a:gd name="T6" fmla="*/ 13 w 160"/>
                <a:gd name="T7" fmla="*/ 176 h 253"/>
                <a:gd name="T8" fmla="*/ 17 w 160"/>
                <a:gd name="T9" fmla="*/ 164 h 253"/>
                <a:gd name="T10" fmla="*/ 28 w 160"/>
                <a:gd name="T11" fmla="*/ 155 h 253"/>
                <a:gd name="T12" fmla="*/ 106 w 160"/>
                <a:gd name="T13" fmla="*/ 137 h 253"/>
                <a:gd name="T14" fmla="*/ 142 w 160"/>
                <a:gd name="T15" fmla="*/ 133 h 253"/>
                <a:gd name="T16" fmla="*/ 154 w 160"/>
                <a:gd name="T17" fmla="*/ 133 h 253"/>
                <a:gd name="T18" fmla="*/ 158 w 160"/>
                <a:gd name="T19" fmla="*/ 133 h 253"/>
                <a:gd name="T20" fmla="*/ 160 w 160"/>
                <a:gd name="T21" fmla="*/ 133 h 253"/>
                <a:gd name="T22" fmla="*/ 90 w 160"/>
                <a:gd name="T23" fmla="*/ 0 h 253"/>
                <a:gd name="T24" fmla="*/ 87 w 160"/>
                <a:gd name="T25" fmla="*/ 2 h 253"/>
                <a:gd name="T26" fmla="*/ 157 w 160"/>
                <a:gd name="T27" fmla="*/ 132 h 253"/>
                <a:gd name="T28" fmla="*/ 158 w 160"/>
                <a:gd name="T29" fmla="*/ 131 h 253"/>
                <a:gd name="T30" fmla="*/ 158 w 160"/>
                <a:gd name="T31" fmla="*/ 130 h 253"/>
                <a:gd name="T32" fmla="*/ 93 w 160"/>
                <a:gd name="T33" fmla="*/ 135 h 253"/>
                <a:gd name="T34" fmla="*/ 45 w 160"/>
                <a:gd name="T35" fmla="*/ 145 h 253"/>
                <a:gd name="T36" fmla="*/ 26 w 160"/>
                <a:gd name="T37" fmla="*/ 152 h 253"/>
                <a:gd name="T38" fmla="*/ 15 w 160"/>
                <a:gd name="T39" fmla="*/ 162 h 253"/>
                <a:gd name="T40" fmla="*/ 11 w 160"/>
                <a:gd name="T41" fmla="*/ 170 h 253"/>
                <a:gd name="T42" fmla="*/ 3 w 160"/>
                <a:gd name="T43" fmla="*/ 220 h 253"/>
                <a:gd name="T44" fmla="*/ 0 w 160"/>
                <a:gd name="T45" fmla="*/ 252 h 253"/>
                <a:gd name="T46" fmla="*/ 3 w 160"/>
                <a:gd name="T47" fmla="*/ 253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0" h="253">
                  <a:moveTo>
                    <a:pt x="3" y="253"/>
                  </a:moveTo>
                  <a:cubicBezTo>
                    <a:pt x="3" y="253"/>
                    <a:pt x="3" y="248"/>
                    <a:pt x="4" y="240"/>
                  </a:cubicBezTo>
                  <a:cubicBezTo>
                    <a:pt x="5" y="229"/>
                    <a:pt x="7" y="212"/>
                    <a:pt x="9" y="197"/>
                  </a:cubicBezTo>
                  <a:cubicBezTo>
                    <a:pt x="10" y="189"/>
                    <a:pt x="12" y="182"/>
                    <a:pt x="13" y="176"/>
                  </a:cubicBezTo>
                  <a:cubicBezTo>
                    <a:pt x="14" y="170"/>
                    <a:pt x="16" y="166"/>
                    <a:pt x="17" y="164"/>
                  </a:cubicBezTo>
                  <a:cubicBezTo>
                    <a:pt x="19" y="160"/>
                    <a:pt x="23" y="158"/>
                    <a:pt x="28" y="155"/>
                  </a:cubicBezTo>
                  <a:cubicBezTo>
                    <a:pt x="45" y="146"/>
                    <a:pt x="78" y="140"/>
                    <a:pt x="106" y="137"/>
                  </a:cubicBezTo>
                  <a:cubicBezTo>
                    <a:pt x="120" y="135"/>
                    <a:pt x="133" y="134"/>
                    <a:pt x="142" y="133"/>
                  </a:cubicBezTo>
                  <a:cubicBezTo>
                    <a:pt x="147" y="133"/>
                    <a:pt x="151" y="133"/>
                    <a:pt x="154" y="133"/>
                  </a:cubicBezTo>
                  <a:cubicBezTo>
                    <a:pt x="156" y="133"/>
                    <a:pt x="158" y="133"/>
                    <a:pt x="158" y="133"/>
                  </a:cubicBezTo>
                  <a:cubicBezTo>
                    <a:pt x="160" y="133"/>
                    <a:pt x="160" y="133"/>
                    <a:pt x="160" y="133"/>
                  </a:cubicBezTo>
                  <a:cubicBezTo>
                    <a:pt x="90" y="0"/>
                    <a:pt x="90" y="0"/>
                    <a:pt x="90" y="0"/>
                  </a:cubicBezTo>
                  <a:cubicBezTo>
                    <a:pt x="87" y="2"/>
                    <a:pt x="87" y="2"/>
                    <a:pt x="87" y="2"/>
                  </a:cubicBezTo>
                  <a:cubicBezTo>
                    <a:pt x="157" y="132"/>
                    <a:pt x="157" y="132"/>
                    <a:pt x="157" y="132"/>
                  </a:cubicBezTo>
                  <a:cubicBezTo>
                    <a:pt x="158" y="131"/>
                    <a:pt x="158" y="131"/>
                    <a:pt x="158" y="131"/>
                  </a:cubicBezTo>
                  <a:cubicBezTo>
                    <a:pt x="158" y="130"/>
                    <a:pt x="158" y="130"/>
                    <a:pt x="158" y="130"/>
                  </a:cubicBezTo>
                  <a:cubicBezTo>
                    <a:pt x="158" y="130"/>
                    <a:pt x="127" y="131"/>
                    <a:pt x="93" y="135"/>
                  </a:cubicBezTo>
                  <a:cubicBezTo>
                    <a:pt x="76" y="138"/>
                    <a:pt x="59" y="141"/>
                    <a:pt x="45" y="145"/>
                  </a:cubicBezTo>
                  <a:cubicBezTo>
                    <a:pt x="38" y="147"/>
                    <a:pt x="31" y="149"/>
                    <a:pt x="26" y="152"/>
                  </a:cubicBezTo>
                  <a:cubicBezTo>
                    <a:pt x="21" y="155"/>
                    <a:pt x="17" y="158"/>
                    <a:pt x="15" y="162"/>
                  </a:cubicBezTo>
                  <a:cubicBezTo>
                    <a:pt x="13" y="164"/>
                    <a:pt x="12" y="166"/>
                    <a:pt x="11" y="170"/>
                  </a:cubicBezTo>
                  <a:cubicBezTo>
                    <a:pt x="8" y="182"/>
                    <a:pt x="5" y="202"/>
                    <a:pt x="3" y="220"/>
                  </a:cubicBezTo>
                  <a:cubicBezTo>
                    <a:pt x="1" y="238"/>
                    <a:pt x="0" y="252"/>
                    <a:pt x="0" y="252"/>
                  </a:cubicBezTo>
                  <a:cubicBezTo>
                    <a:pt x="3" y="253"/>
                    <a:pt x="3" y="253"/>
                    <a:pt x="3" y="2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îṣļíḓe"/>
            <p:cNvSpPr/>
            <p:nvPr/>
          </p:nvSpPr>
          <p:spPr bwMode="auto">
            <a:xfrm>
              <a:off x="5521" y="7339"/>
              <a:ext cx="238" cy="129"/>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is1ídé"/>
            <p:cNvSpPr/>
            <p:nvPr/>
          </p:nvSpPr>
          <p:spPr bwMode="auto">
            <a:xfrm>
              <a:off x="5516" y="7334"/>
              <a:ext cx="246" cy="140"/>
            </a:xfrm>
            <a:custGeom>
              <a:avLst/>
              <a:gdLst>
                <a:gd name="T0" fmla="*/ 87 w 88"/>
                <a:gd name="T1" fmla="*/ 25 h 50"/>
                <a:gd name="T2" fmla="*/ 85 w 88"/>
                <a:gd name="T3" fmla="*/ 25 h 50"/>
                <a:gd name="T4" fmla="*/ 82 w 88"/>
                <a:gd name="T5" fmla="*/ 33 h 50"/>
                <a:gd name="T6" fmla="*/ 44 w 88"/>
                <a:gd name="T7" fmla="*/ 47 h 50"/>
                <a:gd name="T8" fmla="*/ 15 w 88"/>
                <a:gd name="T9" fmla="*/ 40 h 50"/>
                <a:gd name="T10" fmla="*/ 6 w 88"/>
                <a:gd name="T11" fmla="*/ 33 h 50"/>
                <a:gd name="T12" fmla="*/ 3 w 88"/>
                <a:gd name="T13" fmla="*/ 25 h 50"/>
                <a:gd name="T14" fmla="*/ 6 w 88"/>
                <a:gd name="T15" fmla="*/ 17 h 50"/>
                <a:gd name="T16" fmla="*/ 44 w 88"/>
                <a:gd name="T17" fmla="*/ 3 h 50"/>
                <a:gd name="T18" fmla="*/ 73 w 88"/>
                <a:gd name="T19" fmla="*/ 10 h 50"/>
                <a:gd name="T20" fmla="*/ 82 w 88"/>
                <a:gd name="T21" fmla="*/ 17 h 50"/>
                <a:gd name="T22" fmla="*/ 85 w 88"/>
                <a:gd name="T23" fmla="*/ 25 h 50"/>
                <a:gd name="T24" fmla="*/ 87 w 88"/>
                <a:gd name="T25" fmla="*/ 25 h 50"/>
                <a:gd name="T26" fmla="*/ 88 w 88"/>
                <a:gd name="T27" fmla="*/ 25 h 50"/>
                <a:gd name="T28" fmla="*/ 84 w 88"/>
                <a:gd name="T29" fmla="*/ 15 h 50"/>
                <a:gd name="T30" fmla="*/ 44 w 88"/>
                <a:gd name="T31" fmla="*/ 0 h 50"/>
                <a:gd name="T32" fmla="*/ 13 w 88"/>
                <a:gd name="T33" fmla="*/ 7 h 50"/>
                <a:gd name="T34" fmla="*/ 4 w 88"/>
                <a:gd name="T35" fmla="*/ 15 h 50"/>
                <a:gd name="T36" fmla="*/ 0 w 88"/>
                <a:gd name="T37" fmla="*/ 25 h 50"/>
                <a:gd name="T38" fmla="*/ 4 w 88"/>
                <a:gd name="T39" fmla="*/ 35 h 50"/>
                <a:gd name="T40" fmla="*/ 44 w 88"/>
                <a:gd name="T41" fmla="*/ 50 h 50"/>
                <a:gd name="T42" fmla="*/ 75 w 88"/>
                <a:gd name="T43" fmla="*/ 43 h 50"/>
                <a:gd name="T44" fmla="*/ 84 w 88"/>
                <a:gd name="T45" fmla="*/ 35 h 50"/>
                <a:gd name="T46" fmla="*/ 88 w 88"/>
                <a:gd name="T47" fmla="*/ 25 h 50"/>
                <a:gd name="T48" fmla="*/ 87 w 88"/>
                <a:gd name="T49"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50">
                  <a:moveTo>
                    <a:pt x="87" y="25"/>
                  </a:moveTo>
                  <a:cubicBezTo>
                    <a:pt x="85" y="25"/>
                    <a:pt x="85" y="25"/>
                    <a:pt x="85" y="25"/>
                  </a:cubicBezTo>
                  <a:cubicBezTo>
                    <a:pt x="85" y="28"/>
                    <a:pt x="84" y="30"/>
                    <a:pt x="82" y="33"/>
                  </a:cubicBezTo>
                  <a:cubicBezTo>
                    <a:pt x="76" y="41"/>
                    <a:pt x="61" y="47"/>
                    <a:pt x="44" y="47"/>
                  </a:cubicBezTo>
                  <a:cubicBezTo>
                    <a:pt x="33" y="47"/>
                    <a:pt x="22" y="44"/>
                    <a:pt x="15" y="40"/>
                  </a:cubicBezTo>
                  <a:cubicBezTo>
                    <a:pt x="11" y="38"/>
                    <a:pt x="8" y="36"/>
                    <a:pt x="6" y="33"/>
                  </a:cubicBezTo>
                  <a:cubicBezTo>
                    <a:pt x="4" y="30"/>
                    <a:pt x="3" y="28"/>
                    <a:pt x="3" y="25"/>
                  </a:cubicBezTo>
                  <a:cubicBezTo>
                    <a:pt x="3" y="22"/>
                    <a:pt x="4" y="19"/>
                    <a:pt x="6" y="17"/>
                  </a:cubicBezTo>
                  <a:cubicBezTo>
                    <a:pt x="12" y="9"/>
                    <a:pt x="27" y="3"/>
                    <a:pt x="44" y="3"/>
                  </a:cubicBezTo>
                  <a:cubicBezTo>
                    <a:pt x="56" y="3"/>
                    <a:pt x="66" y="6"/>
                    <a:pt x="73" y="10"/>
                  </a:cubicBezTo>
                  <a:cubicBezTo>
                    <a:pt x="77" y="12"/>
                    <a:pt x="80" y="14"/>
                    <a:pt x="82" y="17"/>
                  </a:cubicBezTo>
                  <a:cubicBezTo>
                    <a:pt x="84" y="19"/>
                    <a:pt x="85" y="22"/>
                    <a:pt x="85" y="25"/>
                  </a:cubicBezTo>
                  <a:cubicBezTo>
                    <a:pt x="87" y="25"/>
                    <a:pt x="87" y="25"/>
                    <a:pt x="87" y="25"/>
                  </a:cubicBezTo>
                  <a:cubicBezTo>
                    <a:pt x="88" y="25"/>
                    <a:pt x="88" y="25"/>
                    <a:pt x="88" y="25"/>
                  </a:cubicBezTo>
                  <a:cubicBezTo>
                    <a:pt x="88" y="21"/>
                    <a:pt x="87" y="18"/>
                    <a:pt x="84" y="15"/>
                  </a:cubicBezTo>
                  <a:cubicBezTo>
                    <a:pt x="78" y="6"/>
                    <a:pt x="62" y="0"/>
                    <a:pt x="44" y="0"/>
                  </a:cubicBezTo>
                  <a:cubicBezTo>
                    <a:pt x="32" y="0"/>
                    <a:pt x="21" y="3"/>
                    <a:pt x="13" y="7"/>
                  </a:cubicBezTo>
                  <a:cubicBezTo>
                    <a:pt x="9" y="9"/>
                    <a:pt x="6" y="12"/>
                    <a:pt x="4" y="15"/>
                  </a:cubicBezTo>
                  <a:cubicBezTo>
                    <a:pt x="2" y="18"/>
                    <a:pt x="0" y="21"/>
                    <a:pt x="0" y="25"/>
                  </a:cubicBezTo>
                  <a:cubicBezTo>
                    <a:pt x="0" y="28"/>
                    <a:pt x="2" y="32"/>
                    <a:pt x="4" y="35"/>
                  </a:cubicBezTo>
                  <a:cubicBezTo>
                    <a:pt x="11" y="44"/>
                    <a:pt x="26" y="50"/>
                    <a:pt x="44" y="50"/>
                  </a:cubicBezTo>
                  <a:cubicBezTo>
                    <a:pt x="56" y="50"/>
                    <a:pt x="67" y="47"/>
                    <a:pt x="75" y="43"/>
                  </a:cubicBezTo>
                  <a:cubicBezTo>
                    <a:pt x="79" y="41"/>
                    <a:pt x="82" y="38"/>
                    <a:pt x="84" y="35"/>
                  </a:cubicBezTo>
                  <a:cubicBezTo>
                    <a:pt x="87" y="32"/>
                    <a:pt x="88" y="28"/>
                    <a:pt x="88" y="25"/>
                  </a:cubicBezTo>
                  <a:lnTo>
                    <a:pt x="87" y="2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î$1îḋê"/>
            <p:cNvSpPr/>
            <p:nvPr/>
          </p:nvSpPr>
          <p:spPr bwMode="auto">
            <a:xfrm>
              <a:off x="5383" y="6850"/>
              <a:ext cx="336" cy="565"/>
            </a:xfrm>
            <a:custGeom>
              <a:avLst/>
              <a:gdLst>
                <a:gd name="T0" fmla="*/ 42 w 120"/>
                <a:gd name="T1" fmla="*/ 0 h 202"/>
                <a:gd name="T2" fmla="*/ 78 w 120"/>
                <a:gd name="T3" fmla="*/ 0 h 202"/>
                <a:gd name="T4" fmla="*/ 120 w 120"/>
                <a:gd name="T5" fmla="*/ 48 h 202"/>
                <a:gd name="T6" fmla="*/ 120 w 120"/>
                <a:gd name="T7" fmla="*/ 103 h 202"/>
                <a:gd name="T8" fmla="*/ 120 w 120"/>
                <a:gd name="T9" fmla="*/ 107 h 202"/>
                <a:gd name="T10" fmla="*/ 120 w 120"/>
                <a:gd name="T11" fmla="*/ 112 h 202"/>
                <a:gd name="T12" fmla="*/ 120 w 120"/>
                <a:gd name="T13" fmla="*/ 145 h 202"/>
                <a:gd name="T14" fmla="*/ 120 w 120"/>
                <a:gd name="T15" fmla="*/ 147 h 202"/>
                <a:gd name="T16" fmla="*/ 120 w 120"/>
                <a:gd name="T17" fmla="*/ 180 h 202"/>
                <a:gd name="T18" fmla="*/ 98 w 120"/>
                <a:gd name="T19" fmla="*/ 202 h 202"/>
                <a:gd name="T20" fmla="*/ 85 w 120"/>
                <a:gd name="T21" fmla="*/ 202 h 202"/>
                <a:gd name="T22" fmla="*/ 63 w 120"/>
                <a:gd name="T23" fmla="*/ 180 h 202"/>
                <a:gd name="T24" fmla="*/ 63 w 120"/>
                <a:gd name="T25" fmla="*/ 151 h 202"/>
                <a:gd name="T26" fmla="*/ 42 w 120"/>
                <a:gd name="T27" fmla="*/ 151 h 202"/>
                <a:gd name="T28" fmla="*/ 0 w 120"/>
                <a:gd name="T29" fmla="*/ 103 h 202"/>
                <a:gd name="T30" fmla="*/ 0 w 120"/>
                <a:gd name="T31" fmla="*/ 48 h 202"/>
                <a:gd name="T32" fmla="*/ 42 w 120"/>
                <a:gd name="T3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0" h="202">
                  <a:moveTo>
                    <a:pt x="42" y="0"/>
                  </a:moveTo>
                  <a:cubicBezTo>
                    <a:pt x="78" y="0"/>
                    <a:pt x="78" y="0"/>
                    <a:pt x="78" y="0"/>
                  </a:cubicBezTo>
                  <a:cubicBezTo>
                    <a:pt x="101" y="0"/>
                    <a:pt x="120" y="22"/>
                    <a:pt x="120" y="48"/>
                  </a:cubicBezTo>
                  <a:cubicBezTo>
                    <a:pt x="120" y="103"/>
                    <a:pt x="120" y="103"/>
                    <a:pt x="120" y="103"/>
                  </a:cubicBezTo>
                  <a:cubicBezTo>
                    <a:pt x="120" y="104"/>
                    <a:pt x="120" y="106"/>
                    <a:pt x="120" y="107"/>
                  </a:cubicBezTo>
                  <a:cubicBezTo>
                    <a:pt x="120" y="109"/>
                    <a:pt x="120" y="110"/>
                    <a:pt x="120" y="112"/>
                  </a:cubicBezTo>
                  <a:cubicBezTo>
                    <a:pt x="120" y="145"/>
                    <a:pt x="120" y="145"/>
                    <a:pt x="120" y="145"/>
                  </a:cubicBezTo>
                  <a:cubicBezTo>
                    <a:pt x="120" y="147"/>
                    <a:pt x="120" y="147"/>
                    <a:pt x="120" y="147"/>
                  </a:cubicBezTo>
                  <a:cubicBezTo>
                    <a:pt x="120" y="180"/>
                    <a:pt x="120" y="180"/>
                    <a:pt x="120" y="180"/>
                  </a:cubicBezTo>
                  <a:cubicBezTo>
                    <a:pt x="120" y="192"/>
                    <a:pt x="110" y="202"/>
                    <a:pt x="98" y="202"/>
                  </a:cubicBezTo>
                  <a:cubicBezTo>
                    <a:pt x="85" y="202"/>
                    <a:pt x="85" y="202"/>
                    <a:pt x="85" y="202"/>
                  </a:cubicBezTo>
                  <a:cubicBezTo>
                    <a:pt x="73" y="202"/>
                    <a:pt x="63" y="192"/>
                    <a:pt x="63" y="180"/>
                  </a:cubicBezTo>
                  <a:cubicBezTo>
                    <a:pt x="63" y="151"/>
                    <a:pt x="63" y="151"/>
                    <a:pt x="63" y="151"/>
                  </a:cubicBezTo>
                  <a:cubicBezTo>
                    <a:pt x="42" y="151"/>
                    <a:pt x="42" y="151"/>
                    <a:pt x="42" y="151"/>
                  </a:cubicBezTo>
                  <a:cubicBezTo>
                    <a:pt x="19" y="151"/>
                    <a:pt x="0" y="129"/>
                    <a:pt x="0" y="103"/>
                  </a:cubicBezTo>
                  <a:cubicBezTo>
                    <a:pt x="0" y="48"/>
                    <a:pt x="0" y="48"/>
                    <a:pt x="0" y="48"/>
                  </a:cubicBezTo>
                  <a:cubicBezTo>
                    <a:pt x="0" y="22"/>
                    <a:pt x="19"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ïšlïḓê"/>
            <p:cNvSpPr/>
            <p:nvPr/>
          </p:nvSpPr>
          <p:spPr bwMode="auto">
            <a:xfrm>
              <a:off x="5382" y="6844"/>
              <a:ext cx="343" cy="574"/>
            </a:xfrm>
            <a:custGeom>
              <a:avLst/>
              <a:gdLst>
                <a:gd name="T0" fmla="*/ 43 w 123"/>
                <a:gd name="T1" fmla="*/ 2 h 205"/>
                <a:gd name="T2" fmla="*/ 43 w 123"/>
                <a:gd name="T3" fmla="*/ 3 h 205"/>
                <a:gd name="T4" fmla="*/ 79 w 123"/>
                <a:gd name="T5" fmla="*/ 3 h 205"/>
                <a:gd name="T6" fmla="*/ 107 w 123"/>
                <a:gd name="T7" fmla="*/ 17 h 205"/>
                <a:gd name="T8" fmla="*/ 119 w 123"/>
                <a:gd name="T9" fmla="*/ 50 h 205"/>
                <a:gd name="T10" fmla="*/ 119 w 123"/>
                <a:gd name="T11" fmla="*/ 105 h 205"/>
                <a:gd name="T12" fmla="*/ 119 w 123"/>
                <a:gd name="T13" fmla="*/ 109 h 205"/>
                <a:gd name="T14" fmla="*/ 119 w 123"/>
                <a:gd name="T15" fmla="*/ 109 h 205"/>
                <a:gd name="T16" fmla="*/ 119 w 123"/>
                <a:gd name="T17" fmla="*/ 109 h 205"/>
                <a:gd name="T18" fmla="*/ 120 w 123"/>
                <a:gd name="T19" fmla="*/ 114 h 205"/>
                <a:gd name="T20" fmla="*/ 120 w 123"/>
                <a:gd name="T21" fmla="*/ 147 h 205"/>
                <a:gd name="T22" fmla="*/ 120 w 123"/>
                <a:gd name="T23" fmla="*/ 149 h 205"/>
                <a:gd name="T24" fmla="*/ 120 w 123"/>
                <a:gd name="T25" fmla="*/ 182 h 205"/>
                <a:gd name="T26" fmla="*/ 114 w 123"/>
                <a:gd name="T27" fmla="*/ 197 h 205"/>
                <a:gd name="T28" fmla="*/ 99 w 123"/>
                <a:gd name="T29" fmla="*/ 202 h 205"/>
                <a:gd name="T30" fmla="*/ 86 w 123"/>
                <a:gd name="T31" fmla="*/ 202 h 205"/>
                <a:gd name="T32" fmla="*/ 71 w 123"/>
                <a:gd name="T33" fmla="*/ 197 h 205"/>
                <a:gd name="T34" fmla="*/ 65 w 123"/>
                <a:gd name="T35" fmla="*/ 182 h 205"/>
                <a:gd name="T36" fmla="*/ 65 w 123"/>
                <a:gd name="T37" fmla="*/ 151 h 205"/>
                <a:gd name="T38" fmla="*/ 43 w 123"/>
                <a:gd name="T39" fmla="*/ 151 h 205"/>
                <a:gd name="T40" fmla="*/ 15 w 123"/>
                <a:gd name="T41" fmla="*/ 138 h 205"/>
                <a:gd name="T42" fmla="*/ 3 w 123"/>
                <a:gd name="T43" fmla="*/ 105 h 205"/>
                <a:gd name="T44" fmla="*/ 3 w 123"/>
                <a:gd name="T45" fmla="*/ 50 h 205"/>
                <a:gd name="T46" fmla="*/ 15 w 123"/>
                <a:gd name="T47" fmla="*/ 17 h 205"/>
                <a:gd name="T48" fmla="*/ 43 w 123"/>
                <a:gd name="T49" fmla="*/ 3 h 205"/>
                <a:gd name="T50" fmla="*/ 43 w 123"/>
                <a:gd name="T51" fmla="*/ 2 h 205"/>
                <a:gd name="T52" fmla="*/ 43 w 123"/>
                <a:gd name="T53" fmla="*/ 0 h 205"/>
                <a:gd name="T54" fmla="*/ 12 w 123"/>
                <a:gd name="T55" fmla="*/ 15 h 205"/>
                <a:gd name="T56" fmla="*/ 0 w 123"/>
                <a:gd name="T57" fmla="*/ 50 h 205"/>
                <a:gd name="T58" fmla="*/ 0 w 123"/>
                <a:gd name="T59" fmla="*/ 105 h 205"/>
                <a:gd name="T60" fmla="*/ 12 w 123"/>
                <a:gd name="T61" fmla="*/ 140 h 205"/>
                <a:gd name="T62" fmla="*/ 43 w 123"/>
                <a:gd name="T63" fmla="*/ 154 h 205"/>
                <a:gd name="T64" fmla="*/ 62 w 123"/>
                <a:gd name="T65" fmla="*/ 154 h 205"/>
                <a:gd name="T66" fmla="*/ 62 w 123"/>
                <a:gd name="T67" fmla="*/ 182 h 205"/>
                <a:gd name="T68" fmla="*/ 86 w 123"/>
                <a:gd name="T69" fmla="*/ 205 h 205"/>
                <a:gd name="T70" fmla="*/ 99 w 123"/>
                <a:gd name="T71" fmla="*/ 205 h 205"/>
                <a:gd name="T72" fmla="*/ 123 w 123"/>
                <a:gd name="T73" fmla="*/ 182 h 205"/>
                <a:gd name="T74" fmla="*/ 123 w 123"/>
                <a:gd name="T75" fmla="*/ 149 h 205"/>
                <a:gd name="T76" fmla="*/ 123 w 123"/>
                <a:gd name="T77" fmla="*/ 147 h 205"/>
                <a:gd name="T78" fmla="*/ 123 w 123"/>
                <a:gd name="T79" fmla="*/ 114 h 205"/>
                <a:gd name="T80" fmla="*/ 122 w 123"/>
                <a:gd name="T81" fmla="*/ 109 h 205"/>
                <a:gd name="T82" fmla="*/ 121 w 123"/>
                <a:gd name="T83" fmla="*/ 109 h 205"/>
                <a:gd name="T84" fmla="*/ 122 w 123"/>
                <a:gd name="T85" fmla="*/ 109 h 205"/>
                <a:gd name="T86" fmla="*/ 122 w 123"/>
                <a:gd name="T87" fmla="*/ 105 h 205"/>
                <a:gd name="T88" fmla="*/ 122 w 123"/>
                <a:gd name="T89" fmla="*/ 50 h 205"/>
                <a:gd name="T90" fmla="*/ 110 w 123"/>
                <a:gd name="T91" fmla="*/ 15 h 205"/>
                <a:gd name="T92" fmla="*/ 79 w 123"/>
                <a:gd name="T93" fmla="*/ 0 h 205"/>
                <a:gd name="T94" fmla="*/ 43 w 123"/>
                <a:gd name="T95" fmla="*/ 0 h 205"/>
                <a:gd name="T96" fmla="*/ 43 w 123"/>
                <a:gd name="T97" fmla="*/ 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 h="205">
                  <a:moveTo>
                    <a:pt x="43" y="2"/>
                  </a:moveTo>
                  <a:cubicBezTo>
                    <a:pt x="43" y="3"/>
                    <a:pt x="43" y="3"/>
                    <a:pt x="43" y="3"/>
                  </a:cubicBezTo>
                  <a:cubicBezTo>
                    <a:pt x="79" y="3"/>
                    <a:pt x="79" y="3"/>
                    <a:pt x="79" y="3"/>
                  </a:cubicBezTo>
                  <a:cubicBezTo>
                    <a:pt x="90" y="3"/>
                    <a:pt x="100" y="9"/>
                    <a:pt x="107" y="17"/>
                  </a:cubicBezTo>
                  <a:cubicBezTo>
                    <a:pt x="115" y="26"/>
                    <a:pt x="119" y="37"/>
                    <a:pt x="119" y="50"/>
                  </a:cubicBezTo>
                  <a:cubicBezTo>
                    <a:pt x="119" y="105"/>
                    <a:pt x="119" y="105"/>
                    <a:pt x="119" y="105"/>
                  </a:cubicBezTo>
                  <a:cubicBezTo>
                    <a:pt x="119" y="106"/>
                    <a:pt x="119" y="108"/>
                    <a:pt x="119" y="109"/>
                  </a:cubicBezTo>
                  <a:cubicBezTo>
                    <a:pt x="119" y="109"/>
                    <a:pt x="119" y="109"/>
                    <a:pt x="119" y="109"/>
                  </a:cubicBezTo>
                  <a:cubicBezTo>
                    <a:pt x="119" y="109"/>
                    <a:pt x="119" y="109"/>
                    <a:pt x="119" y="109"/>
                  </a:cubicBezTo>
                  <a:cubicBezTo>
                    <a:pt x="120" y="111"/>
                    <a:pt x="120" y="113"/>
                    <a:pt x="120" y="114"/>
                  </a:cubicBezTo>
                  <a:cubicBezTo>
                    <a:pt x="120" y="147"/>
                    <a:pt x="120" y="147"/>
                    <a:pt x="120" y="147"/>
                  </a:cubicBezTo>
                  <a:cubicBezTo>
                    <a:pt x="120" y="149"/>
                    <a:pt x="120" y="149"/>
                    <a:pt x="120" y="149"/>
                  </a:cubicBezTo>
                  <a:cubicBezTo>
                    <a:pt x="120" y="182"/>
                    <a:pt x="120" y="182"/>
                    <a:pt x="120" y="182"/>
                  </a:cubicBezTo>
                  <a:cubicBezTo>
                    <a:pt x="120" y="188"/>
                    <a:pt x="118" y="193"/>
                    <a:pt x="114" y="197"/>
                  </a:cubicBezTo>
                  <a:cubicBezTo>
                    <a:pt x="110" y="200"/>
                    <a:pt x="105" y="202"/>
                    <a:pt x="99" y="202"/>
                  </a:cubicBezTo>
                  <a:cubicBezTo>
                    <a:pt x="86" y="202"/>
                    <a:pt x="86" y="202"/>
                    <a:pt x="86" y="202"/>
                  </a:cubicBezTo>
                  <a:cubicBezTo>
                    <a:pt x="80" y="202"/>
                    <a:pt x="75" y="200"/>
                    <a:pt x="71" y="197"/>
                  </a:cubicBezTo>
                  <a:cubicBezTo>
                    <a:pt x="68" y="193"/>
                    <a:pt x="65" y="188"/>
                    <a:pt x="65" y="182"/>
                  </a:cubicBezTo>
                  <a:cubicBezTo>
                    <a:pt x="65" y="151"/>
                    <a:pt x="65" y="151"/>
                    <a:pt x="65" y="151"/>
                  </a:cubicBezTo>
                  <a:cubicBezTo>
                    <a:pt x="43" y="151"/>
                    <a:pt x="43" y="151"/>
                    <a:pt x="43" y="151"/>
                  </a:cubicBezTo>
                  <a:cubicBezTo>
                    <a:pt x="32" y="151"/>
                    <a:pt x="22" y="146"/>
                    <a:pt x="15" y="138"/>
                  </a:cubicBezTo>
                  <a:cubicBezTo>
                    <a:pt x="7" y="129"/>
                    <a:pt x="3" y="118"/>
                    <a:pt x="3" y="105"/>
                  </a:cubicBezTo>
                  <a:cubicBezTo>
                    <a:pt x="3" y="50"/>
                    <a:pt x="3" y="50"/>
                    <a:pt x="3" y="50"/>
                  </a:cubicBezTo>
                  <a:cubicBezTo>
                    <a:pt x="3" y="37"/>
                    <a:pt x="7" y="26"/>
                    <a:pt x="15" y="17"/>
                  </a:cubicBezTo>
                  <a:cubicBezTo>
                    <a:pt x="22" y="9"/>
                    <a:pt x="32" y="3"/>
                    <a:pt x="43" y="3"/>
                  </a:cubicBezTo>
                  <a:cubicBezTo>
                    <a:pt x="43" y="2"/>
                    <a:pt x="43" y="2"/>
                    <a:pt x="43" y="2"/>
                  </a:cubicBezTo>
                  <a:cubicBezTo>
                    <a:pt x="43" y="0"/>
                    <a:pt x="43" y="0"/>
                    <a:pt x="43" y="0"/>
                  </a:cubicBezTo>
                  <a:cubicBezTo>
                    <a:pt x="31" y="0"/>
                    <a:pt x="20" y="6"/>
                    <a:pt x="12" y="15"/>
                  </a:cubicBezTo>
                  <a:cubicBezTo>
                    <a:pt x="4" y="24"/>
                    <a:pt x="0" y="37"/>
                    <a:pt x="0" y="50"/>
                  </a:cubicBezTo>
                  <a:cubicBezTo>
                    <a:pt x="0" y="105"/>
                    <a:pt x="0" y="105"/>
                    <a:pt x="0" y="105"/>
                  </a:cubicBezTo>
                  <a:cubicBezTo>
                    <a:pt x="0" y="118"/>
                    <a:pt x="4" y="131"/>
                    <a:pt x="12" y="140"/>
                  </a:cubicBezTo>
                  <a:cubicBezTo>
                    <a:pt x="20" y="149"/>
                    <a:pt x="31" y="154"/>
                    <a:pt x="43" y="154"/>
                  </a:cubicBezTo>
                  <a:cubicBezTo>
                    <a:pt x="62" y="154"/>
                    <a:pt x="62" y="154"/>
                    <a:pt x="62" y="154"/>
                  </a:cubicBezTo>
                  <a:cubicBezTo>
                    <a:pt x="62" y="182"/>
                    <a:pt x="62" y="182"/>
                    <a:pt x="62" y="182"/>
                  </a:cubicBezTo>
                  <a:cubicBezTo>
                    <a:pt x="62" y="195"/>
                    <a:pt x="73" y="205"/>
                    <a:pt x="86" y="205"/>
                  </a:cubicBezTo>
                  <a:cubicBezTo>
                    <a:pt x="99" y="205"/>
                    <a:pt x="99" y="205"/>
                    <a:pt x="99" y="205"/>
                  </a:cubicBezTo>
                  <a:cubicBezTo>
                    <a:pt x="112" y="205"/>
                    <a:pt x="123" y="195"/>
                    <a:pt x="123" y="182"/>
                  </a:cubicBezTo>
                  <a:cubicBezTo>
                    <a:pt x="123" y="149"/>
                    <a:pt x="123" y="149"/>
                    <a:pt x="123" y="149"/>
                  </a:cubicBezTo>
                  <a:cubicBezTo>
                    <a:pt x="123" y="147"/>
                    <a:pt x="123" y="147"/>
                    <a:pt x="123" y="147"/>
                  </a:cubicBezTo>
                  <a:cubicBezTo>
                    <a:pt x="123" y="114"/>
                    <a:pt x="123" y="114"/>
                    <a:pt x="123" y="114"/>
                  </a:cubicBezTo>
                  <a:cubicBezTo>
                    <a:pt x="123" y="112"/>
                    <a:pt x="123" y="111"/>
                    <a:pt x="122" y="109"/>
                  </a:cubicBezTo>
                  <a:cubicBezTo>
                    <a:pt x="121" y="109"/>
                    <a:pt x="121" y="109"/>
                    <a:pt x="121" y="109"/>
                  </a:cubicBezTo>
                  <a:cubicBezTo>
                    <a:pt x="122" y="109"/>
                    <a:pt x="122" y="109"/>
                    <a:pt x="122" y="109"/>
                  </a:cubicBezTo>
                  <a:cubicBezTo>
                    <a:pt x="122" y="108"/>
                    <a:pt x="122" y="106"/>
                    <a:pt x="122" y="105"/>
                  </a:cubicBezTo>
                  <a:cubicBezTo>
                    <a:pt x="122" y="50"/>
                    <a:pt x="122" y="50"/>
                    <a:pt x="122" y="50"/>
                  </a:cubicBezTo>
                  <a:cubicBezTo>
                    <a:pt x="122" y="37"/>
                    <a:pt x="118" y="24"/>
                    <a:pt x="110" y="15"/>
                  </a:cubicBezTo>
                  <a:cubicBezTo>
                    <a:pt x="102" y="6"/>
                    <a:pt x="91" y="0"/>
                    <a:pt x="79" y="0"/>
                  </a:cubicBezTo>
                  <a:cubicBezTo>
                    <a:pt x="43" y="0"/>
                    <a:pt x="43" y="0"/>
                    <a:pt x="43" y="0"/>
                  </a:cubicBezTo>
                  <a:lnTo>
                    <a:pt x="43"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ïślïḑe"/>
            <p:cNvSpPr/>
            <p:nvPr/>
          </p:nvSpPr>
          <p:spPr bwMode="auto">
            <a:xfrm>
              <a:off x="5132" y="6598"/>
              <a:ext cx="784" cy="612"/>
            </a:xfrm>
            <a:custGeom>
              <a:avLst/>
              <a:gdLst>
                <a:gd name="T0" fmla="*/ 201 w 280"/>
                <a:gd name="T1" fmla="*/ 175 h 219"/>
                <a:gd name="T2" fmla="*/ 194 w 280"/>
                <a:gd name="T3" fmla="*/ 132 h 219"/>
                <a:gd name="T4" fmla="*/ 38 w 280"/>
                <a:gd name="T5" fmla="*/ 90 h 219"/>
                <a:gd name="T6" fmla="*/ 60 w 280"/>
                <a:gd name="T7" fmla="*/ 13 h 219"/>
                <a:gd name="T8" fmla="*/ 102 w 280"/>
                <a:gd name="T9" fmla="*/ 44 h 219"/>
                <a:gd name="T10" fmla="*/ 102 w 280"/>
                <a:gd name="T11" fmla="*/ 7 h 219"/>
                <a:gd name="T12" fmla="*/ 155 w 280"/>
                <a:gd name="T13" fmla="*/ 45 h 219"/>
                <a:gd name="T14" fmla="*/ 254 w 280"/>
                <a:gd name="T15" fmla="*/ 90 h 219"/>
                <a:gd name="T16" fmla="*/ 211 w 280"/>
                <a:gd name="T17" fmla="*/ 219 h 219"/>
                <a:gd name="T18" fmla="*/ 207 w 280"/>
                <a:gd name="T19" fmla="*/ 192 h 219"/>
                <a:gd name="T20" fmla="*/ 201 w 280"/>
                <a:gd name="T21" fmla="*/ 17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19">
                  <a:moveTo>
                    <a:pt x="201" y="175"/>
                  </a:moveTo>
                  <a:cubicBezTo>
                    <a:pt x="194" y="132"/>
                    <a:pt x="194" y="132"/>
                    <a:pt x="194" y="132"/>
                  </a:cubicBezTo>
                  <a:cubicBezTo>
                    <a:pt x="194" y="132"/>
                    <a:pt x="76" y="147"/>
                    <a:pt x="38" y="90"/>
                  </a:cubicBezTo>
                  <a:cubicBezTo>
                    <a:pt x="0" y="33"/>
                    <a:pt x="40" y="10"/>
                    <a:pt x="60" y="13"/>
                  </a:cubicBezTo>
                  <a:cubicBezTo>
                    <a:pt x="79" y="17"/>
                    <a:pt x="102" y="44"/>
                    <a:pt x="102" y="44"/>
                  </a:cubicBezTo>
                  <a:cubicBezTo>
                    <a:pt x="102" y="44"/>
                    <a:pt x="82" y="16"/>
                    <a:pt x="102" y="7"/>
                  </a:cubicBezTo>
                  <a:cubicBezTo>
                    <a:pt x="119" y="0"/>
                    <a:pt x="145" y="19"/>
                    <a:pt x="155" y="45"/>
                  </a:cubicBezTo>
                  <a:cubicBezTo>
                    <a:pt x="155" y="45"/>
                    <a:pt x="228" y="43"/>
                    <a:pt x="254" y="90"/>
                  </a:cubicBezTo>
                  <a:cubicBezTo>
                    <a:pt x="280" y="137"/>
                    <a:pt x="259" y="170"/>
                    <a:pt x="211" y="219"/>
                  </a:cubicBezTo>
                  <a:cubicBezTo>
                    <a:pt x="207" y="192"/>
                    <a:pt x="207" y="192"/>
                    <a:pt x="207" y="192"/>
                  </a:cubicBezTo>
                  <a:lnTo>
                    <a:pt x="201" y="17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ís1ïḋé"/>
            <p:cNvSpPr/>
            <p:nvPr/>
          </p:nvSpPr>
          <p:spPr bwMode="auto">
            <a:xfrm>
              <a:off x="5535" y="7012"/>
              <a:ext cx="45" cy="4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î$ḻïḓé"/>
            <p:cNvSpPr/>
            <p:nvPr/>
          </p:nvSpPr>
          <p:spPr bwMode="auto">
            <a:xfrm>
              <a:off x="5399" y="7012"/>
              <a:ext cx="36" cy="40"/>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îṡḷïďe"/>
            <p:cNvSpPr/>
            <p:nvPr/>
          </p:nvSpPr>
          <p:spPr bwMode="auto">
            <a:xfrm>
              <a:off x="5458" y="7113"/>
              <a:ext cx="78" cy="45"/>
            </a:xfrm>
            <a:custGeom>
              <a:avLst/>
              <a:gdLst>
                <a:gd name="T0" fmla="*/ 0 w 28"/>
                <a:gd name="T1" fmla="*/ 3 h 16"/>
                <a:gd name="T2" fmla="*/ 12 w 28"/>
                <a:gd name="T3" fmla="*/ 16 h 16"/>
                <a:gd name="T4" fmla="*/ 28 w 28"/>
                <a:gd name="T5" fmla="*/ 0 h 16"/>
                <a:gd name="T6" fmla="*/ 0 w 28"/>
                <a:gd name="T7" fmla="*/ 3 h 16"/>
              </a:gdLst>
              <a:ahLst/>
              <a:cxnLst>
                <a:cxn ang="0">
                  <a:pos x="T0" y="T1"/>
                </a:cxn>
                <a:cxn ang="0">
                  <a:pos x="T2" y="T3"/>
                </a:cxn>
                <a:cxn ang="0">
                  <a:pos x="T4" y="T5"/>
                </a:cxn>
                <a:cxn ang="0">
                  <a:pos x="T6" y="T7"/>
                </a:cxn>
              </a:cxnLst>
              <a:rect l="0" t="0" r="r" b="b"/>
              <a:pathLst>
                <a:path w="28" h="16">
                  <a:moveTo>
                    <a:pt x="0" y="3"/>
                  </a:moveTo>
                  <a:cubicBezTo>
                    <a:pt x="0" y="3"/>
                    <a:pt x="4" y="15"/>
                    <a:pt x="12" y="16"/>
                  </a:cubicBezTo>
                  <a:cubicBezTo>
                    <a:pt x="21" y="16"/>
                    <a:pt x="27" y="7"/>
                    <a:pt x="28" y="0"/>
                  </a:cubicBezTo>
                  <a:lnTo>
                    <a:pt x="0" y="3"/>
                  </a:lnTo>
                  <a:close/>
                </a:path>
              </a:pathLst>
            </a:custGeom>
            <a:solidFill>
              <a:srgbClr val="F9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is1iḓè"/>
            <p:cNvSpPr/>
            <p:nvPr/>
          </p:nvSpPr>
          <p:spPr bwMode="auto">
            <a:xfrm>
              <a:off x="5451" y="7106"/>
              <a:ext cx="90" cy="62"/>
            </a:xfrm>
            <a:custGeom>
              <a:avLst/>
              <a:gdLst>
                <a:gd name="T0" fmla="*/ 0 w 32"/>
                <a:gd name="T1" fmla="*/ 6 h 22"/>
                <a:gd name="T2" fmla="*/ 8 w 32"/>
                <a:gd name="T3" fmla="*/ 17 h 22"/>
                <a:gd name="T4" fmla="*/ 27 w 32"/>
                <a:gd name="T5" fmla="*/ 13 h 22"/>
                <a:gd name="T6" fmla="*/ 32 w 32"/>
                <a:gd name="T7" fmla="*/ 2 h 22"/>
                <a:gd name="T8" fmla="*/ 30 w 32"/>
                <a:gd name="T9" fmla="*/ 0 h 22"/>
                <a:gd name="T10" fmla="*/ 5 w 32"/>
                <a:gd name="T11" fmla="*/ 3 h 22"/>
                <a:gd name="T12" fmla="*/ 2 w 32"/>
                <a:gd name="T13" fmla="*/ 3 h 22"/>
                <a:gd name="T14" fmla="*/ 0 w 32"/>
                <a:gd name="T15" fmla="*/ 5 h 22"/>
                <a:gd name="T16" fmla="*/ 2 w 32"/>
                <a:gd name="T17" fmla="*/ 7 h 22"/>
                <a:gd name="T18" fmla="*/ 26 w 32"/>
                <a:gd name="T19" fmla="*/ 4 h 22"/>
                <a:gd name="T20" fmla="*/ 30 w 32"/>
                <a:gd name="T21" fmla="*/ 4 h 22"/>
                <a:gd name="T22" fmla="*/ 28 w 32"/>
                <a:gd name="T23" fmla="*/ 2 h 22"/>
                <a:gd name="T24" fmla="*/ 18 w 32"/>
                <a:gd name="T25" fmla="*/ 16 h 22"/>
                <a:gd name="T26" fmla="*/ 6 w 32"/>
                <a:gd name="T27" fmla="*/ 8 h 22"/>
                <a:gd name="T28" fmla="*/ 4 w 32"/>
                <a:gd name="T29" fmla="*/ 6 h 22"/>
                <a:gd name="T30" fmla="*/ 4 w 32"/>
                <a:gd name="T31" fmla="*/ 5 h 22"/>
                <a:gd name="T32" fmla="*/ 4 w 32"/>
                <a:gd name="T33" fmla="*/ 5 h 22"/>
                <a:gd name="T34" fmla="*/ 4 w 32"/>
                <a:gd name="T35" fmla="*/ 5 h 22"/>
                <a:gd name="T36" fmla="*/ 0 w 32"/>
                <a:gd name="T3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2">
                  <a:moveTo>
                    <a:pt x="0" y="6"/>
                  </a:moveTo>
                  <a:cubicBezTo>
                    <a:pt x="2" y="10"/>
                    <a:pt x="4" y="14"/>
                    <a:pt x="8" y="17"/>
                  </a:cubicBezTo>
                  <a:cubicBezTo>
                    <a:pt x="14" y="22"/>
                    <a:pt x="22" y="19"/>
                    <a:pt x="27" y="13"/>
                  </a:cubicBezTo>
                  <a:cubicBezTo>
                    <a:pt x="30" y="10"/>
                    <a:pt x="31" y="6"/>
                    <a:pt x="32" y="2"/>
                  </a:cubicBezTo>
                  <a:cubicBezTo>
                    <a:pt x="32" y="1"/>
                    <a:pt x="31" y="0"/>
                    <a:pt x="30" y="0"/>
                  </a:cubicBezTo>
                  <a:cubicBezTo>
                    <a:pt x="22" y="1"/>
                    <a:pt x="14" y="2"/>
                    <a:pt x="5" y="3"/>
                  </a:cubicBezTo>
                  <a:cubicBezTo>
                    <a:pt x="4" y="3"/>
                    <a:pt x="3" y="3"/>
                    <a:pt x="2" y="3"/>
                  </a:cubicBezTo>
                  <a:cubicBezTo>
                    <a:pt x="1" y="4"/>
                    <a:pt x="0" y="4"/>
                    <a:pt x="0" y="5"/>
                  </a:cubicBezTo>
                  <a:cubicBezTo>
                    <a:pt x="0" y="6"/>
                    <a:pt x="1" y="7"/>
                    <a:pt x="2" y="7"/>
                  </a:cubicBezTo>
                  <a:cubicBezTo>
                    <a:pt x="10" y="6"/>
                    <a:pt x="18" y="5"/>
                    <a:pt x="26" y="4"/>
                  </a:cubicBezTo>
                  <a:cubicBezTo>
                    <a:pt x="28" y="4"/>
                    <a:pt x="29" y="4"/>
                    <a:pt x="30" y="4"/>
                  </a:cubicBezTo>
                  <a:cubicBezTo>
                    <a:pt x="29" y="3"/>
                    <a:pt x="29" y="2"/>
                    <a:pt x="28" y="2"/>
                  </a:cubicBezTo>
                  <a:cubicBezTo>
                    <a:pt x="28" y="8"/>
                    <a:pt x="23" y="14"/>
                    <a:pt x="18" y="16"/>
                  </a:cubicBezTo>
                  <a:cubicBezTo>
                    <a:pt x="12" y="17"/>
                    <a:pt x="8" y="13"/>
                    <a:pt x="6" y="8"/>
                  </a:cubicBezTo>
                  <a:cubicBezTo>
                    <a:pt x="5" y="7"/>
                    <a:pt x="5" y="7"/>
                    <a:pt x="4" y="6"/>
                  </a:cubicBezTo>
                  <a:cubicBezTo>
                    <a:pt x="4" y="5"/>
                    <a:pt x="4" y="6"/>
                    <a:pt x="4" y="5"/>
                  </a:cubicBezTo>
                  <a:cubicBezTo>
                    <a:pt x="4" y="5"/>
                    <a:pt x="4" y="5"/>
                    <a:pt x="4" y="5"/>
                  </a:cubicBezTo>
                  <a:cubicBezTo>
                    <a:pt x="4" y="5"/>
                    <a:pt x="4" y="5"/>
                    <a:pt x="4" y="5"/>
                  </a:cubicBezTo>
                  <a:cubicBezTo>
                    <a:pt x="3" y="3"/>
                    <a:pt x="0" y="3"/>
                    <a:pt x="0" y="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işḻîḍè"/>
            <p:cNvSpPr/>
            <p:nvPr/>
          </p:nvSpPr>
          <p:spPr bwMode="auto">
            <a:xfrm>
              <a:off x="5552" y="7060"/>
              <a:ext cx="103" cy="103"/>
            </a:xfrm>
            <a:custGeom>
              <a:avLst/>
              <a:gdLst>
                <a:gd name="T0" fmla="*/ 37 w 37"/>
                <a:gd name="T1" fmla="*/ 19 h 37"/>
                <a:gd name="T2" fmla="*/ 18 w 37"/>
                <a:gd name="T3" fmla="*/ 37 h 37"/>
                <a:gd name="T4" fmla="*/ 0 w 37"/>
                <a:gd name="T5" fmla="*/ 19 h 37"/>
                <a:gd name="T6" fmla="*/ 18 w 37"/>
                <a:gd name="T7" fmla="*/ 0 h 37"/>
                <a:gd name="T8" fmla="*/ 37 w 37"/>
                <a:gd name="T9" fmla="*/ 19 h 37"/>
              </a:gdLst>
              <a:ahLst/>
              <a:cxnLst>
                <a:cxn ang="0">
                  <a:pos x="T0" y="T1"/>
                </a:cxn>
                <a:cxn ang="0">
                  <a:pos x="T2" y="T3"/>
                </a:cxn>
                <a:cxn ang="0">
                  <a:pos x="T4" y="T5"/>
                </a:cxn>
                <a:cxn ang="0">
                  <a:pos x="T6" y="T7"/>
                </a:cxn>
                <a:cxn ang="0">
                  <a:pos x="T8" y="T9"/>
                </a:cxn>
              </a:cxnLst>
              <a:rect l="0" t="0" r="r" b="b"/>
              <a:pathLst>
                <a:path w="37" h="37">
                  <a:moveTo>
                    <a:pt x="37" y="19"/>
                  </a:moveTo>
                  <a:cubicBezTo>
                    <a:pt x="36" y="29"/>
                    <a:pt x="28" y="37"/>
                    <a:pt x="18" y="37"/>
                  </a:cubicBezTo>
                  <a:cubicBezTo>
                    <a:pt x="8" y="37"/>
                    <a:pt x="0" y="29"/>
                    <a:pt x="0" y="19"/>
                  </a:cubicBezTo>
                  <a:cubicBezTo>
                    <a:pt x="0" y="8"/>
                    <a:pt x="8" y="0"/>
                    <a:pt x="18" y="0"/>
                  </a:cubicBezTo>
                  <a:cubicBezTo>
                    <a:pt x="28" y="0"/>
                    <a:pt x="37" y="9"/>
                    <a:pt x="37"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ïṡľïďê"/>
            <p:cNvSpPr/>
            <p:nvPr/>
          </p:nvSpPr>
          <p:spPr bwMode="auto">
            <a:xfrm>
              <a:off x="5390" y="7077"/>
              <a:ext cx="47" cy="78"/>
            </a:xfrm>
            <a:custGeom>
              <a:avLst/>
              <a:gdLst>
                <a:gd name="T0" fmla="*/ 3 w 17"/>
                <a:gd name="T1" fmla="*/ 0 h 28"/>
                <a:gd name="T2" fmla="*/ 0 w 17"/>
                <a:gd name="T3" fmla="*/ 0 h 28"/>
                <a:gd name="T4" fmla="*/ 0 w 17"/>
                <a:gd name="T5" fmla="*/ 19 h 28"/>
                <a:gd name="T6" fmla="*/ 0 w 17"/>
                <a:gd name="T7" fmla="*/ 28 h 28"/>
                <a:gd name="T8" fmla="*/ 3 w 17"/>
                <a:gd name="T9" fmla="*/ 28 h 28"/>
                <a:gd name="T10" fmla="*/ 17 w 17"/>
                <a:gd name="T11" fmla="*/ 14 h 28"/>
                <a:gd name="T12" fmla="*/ 3 w 17"/>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7" h="28">
                  <a:moveTo>
                    <a:pt x="3" y="0"/>
                  </a:moveTo>
                  <a:cubicBezTo>
                    <a:pt x="2" y="0"/>
                    <a:pt x="1" y="0"/>
                    <a:pt x="0" y="0"/>
                  </a:cubicBezTo>
                  <a:cubicBezTo>
                    <a:pt x="0" y="19"/>
                    <a:pt x="0" y="19"/>
                    <a:pt x="0" y="19"/>
                  </a:cubicBezTo>
                  <a:cubicBezTo>
                    <a:pt x="0" y="22"/>
                    <a:pt x="0" y="25"/>
                    <a:pt x="0" y="28"/>
                  </a:cubicBezTo>
                  <a:cubicBezTo>
                    <a:pt x="1" y="28"/>
                    <a:pt x="2" y="28"/>
                    <a:pt x="3" y="28"/>
                  </a:cubicBezTo>
                  <a:cubicBezTo>
                    <a:pt x="11" y="28"/>
                    <a:pt x="17" y="22"/>
                    <a:pt x="17" y="14"/>
                  </a:cubicBezTo>
                  <a:cubicBezTo>
                    <a:pt x="17" y="6"/>
                    <a:pt x="11" y="0"/>
                    <a:pt x="3" y="0"/>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íšḻíde"/>
            <p:cNvSpPr/>
            <p:nvPr/>
          </p:nvSpPr>
          <p:spPr bwMode="auto">
            <a:xfrm>
              <a:off x="5508" y="6943"/>
              <a:ext cx="145" cy="171"/>
            </a:xfrm>
            <a:custGeom>
              <a:avLst/>
              <a:gdLst>
                <a:gd name="T0" fmla="*/ 51 w 52"/>
                <a:gd name="T1" fmla="*/ 30 h 61"/>
                <a:gd name="T2" fmla="*/ 49 w 52"/>
                <a:gd name="T3" fmla="*/ 30 h 61"/>
                <a:gd name="T4" fmla="*/ 42 w 52"/>
                <a:gd name="T5" fmla="*/ 50 h 61"/>
                <a:gd name="T6" fmla="*/ 26 w 52"/>
                <a:gd name="T7" fmla="*/ 58 h 61"/>
                <a:gd name="T8" fmla="*/ 10 w 52"/>
                <a:gd name="T9" fmla="*/ 50 h 61"/>
                <a:gd name="T10" fmla="*/ 3 w 52"/>
                <a:gd name="T11" fmla="*/ 30 h 61"/>
                <a:gd name="T12" fmla="*/ 10 w 52"/>
                <a:gd name="T13" fmla="*/ 11 h 61"/>
                <a:gd name="T14" fmla="*/ 26 w 52"/>
                <a:gd name="T15" fmla="*/ 3 h 61"/>
                <a:gd name="T16" fmla="*/ 42 w 52"/>
                <a:gd name="T17" fmla="*/ 11 h 61"/>
                <a:gd name="T18" fmla="*/ 49 w 52"/>
                <a:gd name="T19" fmla="*/ 30 h 61"/>
                <a:gd name="T20" fmla="*/ 51 w 52"/>
                <a:gd name="T21" fmla="*/ 30 h 61"/>
                <a:gd name="T22" fmla="*/ 52 w 52"/>
                <a:gd name="T23" fmla="*/ 30 h 61"/>
                <a:gd name="T24" fmla="*/ 45 w 52"/>
                <a:gd name="T25" fmla="*/ 9 h 61"/>
                <a:gd name="T26" fmla="*/ 26 w 52"/>
                <a:gd name="T27" fmla="*/ 0 h 61"/>
                <a:gd name="T28" fmla="*/ 8 w 52"/>
                <a:gd name="T29" fmla="*/ 9 h 61"/>
                <a:gd name="T30" fmla="*/ 0 w 52"/>
                <a:gd name="T31" fmla="*/ 30 h 61"/>
                <a:gd name="T32" fmla="*/ 8 w 52"/>
                <a:gd name="T33" fmla="*/ 52 h 61"/>
                <a:gd name="T34" fmla="*/ 26 w 52"/>
                <a:gd name="T35" fmla="*/ 61 h 61"/>
                <a:gd name="T36" fmla="*/ 45 w 52"/>
                <a:gd name="T37" fmla="*/ 52 h 61"/>
                <a:gd name="T38" fmla="*/ 52 w 52"/>
                <a:gd name="T39" fmla="*/ 30 h 61"/>
                <a:gd name="T40" fmla="*/ 51 w 52"/>
                <a:gd name="T41" fmla="*/ 3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61">
                  <a:moveTo>
                    <a:pt x="51" y="30"/>
                  </a:moveTo>
                  <a:cubicBezTo>
                    <a:pt x="49" y="30"/>
                    <a:pt x="49" y="30"/>
                    <a:pt x="49" y="30"/>
                  </a:cubicBezTo>
                  <a:cubicBezTo>
                    <a:pt x="49" y="38"/>
                    <a:pt x="46" y="45"/>
                    <a:pt x="42" y="50"/>
                  </a:cubicBezTo>
                  <a:cubicBezTo>
                    <a:pt x="38" y="55"/>
                    <a:pt x="32" y="58"/>
                    <a:pt x="26" y="58"/>
                  </a:cubicBezTo>
                  <a:cubicBezTo>
                    <a:pt x="20" y="58"/>
                    <a:pt x="14" y="55"/>
                    <a:pt x="10" y="50"/>
                  </a:cubicBezTo>
                  <a:cubicBezTo>
                    <a:pt x="6" y="45"/>
                    <a:pt x="3" y="38"/>
                    <a:pt x="3" y="30"/>
                  </a:cubicBezTo>
                  <a:cubicBezTo>
                    <a:pt x="3" y="22"/>
                    <a:pt x="6" y="16"/>
                    <a:pt x="10" y="11"/>
                  </a:cubicBezTo>
                  <a:cubicBezTo>
                    <a:pt x="14" y="6"/>
                    <a:pt x="20" y="3"/>
                    <a:pt x="26" y="3"/>
                  </a:cubicBezTo>
                  <a:cubicBezTo>
                    <a:pt x="32" y="3"/>
                    <a:pt x="38" y="6"/>
                    <a:pt x="42" y="11"/>
                  </a:cubicBezTo>
                  <a:cubicBezTo>
                    <a:pt x="46" y="16"/>
                    <a:pt x="49" y="22"/>
                    <a:pt x="49" y="30"/>
                  </a:cubicBezTo>
                  <a:cubicBezTo>
                    <a:pt x="51" y="30"/>
                    <a:pt x="51" y="30"/>
                    <a:pt x="51" y="30"/>
                  </a:cubicBezTo>
                  <a:cubicBezTo>
                    <a:pt x="52" y="30"/>
                    <a:pt x="52" y="30"/>
                    <a:pt x="52" y="30"/>
                  </a:cubicBezTo>
                  <a:cubicBezTo>
                    <a:pt x="52" y="22"/>
                    <a:pt x="49" y="14"/>
                    <a:pt x="45" y="9"/>
                  </a:cubicBezTo>
                  <a:cubicBezTo>
                    <a:pt x="40" y="3"/>
                    <a:pt x="33" y="0"/>
                    <a:pt x="26" y="0"/>
                  </a:cubicBezTo>
                  <a:cubicBezTo>
                    <a:pt x="19" y="0"/>
                    <a:pt x="13" y="3"/>
                    <a:pt x="8" y="9"/>
                  </a:cubicBezTo>
                  <a:cubicBezTo>
                    <a:pt x="3" y="14"/>
                    <a:pt x="0" y="22"/>
                    <a:pt x="0" y="30"/>
                  </a:cubicBezTo>
                  <a:cubicBezTo>
                    <a:pt x="0" y="38"/>
                    <a:pt x="3" y="46"/>
                    <a:pt x="8" y="52"/>
                  </a:cubicBezTo>
                  <a:cubicBezTo>
                    <a:pt x="13" y="57"/>
                    <a:pt x="19" y="61"/>
                    <a:pt x="26" y="61"/>
                  </a:cubicBezTo>
                  <a:cubicBezTo>
                    <a:pt x="33" y="61"/>
                    <a:pt x="40" y="57"/>
                    <a:pt x="45" y="52"/>
                  </a:cubicBezTo>
                  <a:cubicBezTo>
                    <a:pt x="49" y="46"/>
                    <a:pt x="52" y="38"/>
                    <a:pt x="52" y="30"/>
                  </a:cubicBezTo>
                  <a:lnTo>
                    <a:pt x="51" y="3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iş1îḋè"/>
            <p:cNvSpPr/>
            <p:nvPr/>
          </p:nvSpPr>
          <p:spPr bwMode="auto">
            <a:xfrm>
              <a:off x="5346" y="6939"/>
              <a:ext cx="131" cy="160"/>
            </a:xfrm>
            <a:custGeom>
              <a:avLst/>
              <a:gdLst>
                <a:gd name="T0" fmla="*/ 45 w 47"/>
                <a:gd name="T1" fmla="*/ 28 h 57"/>
                <a:gd name="T2" fmla="*/ 44 w 47"/>
                <a:gd name="T3" fmla="*/ 28 h 57"/>
                <a:gd name="T4" fmla="*/ 38 w 47"/>
                <a:gd name="T5" fmla="*/ 47 h 57"/>
                <a:gd name="T6" fmla="*/ 23 w 47"/>
                <a:gd name="T7" fmla="*/ 54 h 57"/>
                <a:gd name="T8" fmla="*/ 9 w 47"/>
                <a:gd name="T9" fmla="*/ 47 h 57"/>
                <a:gd name="T10" fmla="*/ 3 w 47"/>
                <a:gd name="T11" fmla="*/ 28 h 57"/>
                <a:gd name="T12" fmla="*/ 9 w 47"/>
                <a:gd name="T13" fmla="*/ 10 h 57"/>
                <a:gd name="T14" fmla="*/ 23 w 47"/>
                <a:gd name="T15" fmla="*/ 3 h 57"/>
                <a:gd name="T16" fmla="*/ 38 w 47"/>
                <a:gd name="T17" fmla="*/ 10 h 57"/>
                <a:gd name="T18" fmla="*/ 44 w 47"/>
                <a:gd name="T19" fmla="*/ 28 h 57"/>
                <a:gd name="T20" fmla="*/ 45 w 47"/>
                <a:gd name="T21" fmla="*/ 28 h 57"/>
                <a:gd name="T22" fmla="*/ 47 w 47"/>
                <a:gd name="T23" fmla="*/ 28 h 57"/>
                <a:gd name="T24" fmla="*/ 40 w 47"/>
                <a:gd name="T25" fmla="*/ 8 h 57"/>
                <a:gd name="T26" fmla="*/ 23 w 47"/>
                <a:gd name="T27" fmla="*/ 0 h 57"/>
                <a:gd name="T28" fmla="*/ 7 w 47"/>
                <a:gd name="T29" fmla="*/ 8 h 57"/>
                <a:gd name="T30" fmla="*/ 0 w 47"/>
                <a:gd name="T31" fmla="*/ 28 h 57"/>
                <a:gd name="T32" fmla="*/ 7 w 47"/>
                <a:gd name="T33" fmla="*/ 48 h 57"/>
                <a:gd name="T34" fmla="*/ 23 w 47"/>
                <a:gd name="T35" fmla="*/ 57 h 57"/>
                <a:gd name="T36" fmla="*/ 40 w 47"/>
                <a:gd name="T37" fmla="*/ 48 h 57"/>
                <a:gd name="T38" fmla="*/ 47 w 47"/>
                <a:gd name="T39" fmla="*/ 28 h 57"/>
                <a:gd name="T40" fmla="*/ 45 w 47"/>
                <a:gd name="T41"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57">
                  <a:moveTo>
                    <a:pt x="45" y="28"/>
                  </a:moveTo>
                  <a:cubicBezTo>
                    <a:pt x="44" y="28"/>
                    <a:pt x="44" y="28"/>
                    <a:pt x="44" y="28"/>
                  </a:cubicBezTo>
                  <a:cubicBezTo>
                    <a:pt x="44" y="36"/>
                    <a:pt x="41" y="42"/>
                    <a:pt x="38" y="47"/>
                  </a:cubicBezTo>
                  <a:cubicBezTo>
                    <a:pt x="34" y="51"/>
                    <a:pt x="29" y="54"/>
                    <a:pt x="23" y="54"/>
                  </a:cubicBezTo>
                  <a:cubicBezTo>
                    <a:pt x="18" y="54"/>
                    <a:pt x="13" y="51"/>
                    <a:pt x="9" y="47"/>
                  </a:cubicBezTo>
                  <a:cubicBezTo>
                    <a:pt x="6" y="42"/>
                    <a:pt x="3" y="36"/>
                    <a:pt x="3" y="28"/>
                  </a:cubicBezTo>
                  <a:cubicBezTo>
                    <a:pt x="3" y="21"/>
                    <a:pt x="6" y="15"/>
                    <a:pt x="9" y="10"/>
                  </a:cubicBezTo>
                  <a:cubicBezTo>
                    <a:pt x="13" y="5"/>
                    <a:pt x="18" y="3"/>
                    <a:pt x="23" y="3"/>
                  </a:cubicBezTo>
                  <a:cubicBezTo>
                    <a:pt x="29" y="3"/>
                    <a:pt x="34" y="5"/>
                    <a:pt x="38" y="10"/>
                  </a:cubicBezTo>
                  <a:cubicBezTo>
                    <a:pt x="41" y="15"/>
                    <a:pt x="44" y="21"/>
                    <a:pt x="44" y="28"/>
                  </a:cubicBezTo>
                  <a:cubicBezTo>
                    <a:pt x="45" y="28"/>
                    <a:pt x="45" y="28"/>
                    <a:pt x="45" y="28"/>
                  </a:cubicBezTo>
                  <a:cubicBezTo>
                    <a:pt x="47" y="28"/>
                    <a:pt x="47" y="28"/>
                    <a:pt x="47" y="28"/>
                  </a:cubicBezTo>
                  <a:cubicBezTo>
                    <a:pt x="47" y="20"/>
                    <a:pt x="44" y="13"/>
                    <a:pt x="40" y="8"/>
                  </a:cubicBezTo>
                  <a:cubicBezTo>
                    <a:pt x="36" y="3"/>
                    <a:pt x="30" y="0"/>
                    <a:pt x="23" y="0"/>
                  </a:cubicBezTo>
                  <a:cubicBezTo>
                    <a:pt x="17" y="0"/>
                    <a:pt x="11" y="3"/>
                    <a:pt x="7" y="8"/>
                  </a:cubicBezTo>
                  <a:cubicBezTo>
                    <a:pt x="3" y="13"/>
                    <a:pt x="0" y="20"/>
                    <a:pt x="0" y="28"/>
                  </a:cubicBezTo>
                  <a:cubicBezTo>
                    <a:pt x="0" y="36"/>
                    <a:pt x="3" y="43"/>
                    <a:pt x="7" y="48"/>
                  </a:cubicBezTo>
                  <a:cubicBezTo>
                    <a:pt x="11" y="54"/>
                    <a:pt x="17" y="57"/>
                    <a:pt x="23" y="57"/>
                  </a:cubicBezTo>
                  <a:cubicBezTo>
                    <a:pt x="30" y="57"/>
                    <a:pt x="36" y="54"/>
                    <a:pt x="40" y="48"/>
                  </a:cubicBezTo>
                  <a:cubicBezTo>
                    <a:pt x="44" y="43"/>
                    <a:pt x="47" y="36"/>
                    <a:pt x="47" y="28"/>
                  </a:cubicBezTo>
                  <a:lnTo>
                    <a:pt x="45" y="28"/>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isli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 name="T8" fmla="*/ 0 w 52"/>
                <a:gd name="T9" fmla="*/ 5 h 16"/>
              </a:gdLst>
              <a:ahLst/>
              <a:cxnLst>
                <a:cxn ang="0">
                  <a:pos x="T0" y="T1"/>
                </a:cxn>
                <a:cxn ang="0">
                  <a:pos x="T2" y="T3"/>
                </a:cxn>
                <a:cxn ang="0">
                  <a:pos x="T4" y="T5"/>
                </a:cxn>
                <a:cxn ang="0">
                  <a:pos x="T6" y="T7"/>
                </a:cxn>
                <a:cxn ang="0">
                  <a:pos x="T8" y="T9"/>
                </a:cxn>
              </a:cxnLst>
              <a:rect l="0" t="0" r="r" b="b"/>
              <a:pathLst>
                <a:path w="52" h="16">
                  <a:moveTo>
                    <a:pt x="0" y="5"/>
                  </a:moveTo>
                  <a:lnTo>
                    <a:pt x="52" y="16"/>
                  </a:lnTo>
                  <a:lnTo>
                    <a:pt x="52" y="11"/>
                  </a:lnTo>
                  <a:lnTo>
                    <a:pt x="2" y="0"/>
                  </a:lnTo>
                  <a:lnTo>
                    <a:pt x="0" y="5"/>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ïṡľï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Lst>
              <a:ahLst/>
              <a:cxnLst>
                <a:cxn ang="0">
                  <a:pos x="T0" y="T1"/>
                </a:cxn>
                <a:cxn ang="0">
                  <a:pos x="T2" y="T3"/>
                </a:cxn>
                <a:cxn ang="0">
                  <a:pos x="T4" y="T5"/>
                </a:cxn>
                <a:cxn ang="0">
                  <a:pos x="T6" y="T7"/>
                </a:cxn>
              </a:cxnLst>
              <a:rect l="0" t="0" r="r" b="b"/>
              <a:pathLst>
                <a:path w="52" h="16">
                  <a:moveTo>
                    <a:pt x="0" y="5"/>
                  </a:moveTo>
                  <a:lnTo>
                    <a:pt x="52" y="16"/>
                  </a:lnTo>
                  <a:lnTo>
                    <a:pt x="52" y="11"/>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ïşḷídè"/>
            <p:cNvSpPr/>
            <p:nvPr/>
          </p:nvSpPr>
          <p:spPr bwMode="auto">
            <a:xfrm>
              <a:off x="5458" y="7012"/>
              <a:ext cx="36" cy="76"/>
            </a:xfrm>
            <a:custGeom>
              <a:avLst/>
              <a:gdLst>
                <a:gd name="T0" fmla="*/ 18 w 21"/>
                <a:gd name="T1" fmla="*/ 0 h 44"/>
                <a:gd name="T2" fmla="*/ 21 w 21"/>
                <a:gd name="T3" fmla="*/ 44 h 44"/>
                <a:gd name="T4" fmla="*/ 0 w 21"/>
                <a:gd name="T5" fmla="*/ 31 h 44"/>
                <a:gd name="T6" fmla="*/ 18 w 21"/>
                <a:gd name="T7" fmla="*/ 0 h 44"/>
              </a:gdLst>
              <a:ahLst/>
              <a:cxnLst>
                <a:cxn ang="0">
                  <a:pos x="T0" y="T1"/>
                </a:cxn>
                <a:cxn ang="0">
                  <a:pos x="T2" y="T3"/>
                </a:cxn>
                <a:cxn ang="0">
                  <a:pos x="T4" y="T5"/>
                </a:cxn>
                <a:cxn ang="0">
                  <a:pos x="T6" y="T7"/>
                </a:cxn>
              </a:cxnLst>
              <a:rect l="0" t="0" r="r" b="b"/>
              <a:pathLst>
                <a:path w="21" h="44">
                  <a:moveTo>
                    <a:pt x="18" y="0"/>
                  </a:moveTo>
                  <a:lnTo>
                    <a:pt x="21" y="44"/>
                  </a:lnTo>
                  <a:lnTo>
                    <a:pt x="0" y="31"/>
                  </a:lnTo>
                  <a:lnTo>
                    <a:pt x="18" y="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iṣľïḋe"/>
            <p:cNvSpPr/>
            <p:nvPr/>
          </p:nvSpPr>
          <p:spPr bwMode="auto">
            <a:xfrm>
              <a:off x="5466" y="7012"/>
              <a:ext cx="50" cy="28"/>
            </a:xfrm>
            <a:custGeom>
              <a:avLst/>
              <a:gdLst>
                <a:gd name="T0" fmla="*/ 16 w 18"/>
                <a:gd name="T1" fmla="*/ 10 h 10"/>
                <a:gd name="T2" fmla="*/ 0 w 18"/>
                <a:gd name="T3" fmla="*/ 10 h 10"/>
                <a:gd name="T4" fmla="*/ 0 w 18"/>
                <a:gd name="T5" fmla="*/ 6 h 10"/>
                <a:gd name="T6" fmla="*/ 18 w 18"/>
                <a:gd name="T7" fmla="*/ 6 h 10"/>
                <a:gd name="T8" fmla="*/ 16 w 18"/>
                <a:gd name="T9" fmla="*/ 10 h 10"/>
              </a:gdLst>
              <a:ahLst/>
              <a:cxnLst>
                <a:cxn ang="0">
                  <a:pos x="T0" y="T1"/>
                </a:cxn>
                <a:cxn ang="0">
                  <a:pos x="T2" y="T3"/>
                </a:cxn>
                <a:cxn ang="0">
                  <a:pos x="T4" y="T5"/>
                </a:cxn>
                <a:cxn ang="0">
                  <a:pos x="T6" y="T7"/>
                </a:cxn>
                <a:cxn ang="0">
                  <a:pos x="T8" y="T9"/>
                </a:cxn>
              </a:cxnLst>
              <a:rect l="0" t="0" r="r" b="b"/>
              <a:pathLst>
                <a:path w="18" h="10">
                  <a:moveTo>
                    <a:pt x="16" y="10"/>
                  </a:moveTo>
                  <a:cubicBezTo>
                    <a:pt x="8" y="5"/>
                    <a:pt x="0" y="9"/>
                    <a:pt x="0" y="10"/>
                  </a:cubicBezTo>
                  <a:cubicBezTo>
                    <a:pt x="0" y="6"/>
                    <a:pt x="0" y="6"/>
                    <a:pt x="0" y="6"/>
                  </a:cubicBezTo>
                  <a:cubicBezTo>
                    <a:pt x="1" y="6"/>
                    <a:pt x="7" y="0"/>
                    <a:pt x="18" y="6"/>
                  </a:cubicBezTo>
                  <a:lnTo>
                    <a:pt x="16" y="1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iṧ1idé"/>
            <p:cNvSpPr/>
            <p:nvPr/>
          </p:nvSpPr>
          <p:spPr bwMode="auto">
            <a:xfrm>
              <a:off x="5687" y="7012"/>
              <a:ext cx="157" cy="157"/>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iṣḷíḍè"/>
            <p:cNvSpPr/>
            <p:nvPr/>
          </p:nvSpPr>
          <p:spPr bwMode="auto">
            <a:xfrm>
              <a:off x="5718" y="7048"/>
              <a:ext cx="60" cy="59"/>
            </a:xfrm>
            <a:custGeom>
              <a:avLst/>
              <a:gdLst>
                <a:gd name="T0" fmla="*/ 4 w 22"/>
                <a:gd name="T1" fmla="*/ 19 h 21"/>
                <a:gd name="T2" fmla="*/ 4 w 22"/>
                <a:gd name="T3" fmla="*/ 17 h 21"/>
                <a:gd name="T4" fmla="*/ 4 w 22"/>
                <a:gd name="T5" fmla="*/ 16 h 21"/>
                <a:gd name="T6" fmla="*/ 4 w 22"/>
                <a:gd name="T7" fmla="*/ 15 h 21"/>
                <a:gd name="T8" fmla="*/ 4 w 22"/>
                <a:gd name="T9" fmla="*/ 15 h 21"/>
                <a:gd name="T10" fmla="*/ 4 w 22"/>
                <a:gd name="T11" fmla="*/ 13 h 21"/>
                <a:gd name="T12" fmla="*/ 5 w 22"/>
                <a:gd name="T13" fmla="*/ 12 h 21"/>
                <a:gd name="T14" fmla="*/ 5 w 22"/>
                <a:gd name="T15" fmla="*/ 11 h 21"/>
                <a:gd name="T16" fmla="*/ 5 w 22"/>
                <a:gd name="T17" fmla="*/ 11 h 21"/>
                <a:gd name="T18" fmla="*/ 6 w 22"/>
                <a:gd name="T19" fmla="*/ 8 h 21"/>
                <a:gd name="T20" fmla="*/ 7 w 22"/>
                <a:gd name="T21" fmla="*/ 8 h 21"/>
                <a:gd name="T22" fmla="*/ 7 w 22"/>
                <a:gd name="T23" fmla="*/ 7 h 21"/>
                <a:gd name="T24" fmla="*/ 8 w 22"/>
                <a:gd name="T25" fmla="*/ 6 h 21"/>
                <a:gd name="T26" fmla="*/ 9 w 22"/>
                <a:gd name="T27" fmla="*/ 6 h 21"/>
                <a:gd name="T28" fmla="*/ 9 w 22"/>
                <a:gd name="T29" fmla="*/ 5 h 21"/>
                <a:gd name="T30" fmla="*/ 11 w 22"/>
                <a:gd name="T31" fmla="*/ 5 h 21"/>
                <a:gd name="T32" fmla="*/ 20 w 22"/>
                <a:gd name="T33" fmla="*/ 4 h 21"/>
                <a:gd name="T34" fmla="*/ 22 w 22"/>
                <a:gd name="T35" fmla="*/ 2 h 21"/>
                <a:gd name="T36" fmla="*/ 20 w 22"/>
                <a:gd name="T37" fmla="*/ 0 h 21"/>
                <a:gd name="T38" fmla="*/ 4 w 22"/>
                <a:gd name="T39" fmla="*/ 5 h 21"/>
                <a:gd name="T40" fmla="*/ 0 w 22"/>
                <a:gd name="T41" fmla="*/ 16 h 21"/>
                <a:gd name="T42" fmla="*/ 0 w 22"/>
                <a:gd name="T43" fmla="*/ 19 h 21"/>
                <a:gd name="T44" fmla="*/ 4 w 22"/>
                <a:gd name="T45"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21">
                  <a:moveTo>
                    <a:pt x="4" y="19"/>
                  </a:moveTo>
                  <a:cubicBezTo>
                    <a:pt x="4" y="18"/>
                    <a:pt x="4" y="17"/>
                    <a:pt x="4" y="17"/>
                  </a:cubicBezTo>
                  <a:cubicBezTo>
                    <a:pt x="4" y="16"/>
                    <a:pt x="4" y="16"/>
                    <a:pt x="4" y="16"/>
                  </a:cubicBezTo>
                  <a:cubicBezTo>
                    <a:pt x="4" y="15"/>
                    <a:pt x="4" y="15"/>
                    <a:pt x="4" y="15"/>
                  </a:cubicBezTo>
                  <a:cubicBezTo>
                    <a:pt x="4" y="15"/>
                    <a:pt x="4" y="16"/>
                    <a:pt x="4" y="15"/>
                  </a:cubicBezTo>
                  <a:cubicBezTo>
                    <a:pt x="4" y="14"/>
                    <a:pt x="4" y="14"/>
                    <a:pt x="4" y="13"/>
                  </a:cubicBezTo>
                  <a:cubicBezTo>
                    <a:pt x="4" y="13"/>
                    <a:pt x="5" y="12"/>
                    <a:pt x="5" y="12"/>
                  </a:cubicBezTo>
                  <a:cubicBezTo>
                    <a:pt x="5" y="11"/>
                    <a:pt x="5" y="11"/>
                    <a:pt x="5" y="11"/>
                  </a:cubicBezTo>
                  <a:cubicBezTo>
                    <a:pt x="5" y="11"/>
                    <a:pt x="5" y="10"/>
                    <a:pt x="5" y="11"/>
                  </a:cubicBezTo>
                  <a:cubicBezTo>
                    <a:pt x="5" y="10"/>
                    <a:pt x="6" y="9"/>
                    <a:pt x="6" y="8"/>
                  </a:cubicBezTo>
                  <a:cubicBezTo>
                    <a:pt x="7" y="8"/>
                    <a:pt x="7" y="8"/>
                    <a:pt x="7" y="8"/>
                  </a:cubicBezTo>
                  <a:cubicBezTo>
                    <a:pt x="7" y="7"/>
                    <a:pt x="7" y="7"/>
                    <a:pt x="7" y="7"/>
                  </a:cubicBezTo>
                  <a:cubicBezTo>
                    <a:pt x="8" y="7"/>
                    <a:pt x="8" y="7"/>
                    <a:pt x="8" y="6"/>
                  </a:cubicBezTo>
                  <a:cubicBezTo>
                    <a:pt x="9" y="6"/>
                    <a:pt x="9" y="6"/>
                    <a:pt x="9" y="6"/>
                  </a:cubicBezTo>
                  <a:cubicBezTo>
                    <a:pt x="9" y="5"/>
                    <a:pt x="9" y="5"/>
                    <a:pt x="9" y="5"/>
                  </a:cubicBezTo>
                  <a:cubicBezTo>
                    <a:pt x="10" y="5"/>
                    <a:pt x="10" y="5"/>
                    <a:pt x="11" y="5"/>
                  </a:cubicBezTo>
                  <a:cubicBezTo>
                    <a:pt x="13" y="3"/>
                    <a:pt x="17" y="3"/>
                    <a:pt x="20" y="4"/>
                  </a:cubicBezTo>
                  <a:cubicBezTo>
                    <a:pt x="21" y="4"/>
                    <a:pt x="22" y="3"/>
                    <a:pt x="22" y="2"/>
                  </a:cubicBezTo>
                  <a:cubicBezTo>
                    <a:pt x="22" y="1"/>
                    <a:pt x="21" y="0"/>
                    <a:pt x="20" y="0"/>
                  </a:cubicBezTo>
                  <a:cubicBezTo>
                    <a:pt x="14" y="0"/>
                    <a:pt x="8" y="1"/>
                    <a:pt x="4" y="5"/>
                  </a:cubicBezTo>
                  <a:cubicBezTo>
                    <a:pt x="2" y="8"/>
                    <a:pt x="1" y="12"/>
                    <a:pt x="0" y="16"/>
                  </a:cubicBezTo>
                  <a:cubicBezTo>
                    <a:pt x="0" y="17"/>
                    <a:pt x="0" y="18"/>
                    <a:pt x="0" y="19"/>
                  </a:cubicBezTo>
                  <a:cubicBezTo>
                    <a:pt x="1" y="21"/>
                    <a:pt x="4" y="21"/>
                    <a:pt x="4" y="19"/>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iṧḻïďé"/>
            <p:cNvSpPr/>
            <p:nvPr/>
          </p:nvSpPr>
          <p:spPr bwMode="auto">
            <a:xfrm>
              <a:off x="5683" y="7032"/>
              <a:ext cx="31" cy="59"/>
            </a:xfrm>
            <a:custGeom>
              <a:avLst/>
              <a:gdLst>
                <a:gd name="T0" fmla="*/ 3 w 11"/>
                <a:gd name="T1" fmla="*/ 21 h 21"/>
                <a:gd name="T2" fmla="*/ 11 w 11"/>
                <a:gd name="T3" fmla="*/ 2 h 21"/>
                <a:gd name="T4" fmla="*/ 9 w 11"/>
                <a:gd name="T5" fmla="*/ 0 h 21"/>
                <a:gd name="T6" fmla="*/ 0 w 11"/>
                <a:gd name="T7" fmla="*/ 21 h 21"/>
                <a:gd name="T8" fmla="*/ 3 w 11"/>
                <a:gd name="T9" fmla="*/ 21 h 21"/>
              </a:gdLst>
              <a:ahLst/>
              <a:cxnLst>
                <a:cxn ang="0">
                  <a:pos x="T0" y="T1"/>
                </a:cxn>
                <a:cxn ang="0">
                  <a:pos x="T2" y="T3"/>
                </a:cxn>
                <a:cxn ang="0">
                  <a:pos x="T4" y="T5"/>
                </a:cxn>
                <a:cxn ang="0">
                  <a:pos x="T6" y="T7"/>
                </a:cxn>
                <a:cxn ang="0">
                  <a:pos x="T8" y="T9"/>
                </a:cxn>
              </a:cxnLst>
              <a:rect l="0" t="0" r="r" b="b"/>
              <a:pathLst>
                <a:path w="11" h="21">
                  <a:moveTo>
                    <a:pt x="3" y="21"/>
                  </a:moveTo>
                  <a:cubicBezTo>
                    <a:pt x="3" y="14"/>
                    <a:pt x="6" y="7"/>
                    <a:pt x="11" y="2"/>
                  </a:cubicBezTo>
                  <a:cubicBezTo>
                    <a:pt x="9" y="0"/>
                    <a:pt x="9" y="0"/>
                    <a:pt x="9" y="0"/>
                  </a:cubicBezTo>
                  <a:cubicBezTo>
                    <a:pt x="3" y="5"/>
                    <a:pt x="0" y="13"/>
                    <a:pt x="0" y="21"/>
                  </a:cubicBezTo>
                  <a:cubicBezTo>
                    <a:pt x="3" y="21"/>
                    <a:pt x="3" y="21"/>
                    <a:pt x="3" y="2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íŝľîḓe"/>
            <p:cNvSpPr/>
            <p:nvPr/>
          </p:nvSpPr>
          <p:spPr bwMode="auto">
            <a:xfrm>
              <a:off x="5709" y="7010"/>
              <a:ext cx="140" cy="162"/>
            </a:xfrm>
            <a:custGeom>
              <a:avLst/>
              <a:gdLst>
                <a:gd name="T0" fmla="*/ 2 w 50"/>
                <a:gd name="T1" fmla="*/ 10 h 58"/>
                <a:gd name="T2" fmla="*/ 20 w 50"/>
                <a:gd name="T3" fmla="*/ 3 h 58"/>
                <a:gd name="T4" fmla="*/ 39 w 50"/>
                <a:gd name="T5" fmla="*/ 10 h 58"/>
                <a:gd name="T6" fmla="*/ 47 w 50"/>
                <a:gd name="T7" fmla="*/ 29 h 58"/>
                <a:gd name="T8" fmla="*/ 39 w 50"/>
                <a:gd name="T9" fmla="*/ 47 h 58"/>
                <a:gd name="T10" fmla="*/ 20 w 50"/>
                <a:gd name="T11" fmla="*/ 55 h 58"/>
                <a:gd name="T12" fmla="*/ 8 w 50"/>
                <a:gd name="T13" fmla="*/ 52 h 58"/>
                <a:gd name="T14" fmla="*/ 5 w 50"/>
                <a:gd name="T15" fmla="*/ 50 h 58"/>
                <a:gd name="T16" fmla="*/ 2 w 50"/>
                <a:gd name="T17" fmla="*/ 48 h 58"/>
                <a:gd name="T18" fmla="*/ 0 w 50"/>
                <a:gd name="T19" fmla="*/ 50 h 58"/>
                <a:gd name="T20" fmla="*/ 3 w 50"/>
                <a:gd name="T21" fmla="*/ 53 h 58"/>
                <a:gd name="T22" fmla="*/ 6 w 50"/>
                <a:gd name="T23" fmla="*/ 55 h 58"/>
                <a:gd name="T24" fmla="*/ 20 w 50"/>
                <a:gd name="T25" fmla="*/ 58 h 58"/>
                <a:gd name="T26" fmla="*/ 41 w 50"/>
                <a:gd name="T27" fmla="*/ 50 h 58"/>
                <a:gd name="T28" fmla="*/ 50 w 50"/>
                <a:gd name="T29" fmla="*/ 29 h 58"/>
                <a:gd name="T30" fmla="*/ 41 w 50"/>
                <a:gd name="T31" fmla="*/ 8 h 58"/>
                <a:gd name="T32" fmla="*/ 20 w 50"/>
                <a:gd name="T33" fmla="*/ 0 h 58"/>
                <a:gd name="T34" fmla="*/ 0 w 50"/>
                <a:gd name="T35" fmla="*/ 8 h 58"/>
                <a:gd name="T36" fmla="*/ 2 w 50"/>
                <a:gd name="T37" fmla="*/ 1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58">
                  <a:moveTo>
                    <a:pt x="2" y="10"/>
                  </a:moveTo>
                  <a:cubicBezTo>
                    <a:pt x="6" y="6"/>
                    <a:pt x="13" y="3"/>
                    <a:pt x="20" y="3"/>
                  </a:cubicBezTo>
                  <a:cubicBezTo>
                    <a:pt x="27" y="3"/>
                    <a:pt x="34" y="6"/>
                    <a:pt x="39" y="10"/>
                  </a:cubicBezTo>
                  <a:cubicBezTo>
                    <a:pt x="44" y="15"/>
                    <a:pt x="47" y="22"/>
                    <a:pt x="47" y="29"/>
                  </a:cubicBezTo>
                  <a:cubicBezTo>
                    <a:pt x="47" y="36"/>
                    <a:pt x="44" y="43"/>
                    <a:pt x="39" y="47"/>
                  </a:cubicBezTo>
                  <a:cubicBezTo>
                    <a:pt x="34" y="52"/>
                    <a:pt x="27" y="55"/>
                    <a:pt x="20" y="55"/>
                  </a:cubicBezTo>
                  <a:cubicBezTo>
                    <a:pt x="16" y="55"/>
                    <a:pt x="11" y="54"/>
                    <a:pt x="8" y="52"/>
                  </a:cubicBezTo>
                  <a:cubicBezTo>
                    <a:pt x="7" y="52"/>
                    <a:pt x="6" y="51"/>
                    <a:pt x="5" y="50"/>
                  </a:cubicBezTo>
                  <a:cubicBezTo>
                    <a:pt x="3" y="49"/>
                    <a:pt x="2" y="48"/>
                    <a:pt x="2" y="48"/>
                  </a:cubicBezTo>
                  <a:cubicBezTo>
                    <a:pt x="0" y="50"/>
                    <a:pt x="0" y="50"/>
                    <a:pt x="0" y="50"/>
                  </a:cubicBezTo>
                  <a:cubicBezTo>
                    <a:pt x="0" y="51"/>
                    <a:pt x="2" y="52"/>
                    <a:pt x="3" y="53"/>
                  </a:cubicBezTo>
                  <a:cubicBezTo>
                    <a:pt x="4" y="53"/>
                    <a:pt x="5" y="54"/>
                    <a:pt x="6" y="55"/>
                  </a:cubicBezTo>
                  <a:cubicBezTo>
                    <a:pt x="10" y="57"/>
                    <a:pt x="15" y="58"/>
                    <a:pt x="20" y="58"/>
                  </a:cubicBezTo>
                  <a:cubicBezTo>
                    <a:pt x="28" y="58"/>
                    <a:pt x="36" y="55"/>
                    <a:pt x="41" y="50"/>
                  </a:cubicBezTo>
                  <a:cubicBezTo>
                    <a:pt x="46" y="44"/>
                    <a:pt x="50" y="37"/>
                    <a:pt x="50" y="29"/>
                  </a:cubicBezTo>
                  <a:cubicBezTo>
                    <a:pt x="50" y="21"/>
                    <a:pt x="46" y="14"/>
                    <a:pt x="41" y="8"/>
                  </a:cubicBezTo>
                  <a:cubicBezTo>
                    <a:pt x="36" y="3"/>
                    <a:pt x="28" y="0"/>
                    <a:pt x="20" y="0"/>
                  </a:cubicBezTo>
                  <a:cubicBezTo>
                    <a:pt x="12" y="0"/>
                    <a:pt x="5" y="3"/>
                    <a:pt x="0" y="8"/>
                  </a:cubicBezTo>
                  <a:cubicBezTo>
                    <a:pt x="2" y="10"/>
                    <a:pt x="2" y="10"/>
                    <a:pt x="2" y="10"/>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íṥḻïḍé"/>
            <p:cNvSpPr/>
            <p:nvPr/>
          </p:nvSpPr>
          <p:spPr bwMode="auto">
            <a:xfrm>
              <a:off x="5799" y="6691"/>
              <a:ext cx="122" cy="122"/>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ïṡḷiďê"/>
            <p:cNvSpPr/>
            <p:nvPr/>
          </p:nvSpPr>
          <p:spPr bwMode="auto">
            <a:xfrm>
              <a:off x="5871" y="6360"/>
              <a:ext cx="448" cy="403"/>
            </a:xfrm>
            <a:custGeom>
              <a:avLst/>
              <a:gdLst>
                <a:gd name="T0" fmla="*/ 140 w 160"/>
                <a:gd name="T1" fmla="*/ 26 h 144"/>
                <a:gd name="T2" fmla="*/ 115 w 160"/>
                <a:gd name="T3" fmla="*/ 118 h 144"/>
                <a:gd name="T4" fmla="*/ 20 w 160"/>
                <a:gd name="T5" fmla="*/ 118 h 144"/>
                <a:gd name="T6" fmla="*/ 44 w 160"/>
                <a:gd name="T7" fmla="*/ 26 h 144"/>
                <a:gd name="T8" fmla="*/ 140 w 160"/>
                <a:gd name="T9" fmla="*/ 26 h 144"/>
              </a:gdLst>
              <a:ahLst/>
              <a:cxnLst>
                <a:cxn ang="0">
                  <a:pos x="T0" y="T1"/>
                </a:cxn>
                <a:cxn ang="0">
                  <a:pos x="T2" y="T3"/>
                </a:cxn>
                <a:cxn ang="0">
                  <a:pos x="T4" y="T5"/>
                </a:cxn>
                <a:cxn ang="0">
                  <a:pos x="T6" y="T7"/>
                </a:cxn>
                <a:cxn ang="0">
                  <a:pos x="T8" y="T9"/>
                </a:cxn>
              </a:cxnLst>
              <a:rect l="0" t="0" r="r" b="b"/>
              <a:pathLst>
                <a:path w="160" h="144">
                  <a:moveTo>
                    <a:pt x="140" y="26"/>
                  </a:moveTo>
                  <a:cubicBezTo>
                    <a:pt x="160" y="51"/>
                    <a:pt x="149" y="93"/>
                    <a:pt x="115" y="118"/>
                  </a:cubicBezTo>
                  <a:cubicBezTo>
                    <a:pt x="82" y="144"/>
                    <a:pt x="39" y="144"/>
                    <a:pt x="20" y="118"/>
                  </a:cubicBezTo>
                  <a:cubicBezTo>
                    <a:pt x="0" y="93"/>
                    <a:pt x="11" y="51"/>
                    <a:pt x="44" y="26"/>
                  </a:cubicBezTo>
                  <a:cubicBezTo>
                    <a:pt x="78" y="0"/>
                    <a:pt x="120" y="0"/>
                    <a:pt x="140" y="2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íšlîḑê"/>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îśļíḍe"/>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î$ļïḍ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îṥ1iḓ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ïṩ1iḑ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îšḻiḓ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6" name="íṧlídè"/>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îṧlîḋe"/>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iS1iḑè"/>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î$1îďe"/>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îṣḷíďè"/>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íṩļîḑé"/>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í$ļîḑê"/>
            <p:cNvSpPr/>
            <p:nvPr/>
          </p:nvSpPr>
          <p:spPr bwMode="auto">
            <a:xfrm>
              <a:off x="3708" y="9957"/>
              <a:ext cx="750" cy="372"/>
            </a:xfrm>
            <a:custGeom>
              <a:avLst/>
              <a:gdLst>
                <a:gd name="T0" fmla="*/ 0 w 435"/>
                <a:gd name="T1" fmla="*/ 216 h 216"/>
                <a:gd name="T2" fmla="*/ 424 w 435"/>
                <a:gd name="T3" fmla="*/ 216 h 216"/>
                <a:gd name="T4" fmla="*/ 435 w 435"/>
                <a:gd name="T5" fmla="*/ 0 h 216"/>
                <a:gd name="T6" fmla="*/ 218 w 435"/>
                <a:gd name="T7" fmla="*/ 0 h 216"/>
                <a:gd name="T8" fmla="*/ 179 w 435"/>
                <a:gd name="T9" fmla="*/ 94 h 216"/>
                <a:gd name="T10" fmla="*/ 0 w 435"/>
                <a:gd name="T11" fmla="*/ 216 h 216"/>
              </a:gdLst>
              <a:ahLst/>
              <a:cxnLst>
                <a:cxn ang="0">
                  <a:pos x="T0" y="T1"/>
                </a:cxn>
                <a:cxn ang="0">
                  <a:pos x="T2" y="T3"/>
                </a:cxn>
                <a:cxn ang="0">
                  <a:pos x="T4" y="T5"/>
                </a:cxn>
                <a:cxn ang="0">
                  <a:pos x="T6" y="T7"/>
                </a:cxn>
                <a:cxn ang="0">
                  <a:pos x="T8" y="T9"/>
                </a:cxn>
                <a:cxn ang="0">
                  <a:pos x="T10" y="T11"/>
                </a:cxn>
              </a:cxnLst>
              <a:rect l="0" t="0" r="r" b="b"/>
              <a:pathLst>
                <a:path w="435" h="216">
                  <a:moveTo>
                    <a:pt x="0" y="216"/>
                  </a:moveTo>
                  <a:lnTo>
                    <a:pt x="424" y="216"/>
                  </a:lnTo>
                  <a:lnTo>
                    <a:pt x="435" y="0"/>
                  </a:lnTo>
                  <a:lnTo>
                    <a:pt x="218" y="0"/>
                  </a:lnTo>
                  <a:lnTo>
                    <a:pt x="179" y="94"/>
                  </a:lnTo>
                  <a:lnTo>
                    <a:pt x="0" y="21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3" name="í$lïďé"/>
            <p:cNvSpPr/>
            <p:nvPr/>
          </p:nvSpPr>
          <p:spPr bwMode="auto">
            <a:xfrm>
              <a:off x="3689" y="9952"/>
              <a:ext cx="776" cy="383"/>
            </a:xfrm>
            <a:custGeom>
              <a:avLst/>
              <a:gdLst>
                <a:gd name="T0" fmla="*/ 11 w 450"/>
                <a:gd name="T1" fmla="*/ 219 h 222"/>
                <a:gd name="T2" fmla="*/ 11 w 450"/>
                <a:gd name="T3" fmla="*/ 222 h 222"/>
                <a:gd name="T4" fmla="*/ 438 w 450"/>
                <a:gd name="T5" fmla="*/ 222 h 222"/>
                <a:gd name="T6" fmla="*/ 450 w 450"/>
                <a:gd name="T7" fmla="*/ 0 h 222"/>
                <a:gd name="T8" fmla="*/ 226 w 450"/>
                <a:gd name="T9" fmla="*/ 0 h 222"/>
                <a:gd name="T10" fmla="*/ 188 w 450"/>
                <a:gd name="T11" fmla="*/ 96 h 222"/>
                <a:gd name="T12" fmla="*/ 0 w 450"/>
                <a:gd name="T13" fmla="*/ 222 h 222"/>
                <a:gd name="T14" fmla="*/ 11 w 450"/>
                <a:gd name="T15" fmla="*/ 222 h 222"/>
                <a:gd name="T16" fmla="*/ 11 w 450"/>
                <a:gd name="T17" fmla="*/ 219 h 222"/>
                <a:gd name="T18" fmla="*/ 13 w 450"/>
                <a:gd name="T19" fmla="*/ 221 h 222"/>
                <a:gd name="T20" fmla="*/ 193 w 450"/>
                <a:gd name="T21" fmla="*/ 99 h 222"/>
                <a:gd name="T22" fmla="*/ 230 w 450"/>
                <a:gd name="T23" fmla="*/ 7 h 222"/>
                <a:gd name="T24" fmla="*/ 441 w 450"/>
                <a:gd name="T25" fmla="*/ 7 h 222"/>
                <a:gd name="T26" fmla="*/ 432 w 450"/>
                <a:gd name="T27" fmla="*/ 216 h 222"/>
                <a:gd name="T28" fmla="*/ 11 w 450"/>
                <a:gd name="T29" fmla="*/ 216 h 222"/>
                <a:gd name="T30" fmla="*/ 11 w 450"/>
                <a:gd name="T31" fmla="*/ 219 h 222"/>
                <a:gd name="T32" fmla="*/ 13 w 450"/>
                <a:gd name="T33" fmla="*/ 221 h 222"/>
                <a:gd name="T34" fmla="*/ 11 w 450"/>
                <a:gd name="T35" fmla="*/ 219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0" h="222">
                  <a:moveTo>
                    <a:pt x="11" y="219"/>
                  </a:moveTo>
                  <a:lnTo>
                    <a:pt x="11" y="222"/>
                  </a:lnTo>
                  <a:lnTo>
                    <a:pt x="438" y="222"/>
                  </a:lnTo>
                  <a:lnTo>
                    <a:pt x="450" y="0"/>
                  </a:lnTo>
                  <a:lnTo>
                    <a:pt x="226" y="0"/>
                  </a:lnTo>
                  <a:lnTo>
                    <a:pt x="188" y="96"/>
                  </a:lnTo>
                  <a:lnTo>
                    <a:pt x="0" y="222"/>
                  </a:lnTo>
                  <a:lnTo>
                    <a:pt x="11" y="222"/>
                  </a:lnTo>
                  <a:lnTo>
                    <a:pt x="11" y="219"/>
                  </a:lnTo>
                  <a:lnTo>
                    <a:pt x="13" y="221"/>
                  </a:lnTo>
                  <a:lnTo>
                    <a:pt x="193" y="99"/>
                  </a:lnTo>
                  <a:lnTo>
                    <a:pt x="230" y="7"/>
                  </a:lnTo>
                  <a:lnTo>
                    <a:pt x="441" y="7"/>
                  </a:lnTo>
                  <a:lnTo>
                    <a:pt x="432" y="216"/>
                  </a:lnTo>
                  <a:lnTo>
                    <a:pt x="11" y="216"/>
                  </a:lnTo>
                  <a:lnTo>
                    <a:pt x="11" y="219"/>
                  </a:lnTo>
                  <a:lnTo>
                    <a:pt x="13" y="221"/>
                  </a:lnTo>
                  <a:lnTo>
                    <a:pt x="11" y="21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4" name="iṡľîḍè"/>
            <p:cNvSpPr/>
            <p:nvPr/>
          </p:nvSpPr>
          <p:spPr bwMode="auto">
            <a:xfrm>
              <a:off x="3886" y="10164"/>
              <a:ext cx="50" cy="98"/>
            </a:xfrm>
            <a:custGeom>
              <a:avLst/>
              <a:gdLst>
                <a:gd name="T0" fmla="*/ 1 w 18"/>
                <a:gd name="T1" fmla="*/ 3 h 35"/>
                <a:gd name="T2" fmla="*/ 13 w 18"/>
                <a:gd name="T3" fmla="*/ 30 h 35"/>
                <a:gd name="T4" fmla="*/ 15 w 18"/>
                <a:gd name="T5" fmla="*/ 34 h 35"/>
                <a:gd name="T6" fmla="*/ 18 w 18"/>
                <a:gd name="T7" fmla="*/ 32 h 35"/>
                <a:gd name="T8" fmla="*/ 5 w 18"/>
                <a:gd name="T9" fmla="*/ 5 h 35"/>
                <a:gd name="T10" fmla="*/ 4 w 18"/>
                <a:gd name="T11" fmla="*/ 1 h 35"/>
                <a:gd name="T12" fmla="*/ 1 w 18"/>
                <a:gd name="T13" fmla="*/ 3 h 35"/>
              </a:gdLst>
              <a:ahLst/>
              <a:cxnLst>
                <a:cxn ang="0">
                  <a:pos x="T0" y="T1"/>
                </a:cxn>
                <a:cxn ang="0">
                  <a:pos x="T2" y="T3"/>
                </a:cxn>
                <a:cxn ang="0">
                  <a:pos x="T4" y="T5"/>
                </a:cxn>
                <a:cxn ang="0">
                  <a:pos x="T6" y="T7"/>
                </a:cxn>
                <a:cxn ang="0">
                  <a:pos x="T8" y="T9"/>
                </a:cxn>
                <a:cxn ang="0">
                  <a:pos x="T10" y="T11"/>
                </a:cxn>
                <a:cxn ang="0">
                  <a:pos x="T12" y="T13"/>
                </a:cxn>
              </a:cxnLst>
              <a:rect l="0" t="0" r="r" b="b"/>
              <a:pathLst>
                <a:path w="18" h="35">
                  <a:moveTo>
                    <a:pt x="1" y="3"/>
                  </a:moveTo>
                  <a:cubicBezTo>
                    <a:pt x="5" y="12"/>
                    <a:pt x="9" y="21"/>
                    <a:pt x="13" y="30"/>
                  </a:cubicBezTo>
                  <a:cubicBezTo>
                    <a:pt x="14" y="31"/>
                    <a:pt x="14" y="32"/>
                    <a:pt x="15" y="34"/>
                  </a:cubicBezTo>
                  <a:cubicBezTo>
                    <a:pt x="16" y="35"/>
                    <a:pt x="18" y="34"/>
                    <a:pt x="18" y="32"/>
                  </a:cubicBezTo>
                  <a:cubicBezTo>
                    <a:pt x="14" y="23"/>
                    <a:pt x="9" y="14"/>
                    <a:pt x="5"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5" name="ïṣḻiḓè"/>
            <p:cNvSpPr/>
            <p:nvPr/>
          </p:nvSpPr>
          <p:spPr bwMode="auto">
            <a:xfrm>
              <a:off x="3944" y="10131"/>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4" y="32"/>
                    <a:pt x="14" y="33"/>
                    <a:pt x="15" y="34"/>
                  </a:cubicBezTo>
                  <a:cubicBezTo>
                    <a:pt x="16" y="36"/>
                    <a:pt x="18" y="34"/>
                    <a:pt x="17" y="33"/>
                  </a:cubicBezTo>
                  <a:cubicBezTo>
                    <a:pt x="13" y="24"/>
                    <a:pt x="9" y="15"/>
                    <a:pt x="5" y="6"/>
                  </a:cubicBezTo>
                  <a:cubicBezTo>
                    <a:pt x="4" y="4"/>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6" name="îsḻîḍê"/>
            <p:cNvSpPr/>
            <p:nvPr/>
          </p:nvSpPr>
          <p:spPr bwMode="auto">
            <a:xfrm>
              <a:off x="3848" y="9991"/>
              <a:ext cx="152" cy="140"/>
            </a:xfrm>
            <a:custGeom>
              <a:avLst/>
              <a:gdLst>
                <a:gd name="T0" fmla="*/ 52 w 54"/>
                <a:gd name="T1" fmla="*/ 46 h 50"/>
                <a:gd name="T2" fmla="*/ 31 w 54"/>
                <a:gd name="T3" fmla="*/ 37 h 50"/>
                <a:gd name="T4" fmla="*/ 15 w 54"/>
                <a:gd name="T5" fmla="*/ 27 h 50"/>
                <a:gd name="T6" fmla="*/ 4 w 54"/>
                <a:gd name="T7" fmla="*/ 16 h 50"/>
                <a:gd name="T8" fmla="*/ 7 w 54"/>
                <a:gd name="T9" fmla="*/ 5 h 50"/>
                <a:gd name="T10" fmla="*/ 16 w 54"/>
                <a:gd name="T11" fmla="*/ 5 h 50"/>
                <a:gd name="T12" fmla="*/ 28 w 54"/>
                <a:gd name="T13" fmla="*/ 14 h 50"/>
                <a:gd name="T14" fmla="*/ 38 w 54"/>
                <a:gd name="T15" fmla="*/ 28 h 50"/>
                <a:gd name="T16" fmla="*/ 50 w 54"/>
                <a:gd name="T17" fmla="*/ 49 h 50"/>
                <a:gd name="T18" fmla="*/ 53 w 54"/>
                <a:gd name="T19" fmla="*/ 47 h 50"/>
                <a:gd name="T20" fmla="*/ 42 w 54"/>
                <a:gd name="T21" fmla="*/ 28 h 50"/>
                <a:gd name="T22" fmla="*/ 31 w 54"/>
                <a:gd name="T23" fmla="*/ 13 h 50"/>
                <a:gd name="T24" fmla="*/ 18 w 54"/>
                <a:gd name="T25" fmla="*/ 2 h 50"/>
                <a:gd name="T26" fmla="*/ 7 w 54"/>
                <a:gd name="T27" fmla="*/ 2 h 50"/>
                <a:gd name="T28" fmla="*/ 0 w 54"/>
                <a:gd name="T29" fmla="*/ 13 h 50"/>
                <a:gd name="T30" fmla="*/ 8 w 54"/>
                <a:gd name="T31" fmla="*/ 25 h 50"/>
                <a:gd name="T32" fmla="*/ 24 w 54"/>
                <a:gd name="T33" fmla="*/ 36 h 50"/>
                <a:gd name="T34" fmla="*/ 51 w 54"/>
                <a:gd name="T35" fmla="*/ 49 h 50"/>
                <a:gd name="T36" fmla="*/ 52 w 54"/>
                <a:gd name="T3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50">
                  <a:moveTo>
                    <a:pt x="52" y="46"/>
                  </a:moveTo>
                  <a:cubicBezTo>
                    <a:pt x="45" y="44"/>
                    <a:pt x="38" y="40"/>
                    <a:pt x="31" y="37"/>
                  </a:cubicBezTo>
                  <a:cubicBezTo>
                    <a:pt x="25" y="34"/>
                    <a:pt x="20" y="31"/>
                    <a:pt x="15" y="27"/>
                  </a:cubicBezTo>
                  <a:cubicBezTo>
                    <a:pt x="11" y="24"/>
                    <a:pt x="7" y="20"/>
                    <a:pt x="4" y="16"/>
                  </a:cubicBezTo>
                  <a:cubicBezTo>
                    <a:pt x="2" y="12"/>
                    <a:pt x="4" y="8"/>
                    <a:pt x="7" y="5"/>
                  </a:cubicBezTo>
                  <a:cubicBezTo>
                    <a:pt x="10" y="3"/>
                    <a:pt x="13" y="3"/>
                    <a:pt x="16" y="5"/>
                  </a:cubicBezTo>
                  <a:cubicBezTo>
                    <a:pt x="21" y="7"/>
                    <a:pt x="24" y="10"/>
                    <a:pt x="28" y="14"/>
                  </a:cubicBezTo>
                  <a:cubicBezTo>
                    <a:pt x="31" y="18"/>
                    <a:pt x="35" y="23"/>
                    <a:pt x="38" y="28"/>
                  </a:cubicBezTo>
                  <a:cubicBezTo>
                    <a:pt x="43" y="35"/>
                    <a:pt x="47" y="42"/>
                    <a:pt x="50" y="49"/>
                  </a:cubicBezTo>
                  <a:cubicBezTo>
                    <a:pt x="51" y="50"/>
                    <a:pt x="54" y="49"/>
                    <a:pt x="53" y="47"/>
                  </a:cubicBezTo>
                  <a:cubicBezTo>
                    <a:pt x="50" y="40"/>
                    <a:pt x="46" y="34"/>
                    <a:pt x="42" y="28"/>
                  </a:cubicBezTo>
                  <a:cubicBezTo>
                    <a:pt x="38" y="23"/>
                    <a:pt x="35" y="17"/>
                    <a:pt x="31" y="13"/>
                  </a:cubicBezTo>
                  <a:cubicBezTo>
                    <a:pt x="27" y="9"/>
                    <a:pt x="23" y="5"/>
                    <a:pt x="18" y="2"/>
                  </a:cubicBezTo>
                  <a:cubicBezTo>
                    <a:pt x="15" y="0"/>
                    <a:pt x="11" y="0"/>
                    <a:pt x="7" y="2"/>
                  </a:cubicBezTo>
                  <a:cubicBezTo>
                    <a:pt x="3" y="4"/>
                    <a:pt x="0" y="8"/>
                    <a:pt x="0" y="13"/>
                  </a:cubicBezTo>
                  <a:cubicBezTo>
                    <a:pt x="1" y="18"/>
                    <a:pt x="4" y="22"/>
                    <a:pt x="8" y="25"/>
                  </a:cubicBezTo>
                  <a:cubicBezTo>
                    <a:pt x="12" y="29"/>
                    <a:pt x="18" y="33"/>
                    <a:pt x="24" y="36"/>
                  </a:cubicBezTo>
                  <a:cubicBezTo>
                    <a:pt x="32" y="41"/>
                    <a:pt x="42" y="46"/>
                    <a:pt x="51" y="49"/>
                  </a:cubicBezTo>
                  <a:cubicBezTo>
                    <a:pt x="53" y="50"/>
                    <a:pt x="54" y="47"/>
                    <a:pt x="52" y="4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îṥľíḓè"/>
            <p:cNvSpPr/>
            <p:nvPr/>
          </p:nvSpPr>
          <p:spPr bwMode="auto">
            <a:xfrm>
              <a:off x="3949" y="9964"/>
              <a:ext cx="53" cy="171"/>
            </a:xfrm>
            <a:custGeom>
              <a:avLst/>
              <a:gdLst>
                <a:gd name="T0" fmla="*/ 1 w 19"/>
                <a:gd name="T1" fmla="*/ 2 h 61"/>
                <a:gd name="T2" fmla="*/ 14 w 19"/>
                <a:gd name="T3" fmla="*/ 52 h 61"/>
                <a:gd name="T4" fmla="*/ 16 w 19"/>
                <a:gd name="T5" fmla="*/ 59 h 61"/>
                <a:gd name="T6" fmla="*/ 19 w 19"/>
                <a:gd name="T7" fmla="*/ 59 h 61"/>
                <a:gd name="T8" fmla="*/ 6 w 19"/>
                <a:gd name="T9" fmla="*/ 9 h 61"/>
                <a:gd name="T10" fmla="*/ 4 w 19"/>
                <a:gd name="T11" fmla="*/ 2 h 61"/>
                <a:gd name="T12" fmla="*/ 1 w 19"/>
                <a:gd name="T13" fmla="*/ 2 h 61"/>
              </a:gdLst>
              <a:ahLst/>
              <a:cxnLst>
                <a:cxn ang="0">
                  <a:pos x="T0" y="T1"/>
                </a:cxn>
                <a:cxn ang="0">
                  <a:pos x="T2" y="T3"/>
                </a:cxn>
                <a:cxn ang="0">
                  <a:pos x="T4" y="T5"/>
                </a:cxn>
                <a:cxn ang="0">
                  <a:pos x="T6" y="T7"/>
                </a:cxn>
                <a:cxn ang="0">
                  <a:pos x="T8" y="T9"/>
                </a:cxn>
                <a:cxn ang="0">
                  <a:pos x="T10" y="T11"/>
                </a:cxn>
                <a:cxn ang="0">
                  <a:pos x="T12" y="T13"/>
                </a:cxn>
              </a:cxnLst>
              <a:rect l="0" t="0" r="r" b="b"/>
              <a:pathLst>
                <a:path w="19" h="61">
                  <a:moveTo>
                    <a:pt x="1" y="2"/>
                  </a:moveTo>
                  <a:cubicBezTo>
                    <a:pt x="5" y="19"/>
                    <a:pt x="10" y="36"/>
                    <a:pt x="14" y="52"/>
                  </a:cubicBezTo>
                  <a:cubicBezTo>
                    <a:pt x="14" y="55"/>
                    <a:pt x="15" y="57"/>
                    <a:pt x="16" y="59"/>
                  </a:cubicBezTo>
                  <a:cubicBezTo>
                    <a:pt x="16" y="61"/>
                    <a:pt x="19" y="60"/>
                    <a:pt x="19" y="59"/>
                  </a:cubicBezTo>
                  <a:cubicBezTo>
                    <a:pt x="14" y="42"/>
                    <a:pt x="10" y="25"/>
                    <a:pt x="6" y="9"/>
                  </a:cubicBezTo>
                  <a:cubicBezTo>
                    <a:pt x="5" y="6"/>
                    <a:pt x="4" y="4"/>
                    <a:pt x="4" y="2"/>
                  </a:cubicBezTo>
                  <a:cubicBezTo>
                    <a:pt x="3" y="0"/>
                    <a:pt x="0" y="1"/>
                    <a:pt x="1"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ïşļiḋé"/>
            <p:cNvSpPr/>
            <p:nvPr/>
          </p:nvSpPr>
          <p:spPr bwMode="auto">
            <a:xfrm>
              <a:off x="4227" y="10162"/>
              <a:ext cx="221" cy="167"/>
            </a:xfrm>
            <a:custGeom>
              <a:avLst/>
              <a:gdLst>
                <a:gd name="T0" fmla="*/ 76 w 79"/>
                <a:gd name="T1" fmla="*/ 60 h 60"/>
                <a:gd name="T2" fmla="*/ 79 w 79"/>
                <a:gd name="T3" fmla="*/ 1 h 60"/>
                <a:gd name="T4" fmla="*/ 64 w 79"/>
                <a:gd name="T5" fmla="*/ 0 h 60"/>
                <a:gd name="T6" fmla="*/ 0 w 79"/>
                <a:gd name="T7" fmla="*/ 60 h 60"/>
                <a:gd name="T8" fmla="*/ 76 w 79"/>
                <a:gd name="T9" fmla="*/ 60 h 60"/>
              </a:gdLst>
              <a:ahLst/>
              <a:cxnLst>
                <a:cxn ang="0">
                  <a:pos x="T0" y="T1"/>
                </a:cxn>
                <a:cxn ang="0">
                  <a:pos x="T2" y="T3"/>
                </a:cxn>
                <a:cxn ang="0">
                  <a:pos x="T4" y="T5"/>
                </a:cxn>
                <a:cxn ang="0">
                  <a:pos x="T6" y="T7"/>
                </a:cxn>
                <a:cxn ang="0">
                  <a:pos x="T8" y="T9"/>
                </a:cxn>
              </a:cxnLst>
              <a:rect l="0" t="0" r="r" b="b"/>
              <a:pathLst>
                <a:path w="79" h="60">
                  <a:moveTo>
                    <a:pt x="76" y="60"/>
                  </a:moveTo>
                  <a:cubicBezTo>
                    <a:pt x="79" y="1"/>
                    <a:pt x="79" y="1"/>
                    <a:pt x="79" y="1"/>
                  </a:cubicBezTo>
                  <a:cubicBezTo>
                    <a:pt x="74" y="0"/>
                    <a:pt x="69" y="0"/>
                    <a:pt x="64" y="0"/>
                  </a:cubicBezTo>
                  <a:cubicBezTo>
                    <a:pt x="31" y="0"/>
                    <a:pt x="4" y="26"/>
                    <a:pt x="0" y="60"/>
                  </a:cubicBezTo>
                  <a:lnTo>
                    <a:pt x="76" y="6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ïṧļiḍé"/>
            <p:cNvSpPr/>
            <p:nvPr/>
          </p:nvSpPr>
          <p:spPr bwMode="auto">
            <a:xfrm>
              <a:off x="4220" y="10157"/>
              <a:ext cx="229" cy="176"/>
            </a:xfrm>
            <a:custGeom>
              <a:avLst/>
              <a:gdLst>
                <a:gd name="T0" fmla="*/ 78 w 82"/>
                <a:gd name="T1" fmla="*/ 62 h 63"/>
                <a:gd name="T2" fmla="*/ 79 w 82"/>
                <a:gd name="T3" fmla="*/ 62 h 63"/>
                <a:gd name="T4" fmla="*/ 82 w 82"/>
                <a:gd name="T5" fmla="*/ 2 h 63"/>
                <a:gd name="T6" fmla="*/ 81 w 82"/>
                <a:gd name="T7" fmla="*/ 2 h 63"/>
                <a:gd name="T8" fmla="*/ 66 w 82"/>
                <a:gd name="T9" fmla="*/ 0 h 63"/>
                <a:gd name="T10" fmla="*/ 1 w 82"/>
                <a:gd name="T11" fmla="*/ 62 h 63"/>
                <a:gd name="T12" fmla="*/ 0 w 82"/>
                <a:gd name="T13" fmla="*/ 63 h 63"/>
                <a:gd name="T14" fmla="*/ 79 w 82"/>
                <a:gd name="T15" fmla="*/ 63 h 63"/>
                <a:gd name="T16" fmla="*/ 79 w 82"/>
                <a:gd name="T17" fmla="*/ 62 h 63"/>
                <a:gd name="T18" fmla="*/ 78 w 82"/>
                <a:gd name="T19" fmla="*/ 62 h 63"/>
                <a:gd name="T20" fmla="*/ 78 w 82"/>
                <a:gd name="T21" fmla="*/ 60 h 63"/>
                <a:gd name="T22" fmla="*/ 2 w 82"/>
                <a:gd name="T23" fmla="*/ 60 h 63"/>
                <a:gd name="T24" fmla="*/ 2 w 82"/>
                <a:gd name="T25" fmla="*/ 62 h 63"/>
                <a:gd name="T26" fmla="*/ 4 w 82"/>
                <a:gd name="T27" fmla="*/ 62 h 63"/>
                <a:gd name="T28" fmla="*/ 66 w 82"/>
                <a:gd name="T29" fmla="*/ 3 h 63"/>
                <a:gd name="T30" fmla="*/ 80 w 82"/>
                <a:gd name="T31" fmla="*/ 5 h 63"/>
                <a:gd name="T32" fmla="*/ 81 w 82"/>
                <a:gd name="T33" fmla="*/ 3 h 63"/>
                <a:gd name="T34" fmla="*/ 79 w 82"/>
                <a:gd name="T35" fmla="*/ 3 h 63"/>
                <a:gd name="T36" fmla="*/ 76 w 82"/>
                <a:gd name="T37" fmla="*/ 62 h 63"/>
                <a:gd name="T38" fmla="*/ 78 w 82"/>
                <a:gd name="T39" fmla="*/ 62 h 63"/>
                <a:gd name="T40" fmla="*/ 78 w 82"/>
                <a:gd name="T41" fmla="*/ 60 h 63"/>
                <a:gd name="T42" fmla="*/ 78 w 82"/>
                <a:gd name="T4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2" h="63">
                  <a:moveTo>
                    <a:pt x="78" y="62"/>
                  </a:moveTo>
                  <a:cubicBezTo>
                    <a:pt x="79" y="62"/>
                    <a:pt x="79" y="62"/>
                    <a:pt x="79" y="62"/>
                  </a:cubicBezTo>
                  <a:cubicBezTo>
                    <a:pt x="82" y="2"/>
                    <a:pt x="82" y="2"/>
                    <a:pt x="82" y="2"/>
                  </a:cubicBezTo>
                  <a:cubicBezTo>
                    <a:pt x="81" y="2"/>
                    <a:pt x="81" y="2"/>
                    <a:pt x="81" y="2"/>
                  </a:cubicBezTo>
                  <a:cubicBezTo>
                    <a:pt x="76" y="1"/>
                    <a:pt x="71" y="0"/>
                    <a:pt x="66" y="0"/>
                  </a:cubicBezTo>
                  <a:cubicBezTo>
                    <a:pt x="32" y="0"/>
                    <a:pt x="4" y="27"/>
                    <a:pt x="1" y="62"/>
                  </a:cubicBezTo>
                  <a:cubicBezTo>
                    <a:pt x="0" y="63"/>
                    <a:pt x="0" y="63"/>
                    <a:pt x="0" y="63"/>
                  </a:cubicBezTo>
                  <a:cubicBezTo>
                    <a:pt x="79" y="63"/>
                    <a:pt x="79" y="63"/>
                    <a:pt x="79" y="63"/>
                  </a:cubicBezTo>
                  <a:cubicBezTo>
                    <a:pt x="79" y="62"/>
                    <a:pt x="79" y="62"/>
                    <a:pt x="79" y="62"/>
                  </a:cubicBezTo>
                  <a:cubicBezTo>
                    <a:pt x="78" y="62"/>
                    <a:pt x="78" y="62"/>
                    <a:pt x="78" y="62"/>
                  </a:cubicBezTo>
                  <a:cubicBezTo>
                    <a:pt x="78" y="60"/>
                    <a:pt x="78" y="60"/>
                    <a:pt x="78" y="60"/>
                  </a:cubicBezTo>
                  <a:cubicBezTo>
                    <a:pt x="2" y="60"/>
                    <a:pt x="2" y="60"/>
                    <a:pt x="2" y="60"/>
                  </a:cubicBezTo>
                  <a:cubicBezTo>
                    <a:pt x="2" y="62"/>
                    <a:pt x="2" y="62"/>
                    <a:pt x="2" y="62"/>
                  </a:cubicBezTo>
                  <a:cubicBezTo>
                    <a:pt x="4" y="62"/>
                    <a:pt x="4" y="62"/>
                    <a:pt x="4" y="62"/>
                  </a:cubicBezTo>
                  <a:cubicBezTo>
                    <a:pt x="7" y="29"/>
                    <a:pt x="34" y="3"/>
                    <a:pt x="66" y="3"/>
                  </a:cubicBezTo>
                  <a:cubicBezTo>
                    <a:pt x="71" y="3"/>
                    <a:pt x="76" y="4"/>
                    <a:pt x="80" y="5"/>
                  </a:cubicBezTo>
                  <a:cubicBezTo>
                    <a:pt x="81" y="3"/>
                    <a:pt x="81" y="3"/>
                    <a:pt x="81" y="3"/>
                  </a:cubicBezTo>
                  <a:cubicBezTo>
                    <a:pt x="79" y="3"/>
                    <a:pt x="79" y="3"/>
                    <a:pt x="79" y="3"/>
                  </a:cubicBezTo>
                  <a:cubicBezTo>
                    <a:pt x="76" y="62"/>
                    <a:pt x="76" y="62"/>
                    <a:pt x="76" y="62"/>
                  </a:cubicBezTo>
                  <a:cubicBezTo>
                    <a:pt x="78" y="62"/>
                    <a:pt x="78" y="62"/>
                    <a:pt x="78" y="62"/>
                  </a:cubicBezTo>
                  <a:cubicBezTo>
                    <a:pt x="78" y="60"/>
                    <a:pt x="78" y="60"/>
                    <a:pt x="78" y="60"/>
                  </a:cubicBezTo>
                  <a:lnTo>
                    <a:pt x="78" y="6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iṣ1iḑe"/>
            <p:cNvSpPr/>
            <p:nvPr/>
          </p:nvSpPr>
          <p:spPr bwMode="auto">
            <a:xfrm>
              <a:off x="4170" y="8466"/>
              <a:ext cx="1108" cy="1262"/>
            </a:xfrm>
            <a:custGeom>
              <a:avLst/>
              <a:gdLst>
                <a:gd name="T0" fmla="*/ 0 w 396"/>
                <a:gd name="T1" fmla="*/ 438 h 451"/>
                <a:gd name="T2" fmla="*/ 143 w 396"/>
                <a:gd name="T3" fmla="*/ 451 h 451"/>
                <a:gd name="T4" fmla="*/ 287 w 396"/>
                <a:gd name="T5" fmla="*/ 164 h 451"/>
                <a:gd name="T6" fmla="*/ 396 w 396"/>
                <a:gd name="T7" fmla="*/ 26 h 451"/>
                <a:gd name="T8" fmla="*/ 283 w 396"/>
                <a:gd name="T9" fmla="*/ 0 h 451"/>
                <a:gd name="T10" fmla="*/ 117 w 396"/>
                <a:gd name="T11" fmla="*/ 88 h 451"/>
                <a:gd name="T12" fmla="*/ 0 w 396"/>
                <a:gd name="T13" fmla="*/ 438 h 451"/>
              </a:gdLst>
              <a:ahLst/>
              <a:cxnLst>
                <a:cxn ang="0">
                  <a:pos x="T0" y="T1"/>
                </a:cxn>
                <a:cxn ang="0">
                  <a:pos x="T2" y="T3"/>
                </a:cxn>
                <a:cxn ang="0">
                  <a:pos x="T4" y="T5"/>
                </a:cxn>
                <a:cxn ang="0">
                  <a:pos x="T6" y="T7"/>
                </a:cxn>
                <a:cxn ang="0">
                  <a:pos x="T8" y="T9"/>
                </a:cxn>
                <a:cxn ang="0">
                  <a:pos x="T10" y="T11"/>
                </a:cxn>
                <a:cxn ang="0">
                  <a:pos x="T12" y="T13"/>
                </a:cxn>
              </a:cxnLst>
              <a:rect l="0" t="0" r="r" b="b"/>
              <a:pathLst>
                <a:path w="396" h="451">
                  <a:moveTo>
                    <a:pt x="0" y="438"/>
                  </a:moveTo>
                  <a:cubicBezTo>
                    <a:pt x="143" y="451"/>
                    <a:pt x="143" y="451"/>
                    <a:pt x="143" y="451"/>
                  </a:cubicBezTo>
                  <a:cubicBezTo>
                    <a:pt x="287" y="164"/>
                    <a:pt x="287" y="164"/>
                    <a:pt x="287" y="164"/>
                  </a:cubicBezTo>
                  <a:cubicBezTo>
                    <a:pt x="396" y="26"/>
                    <a:pt x="396" y="26"/>
                    <a:pt x="396" y="26"/>
                  </a:cubicBezTo>
                  <a:cubicBezTo>
                    <a:pt x="283" y="0"/>
                    <a:pt x="283" y="0"/>
                    <a:pt x="283" y="0"/>
                  </a:cubicBezTo>
                  <a:cubicBezTo>
                    <a:pt x="283" y="0"/>
                    <a:pt x="145" y="22"/>
                    <a:pt x="117" y="88"/>
                  </a:cubicBezTo>
                  <a:cubicBezTo>
                    <a:pt x="90" y="155"/>
                    <a:pt x="0" y="438"/>
                    <a:pt x="0" y="438"/>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îśľidè"/>
            <p:cNvSpPr/>
            <p:nvPr/>
          </p:nvSpPr>
          <p:spPr bwMode="auto">
            <a:xfrm>
              <a:off x="4170" y="8466"/>
              <a:ext cx="843" cy="1253"/>
            </a:xfrm>
            <a:custGeom>
              <a:avLst/>
              <a:gdLst>
                <a:gd name="T0" fmla="*/ 0 w 301"/>
                <a:gd name="T1" fmla="*/ 438 h 448"/>
                <a:gd name="T2" fmla="*/ 0 w 301"/>
                <a:gd name="T3" fmla="*/ 438 h 448"/>
                <a:gd name="T4" fmla="*/ 0 w 301"/>
                <a:gd name="T5" fmla="*/ 438 h 448"/>
                <a:gd name="T6" fmla="*/ 0 w 301"/>
                <a:gd name="T7" fmla="*/ 438 h 448"/>
                <a:gd name="T8" fmla="*/ 283 w 301"/>
                <a:gd name="T9" fmla="*/ 0 h 448"/>
                <a:gd name="T10" fmla="*/ 117 w 301"/>
                <a:gd name="T11" fmla="*/ 88 h 448"/>
                <a:gd name="T12" fmla="*/ 1 w 301"/>
                <a:gd name="T13" fmla="*/ 436 h 448"/>
                <a:gd name="T14" fmla="*/ 142 w 301"/>
                <a:gd name="T15" fmla="*/ 448 h 448"/>
                <a:gd name="T16" fmla="*/ 226 w 301"/>
                <a:gd name="T17" fmla="*/ 281 h 448"/>
                <a:gd name="T18" fmla="*/ 183 w 301"/>
                <a:gd name="T19" fmla="*/ 116 h 448"/>
                <a:gd name="T20" fmla="*/ 183 w 301"/>
                <a:gd name="T21" fmla="*/ 116 h 448"/>
                <a:gd name="T22" fmla="*/ 183 w 301"/>
                <a:gd name="T23" fmla="*/ 116 h 448"/>
                <a:gd name="T24" fmla="*/ 301 w 301"/>
                <a:gd name="T25" fmla="*/ 4 h 448"/>
                <a:gd name="T26" fmla="*/ 283 w 301"/>
                <a:gd name="T27"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448">
                  <a:moveTo>
                    <a:pt x="0" y="438"/>
                  </a:moveTo>
                  <a:cubicBezTo>
                    <a:pt x="0" y="438"/>
                    <a:pt x="0" y="438"/>
                    <a:pt x="0" y="438"/>
                  </a:cubicBezTo>
                  <a:cubicBezTo>
                    <a:pt x="0" y="438"/>
                    <a:pt x="0" y="438"/>
                    <a:pt x="0" y="438"/>
                  </a:cubicBezTo>
                  <a:cubicBezTo>
                    <a:pt x="0" y="438"/>
                    <a:pt x="0" y="438"/>
                    <a:pt x="0" y="438"/>
                  </a:cubicBezTo>
                  <a:moveTo>
                    <a:pt x="283" y="0"/>
                  </a:moveTo>
                  <a:cubicBezTo>
                    <a:pt x="283" y="0"/>
                    <a:pt x="145" y="22"/>
                    <a:pt x="117" y="88"/>
                  </a:cubicBezTo>
                  <a:cubicBezTo>
                    <a:pt x="91" y="152"/>
                    <a:pt x="9" y="411"/>
                    <a:pt x="1" y="436"/>
                  </a:cubicBezTo>
                  <a:cubicBezTo>
                    <a:pt x="142" y="448"/>
                    <a:pt x="142" y="448"/>
                    <a:pt x="142" y="448"/>
                  </a:cubicBezTo>
                  <a:cubicBezTo>
                    <a:pt x="226" y="281"/>
                    <a:pt x="226" y="281"/>
                    <a:pt x="226" y="281"/>
                  </a:cubicBezTo>
                  <a:cubicBezTo>
                    <a:pt x="204" y="210"/>
                    <a:pt x="183" y="139"/>
                    <a:pt x="183" y="116"/>
                  </a:cubicBezTo>
                  <a:cubicBezTo>
                    <a:pt x="183" y="116"/>
                    <a:pt x="183" y="116"/>
                    <a:pt x="183" y="116"/>
                  </a:cubicBezTo>
                  <a:cubicBezTo>
                    <a:pt x="183" y="116"/>
                    <a:pt x="183" y="116"/>
                    <a:pt x="183" y="116"/>
                  </a:cubicBezTo>
                  <a:cubicBezTo>
                    <a:pt x="183" y="58"/>
                    <a:pt x="233" y="22"/>
                    <a:pt x="301" y="4"/>
                  </a:cubicBezTo>
                  <a:cubicBezTo>
                    <a:pt x="283" y="0"/>
                    <a:pt x="283" y="0"/>
                    <a:pt x="283"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iṣḷíḋ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iṣḷiď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ïṧliḋê"/>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ïṡḷíḓé"/>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îṣ1íḓè"/>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ïŝḷidé"/>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ïṡļidé"/>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ïSḷîḋê"/>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îṥḻíḋ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ïṣḻiḓ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íŝḻíde"/>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îŝļîḍê"/>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íṥľiḑé"/>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ïsľíḑe"/>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íṡľiḍè"/>
            <p:cNvSpPr/>
            <p:nvPr/>
          </p:nvSpPr>
          <p:spPr bwMode="auto">
            <a:xfrm>
              <a:off x="4685" y="9952"/>
              <a:ext cx="729" cy="369"/>
            </a:xfrm>
            <a:custGeom>
              <a:avLst/>
              <a:gdLst>
                <a:gd name="T0" fmla="*/ 0 w 423"/>
                <a:gd name="T1" fmla="*/ 214 h 214"/>
                <a:gd name="T2" fmla="*/ 423 w 423"/>
                <a:gd name="T3" fmla="*/ 214 h 214"/>
                <a:gd name="T4" fmla="*/ 397 w 423"/>
                <a:gd name="T5" fmla="*/ 0 h 214"/>
                <a:gd name="T6" fmla="*/ 185 w 423"/>
                <a:gd name="T7" fmla="*/ 8 h 214"/>
                <a:gd name="T8" fmla="*/ 180 w 423"/>
                <a:gd name="T9" fmla="*/ 94 h 214"/>
                <a:gd name="T10" fmla="*/ 0 w 423"/>
                <a:gd name="T11" fmla="*/ 214 h 214"/>
              </a:gdLst>
              <a:ahLst/>
              <a:cxnLst>
                <a:cxn ang="0">
                  <a:pos x="T0" y="T1"/>
                </a:cxn>
                <a:cxn ang="0">
                  <a:pos x="T2" y="T3"/>
                </a:cxn>
                <a:cxn ang="0">
                  <a:pos x="T4" y="T5"/>
                </a:cxn>
                <a:cxn ang="0">
                  <a:pos x="T6" y="T7"/>
                </a:cxn>
                <a:cxn ang="0">
                  <a:pos x="T8" y="T9"/>
                </a:cxn>
                <a:cxn ang="0">
                  <a:pos x="T10" y="T11"/>
                </a:cxn>
              </a:cxnLst>
              <a:rect l="0" t="0" r="r" b="b"/>
              <a:pathLst>
                <a:path w="423" h="214">
                  <a:moveTo>
                    <a:pt x="0" y="214"/>
                  </a:moveTo>
                  <a:lnTo>
                    <a:pt x="423" y="214"/>
                  </a:lnTo>
                  <a:lnTo>
                    <a:pt x="397" y="0"/>
                  </a:lnTo>
                  <a:lnTo>
                    <a:pt x="185" y="8"/>
                  </a:lnTo>
                  <a:lnTo>
                    <a:pt x="180" y="94"/>
                  </a:lnTo>
                  <a:lnTo>
                    <a:pt x="0" y="21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îŝļïďè"/>
            <p:cNvSpPr/>
            <p:nvPr/>
          </p:nvSpPr>
          <p:spPr bwMode="auto">
            <a:xfrm>
              <a:off x="4668" y="9947"/>
              <a:ext cx="755" cy="381"/>
            </a:xfrm>
            <a:custGeom>
              <a:avLst/>
              <a:gdLst>
                <a:gd name="T0" fmla="*/ 10 w 438"/>
                <a:gd name="T1" fmla="*/ 217 h 221"/>
                <a:gd name="T2" fmla="*/ 10 w 438"/>
                <a:gd name="T3" fmla="*/ 221 h 221"/>
                <a:gd name="T4" fmla="*/ 438 w 438"/>
                <a:gd name="T5" fmla="*/ 221 h 221"/>
                <a:gd name="T6" fmla="*/ 411 w 438"/>
                <a:gd name="T7" fmla="*/ 0 h 221"/>
                <a:gd name="T8" fmla="*/ 192 w 438"/>
                <a:gd name="T9" fmla="*/ 10 h 221"/>
                <a:gd name="T10" fmla="*/ 187 w 438"/>
                <a:gd name="T11" fmla="*/ 94 h 221"/>
                <a:gd name="T12" fmla="*/ 0 w 438"/>
                <a:gd name="T13" fmla="*/ 221 h 221"/>
                <a:gd name="T14" fmla="*/ 10 w 438"/>
                <a:gd name="T15" fmla="*/ 221 h 221"/>
                <a:gd name="T16" fmla="*/ 10 w 438"/>
                <a:gd name="T17" fmla="*/ 217 h 221"/>
                <a:gd name="T18" fmla="*/ 11 w 438"/>
                <a:gd name="T19" fmla="*/ 221 h 221"/>
                <a:gd name="T20" fmla="*/ 193 w 438"/>
                <a:gd name="T21" fmla="*/ 99 h 221"/>
                <a:gd name="T22" fmla="*/ 198 w 438"/>
                <a:gd name="T23" fmla="*/ 14 h 221"/>
                <a:gd name="T24" fmla="*/ 404 w 438"/>
                <a:gd name="T25" fmla="*/ 6 h 221"/>
                <a:gd name="T26" fmla="*/ 430 w 438"/>
                <a:gd name="T27" fmla="*/ 214 h 221"/>
                <a:gd name="T28" fmla="*/ 10 w 438"/>
                <a:gd name="T29" fmla="*/ 214 h 221"/>
                <a:gd name="T30" fmla="*/ 10 w 438"/>
                <a:gd name="T31" fmla="*/ 217 h 221"/>
                <a:gd name="T32" fmla="*/ 11 w 438"/>
                <a:gd name="T33" fmla="*/ 221 h 221"/>
                <a:gd name="T34" fmla="*/ 10 w 438"/>
                <a:gd name="T35" fmla="*/ 21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8" h="221">
                  <a:moveTo>
                    <a:pt x="10" y="217"/>
                  </a:moveTo>
                  <a:lnTo>
                    <a:pt x="10" y="221"/>
                  </a:lnTo>
                  <a:lnTo>
                    <a:pt x="438" y="221"/>
                  </a:lnTo>
                  <a:lnTo>
                    <a:pt x="411" y="0"/>
                  </a:lnTo>
                  <a:lnTo>
                    <a:pt x="192" y="10"/>
                  </a:lnTo>
                  <a:lnTo>
                    <a:pt x="187" y="94"/>
                  </a:lnTo>
                  <a:lnTo>
                    <a:pt x="0" y="221"/>
                  </a:lnTo>
                  <a:lnTo>
                    <a:pt x="10" y="221"/>
                  </a:lnTo>
                  <a:lnTo>
                    <a:pt x="10" y="217"/>
                  </a:lnTo>
                  <a:lnTo>
                    <a:pt x="11" y="221"/>
                  </a:lnTo>
                  <a:lnTo>
                    <a:pt x="193" y="99"/>
                  </a:lnTo>
                  <a:lnTo>
                    <a:pt x="198" y="14"/>
                  </a:lnTo>
                  <a:lnTo>
                    <a:pt x="404" y="6"/>
                  </a:lnTo>
                  <a:lnTo>
                    <a:pt x="430" y="214"/>
                  </a:lnTo>
                  <a:lnTo>
                    <a:pt x="10" y="214"/>
                  </a:lnTo>
                  <a:lnTo>
                    <a:pt x="10" y="217"/>
                  </a:lnTo>
                  <a:lnTo>
                    <a:pt x="11" y="221"/>
                  </a:lnTo>
                  <a:lnTo>
                    <a:pt x="10" y="217"/>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ïṥḻîďè"/>
            <p:cNvSpPr/>
            <p:nvPr/>
          </p:nvSpPr>
          <p:spPr bwMode="auto">
            <a:xfrm>
              <a:off x="4865" y="10157"/>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3" y="32"/>
                    <a:pt x="14" y="33"/>
                    <a:pt x="15" y="34"/>
                  </a:cubicBezTo>
                  <a:cubicBezTo>
                    <a:pt x="15" y="36"/>
                    <a:pt x="18" y="35"/>
                    <a:pt x="17" y="33"/>
                  </a:cubicBezTo>
                  <a:cubicBezTo>
                    <a:pt x="13" y="24"/>
                    <a:pt x="9" y="15"/>
                    <a:pt x="5" y="6"/>
                  </a:cubicBezTo>
                  <a:cubicBezTo>
                    <a:pt x="4" y="5"/>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islidé"/>
            <p:cNvSpPr/>
            <p:nvPr/>
          </p:nvSpPr>
          <p:spPr bwMode="auto">
            <a:xfrm>
              <a:off x="4920" y="10126"/>
              <a:ext cx="53" cy="100"/>
            </a:xfrm>
            <a:custGeom>
              <a:avLst/>
              <a:gdLst>
                <a:gd name="T0" fmla="*/ 1 w 19"/>
                <a:gd name="T1" fmla="*/ 3 h 36"/>
                <a:gd name="T2" fmla="*/ 14 w 19"/>
                <a:gd name="T3" fmla="*/ 30 h 36"/>
                <a:gd name="T4" fmla="*/ 15 w 19"/>
                <a:gd name="T5" fmla="*/ 34 h 36"/>
                <a:gd name="T6" fmla="*/ 18 w 19"/>
                <a:gd name="T7" fmla="*/ 32 h 36"/>
                <a:gd name="T8" fmla="*/ 6 w 19"/>
                <a:gd name="T9" fmla="*/ 5 h 36"/>
                <a:gd name="T10" fmla="*/ 4 w 19"/>
                <a:gd name="T11" fmla="*/ 1 h 36"/>
                <a:gd name="T12" fmla="*/ 1 w 19"/>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9" h="36">
                  <a:moveTo>
                    <a:pt x="1" y="3"/>
                  </a:moveTo>
                  <a:cubicBezTo>
                    <a:pt x="5" y="12"/>
                    <a:pt x="9" y="21"/>
                    <a:pt x="14" y="30"/>
                  </a:cubicBezTo>
                  <a:cubicBezTo>
                    <a:pt x="14" y="31"/>
                    <a:pt x="15" y="33"/>
                    <a:pt x="15" y="34"/>
                  </a:cubicBezTo>
                  <a:cubicBezTo>
                    <a:pt x="16" y="36"/>
                    <a:pt x="19" y="34"/>
                    <a:pt x="18" y="32"/>
                  </a:cubicBezTo>
                  <a:cubicBezTo>
                    <a:pt x="14" y="23"/>
                    <a:pt x="10" y="14"/>
                    <a:pt x="6"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íṧ1ídé"/>
            <p:cNvSpPr/>
            <p:nvPr/>
          </p:nvSpPr>
          <p:spPr bwMode="auto">
            <a:xfrm>
              <a:off x="4828" y="9983"/>
              <a:ext cx="148" cy="143"/>
            </a:xfrm>
            <a:custGeom>
              <a:avLst/>
              <a:gdLst>
                <a:gd name="T0" fmla="*/ 52 w 53"/>
                <a:gd name="T1" fmla="*/ 47 h 51"/>
                <a:gd name="T2" fmla="*/ 31 w 53"/>
                <a:gd name="T3" fmla="*/ 37 h 51"/>
                <a:gd name="T4" fmla="*/ 15 w 53"/>
                <a:gd name="T5" fmla="*/ 28 h 51"/>
                <a:gd name="T6" fmla="*/ 4 w 53"/>
                <a:gd name="T7" fmla="*/ 16 h 51"/>
                <a:gd name="T8" fmla="*/ 6 w 53"/>
                <a:gd name="T9" fmla="*/ 6 h 51"/>
                <a:gd name="T10" fmla="*/ 16 w 53"/>
                <a:gd name="T11" fmla="*/ 5 h 51"/>
                <a:gd name="T12" fmla="*/ 27 w 53"/>
                <a:gd name="T13" fmla="*/ 15 h 51"/>
                <a:gd name="T14" fmla="*/ 38 w 53"/>
                <a:gd name="T15" fmla="*/ 29 h 51"/>
                <a:gd name="T16" fmla="*/ 50 w 53"/>
                <a:gd name="T17" fmla="*/ 49 h 51"/>
                <a:gd name="T18" fmla="*/ 53 w 53"/>
                <a:gd name="T19" fmla="*/ 48 h 51"/>
                <a:gd name="T20" fmla="*/ 41 w 53"/>
                <a:gd name="T21" fmla="*/ 28 h 51"/>
                <a:gd name="T22" fmla="*/ 30 w 53"/>
                <a:gd name="T23" fmla="*/ 13 h 51"/>
                <a:gd name="T24" fmla="*/ 18 w 53"/>
                <a:gd name="T25" fmla="*/ 3 h 51"/>
                <a:gd name="T26" fmla="*/ 7 w 53"/>
                <a:gd name="T27" fmla="*/ 2 h 51"/>
                <a:gd name="T28" fmla="*/ 0 w 53"/>
                <a:gd name="T29" fmla="*/ 13 h 51"/>
                <a:gd name="T30" fmla="*/ 7 w 53"/>
                <a:gd name="T31" fmla="*/ 25 h 51"/>
                <a:gd name="T32" fmla="*/ 23 w 53"/>
                <a:gd name="T33" fmla="*/ 37 h 51"/>
                <a:gd name="T34" fmla="*/ 51 w 53"/>
                <a:gd name="T35" fmla="*/ 50 h 51"/>
                <a:gd name="T36" fmla="*/ 52 w 53"/>
                <a:gd name="T3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 h="51">
                  <a:moveTo>
                    <a:pt x="52" y="47"/>
                  </a:moveTo>
                  <a:cubicBezTo>
                    <a:pt x="44" y="44"/>
                    <a:pt x="37" y="41"/>
                    <a:pt x="31" y="37"/>
                  </a:cubicBezTo>
                  <a:cubicBezTo>
                    <a:pt x="25" y="34"/>
                    <a:pt x="20" y="31"/>
                    <a:pt x="15" y="28"/>
                  </a:cubicBezTo>
                  <a:cubicBezTo>
                    <a:pt x="11" y="25"/>
                    <a:pt x="6" y="21"/>
                    <a:pt x="4" y="16"/>
                  </a:cubicBezTo>
                  <a:cubicBezTo>
                    <a:pt x="2" y="13"/>
                    <a:pt x="3" y="9"/>
                    <a:pt x="6" y="6"/>
                  </a:cubicBezTo>
                  <a:cubicBezTo>
                    <a:pt x="9" y="4"/>
                    <a:pt x="13" y="4"/>
                    <a:pt x="16" y="5"/>
                  </a:cubicBezTo>
                  <a:cubicBezTo>
                    <a:pt x="20" y="7"/>
                    <a:pt x="24" y="11"/>
                    <a:pt x="27" y="15"/>
                  </a:cubicBezTo>
                  <a:cubicBezTo>
                    <a:pt x="31" y="19"/>
                    <a:pt x="35" y="24"/>
                    <a:pt x="38" y="29"/>
                  </a:cubicBezTo>
                  <a:cubicBezTo>
                    <a:pt x="42" y="35"/>
                    <a:pt x="46" y="42"/>
                    <a:pt x="50" y="49"/>
                  </a:cubicBezTo>
                  <a:cubicBezTo>
                    <a:pt x="51" y="51"/>
                    <a:pt x="53" y="49"/>
                    <a:pt x="53" y="48"/>
                  </a:cubicBezTo>
                  <a:cubicBezTo>
                    <a:pt x="49" y="41"/>
                    <a:pt x="45" y="35"/>
                    <a:pt x="41" y="28"/>
                  </a:cubicBezTo>
                  <a:cubicBezTo>
                    <a:pt x="38" y="23"/>
                    <a:pt x="34" y="18"/>
                    <a:pt x="30" y="13"/>
                  </a:cubicBezTo>
                  <a:cubicBezTo>
                    <a:pt x="27" y="9"/>
                    <a:pt x="23" y="5"/>
                    <a:pt x="18" y="3"/>
                  </a:cubicBezTo>
                  <a:cubicBezTo>
                    <a:pt x="14" y="1"/>
                    <a:pt x="10" y="0"/>
                    <a:pt x="7" y="2"/>
                  </a:cubicBezTo>
                  <a:cubicBezTo>
                    <a:pt x="3" y="4"/>
                    <a:pt x="0" y="9"/>
                    <a:pt x="0" y="13"/>
                  </a:cubicBezTo>
                  <a:cubicBezTo>
                    <a:pt x="0" y="18"/>
                    <a:pt x="4" y="22"/>
                    <a:pt x="7" y="25"/>
                  </a:cubicBezTo>
                  <a:cubicBezTo>
                    <a:pt x="12" y="30"/>
                    <a:pt x="18" y="33"/>
                    <a:pt x="23" y="37"/>
                  </a:cubicBezTo>
                  <a:cubicBezTo>
                    <a:pt x="32" y="42"/>
                    <a:pt x="41" y="46"/>
                    <a:pt x="51" y="50"/>
                  </a:cubicBezTo>
                  <a:cubicBezTo>
                    <a:pt x="53" y="51"/>
                    <a:pt x="53" y="48"/>
                    <a:pt x="52" y="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is1îďé"/>
            <p:cNvSpPr/>
            <p:nvPr/>
          </p:nvSpPr>
          <p:spPr bwMode="auto">
            <a:xfrm>
              <a:off x="4928" y="9955"/>
              <a:ext cx="53" cy="172"/>
            </a:xfrm>
            <a:custGeom>
              <a:avLst/>
              <a:gdLst>
                <a:gd name="T0" fmla="*/ 0 w 19"/>
                <a:gd name="T1" fmla="*/ 3 h 62"/>
                <a:gd name="T2" fmla="*/ 13 w 19"/>
                <a:gd name="T3" fmla="*/ 53 h 62"/>
                <a:gd name="T4" fmla="*/ 15 w 19"/>
                <a:gd name="T5" fmla="*/ 60 h 62"/>
                <a:gd name="T6" fmla="*/ 18 w 19"/>
                <a:gd name="T7" fmla="*/ 59 h 62"/>
                <a:gd name="T8" fmla="*/ 5 w 19"/>
                <a:gd name="T9" fmla="*/ 9 h 62"/>
                <a:gd name="T10" fmla="*/ 3 w 19"/>
                <a:gd name="T11" fmla="*/ 2 h 62"/>
                <a:gd name="T12" fmla="*/ 0 w 1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19" h="62">
                  <a:moveTo>
                    <a:pt x="0" y="3"/>
                  </a:moveTo>
                  <a:cubicBezTo>
                    <a:pt x="5" y="20"/>
                    <a:pt x="9" y="36"/>
                    <a:pt x="13" y="53"/>
                  </a:cubicBezTo>
                  <a:cubicBezTo>
                    <a:pt x="14" y="55"/>
                    <a:pt x="15" y="58"/>
                    <a:pt x="15" y="60"/>
                  </a:cubicBezTo>
                  <a:cubicBezTo>
                    <a:pt x="16" y="62"/>
                    <a:pt x="19" y="61"/>
                    <a:pt x="18" y="59"/>
                  </a:cubicBezTo>
                  <a:cubicBezTo>
                    <a:pt x="14" y="43"/>
                    <a:pt x="10" y="26"/>
                    <a:pt x="5" y="9"/>
                  </a:cubicBezTo>
                  <a:cubicBezTo>
                    <a:pt x="5" y="7"/>
                    <a:pt x="4" y="5"/>
                    <a:pt x="3" y="2"/>
                  </a:cubicBezTo>
                  <a:cubicBezTo>
                    <a:pt x="3" y="0"/>
                    <a:pt x="0" y="1"/>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ïṣľiďé"/>
            <p:cNvSpPr/>
            <p:nvPr/>
          </p:nvSpPr>
          <p:spPr bwMode="auto">
            <a:xfrm>
              <a:off x="5190" y="10131"/>
              <a:ext cx="224" cy="190"/>
            </a:xfrm>
            <a:custGeom>
              <a:avLst/>
              <a:gdLst>
                <a:gd name="T0" fmla="*/ 0 w 80"/>
                <a:gd name="T1" fmla="*/ 64 h 68"/>
                <a:gd name="T2" fmla="*/ 0 w 80"/>
                <a:gd name="T3" fmla="*/ 68 h 68"/>
                <a:gd name="T4" fmla="*/ 80 w 80"/>
                <a:gd name="T5" fmla="*/ 68 h 68"/>
                <a:gd name="T6" fmla="*/ 72 w 80"/>
                <a:gd name="T7" fmla="*/ 1 h 68"/>
                <a:gd name="T8" fmla="*/ 63 w 80"/>
                <a:gd name="T9" fmla="*/ 0 h 68"/>
                <a:gd name="T10" fmla="*/ 0 w 80"/>
                <a:gd name="T11" fmla="*/ 64 h 68"/>
              </a:gdLst>
              <a:ahLst/>
              <a:cxnLst>
                <a:cxn ang="0">
                  <a:pos x="T0" y="T1"/>
                </a:cxn>
                <a:cxn ang="0">
                  <a:pos x="T2" y="T3"/>
                </a:cxn>
                <a:cxn ang="0">
                  <a:pos x="T4" y="T5"/>
                </a:cxn>
                <a:cxn ang="0">
                  <a:pos x="T6" y="T7"/>
                </a:cxn>
                <a:cxn ang="0">
                  <a:pos x="T8" y="T9"/>
                </a:cxn>
                <a:cxn ang="0">
                  <a:pos x="T10" y="T11"/>
                </a:cxn>
              </a:cxnLst>
              <a:rect l="0" t="0" r="r" b="b"/>
              <a:pathLst>
                <a:path w="80" h="68">
                  <a:moveTo>
                    <a:pt x="0" y="64"/>
                  </a:moveTo>
                  <a:cubicBezTo>
                    <a:pt x="0" y="65"/>
                    <a:pt x="0" y="67"/>
                    <a:pt x="0" y="68"/>
                  </a:cubicBezTo>
                  <a:cubicBezTo>
                    <a:pt x="80" y="68"/>
                    <a:pt x="80" y="68"/>
                    <a:pt x="80" y="68"/>
                  </a:cubicBezTo>
                  <a:cubicBezTo>
                    <a:pt x="72" y="1"/>
                    <a:pt x="72" y="1"/>
                    <a:pt x="72" y="1"/>
                  </a:cubicBezTo>
                  <a:cubicBezTo>
                    <a:pt x="69" y="1"/>
                    <a:pt x="66" y="0"/>
                    <a:pt x="63" y="0"/>
                  </a:cubicBezTo>
                  <a:cubicBezTo>
                    <a:pt x="28" y="0"/>
                    <a:pt x="0" y="29"/>
                    <a:pt x="0" y="64"/>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íṩḷiḋe"/>
            <p:cNvSpPr/>
            <p:nvPr/>
          </p:nvSpPr>
          <p:spPr bwMode="auto">
            <a:xfrm>
              <a:off x="5185" y="10128"/>
              <a:ext cx="236" cy="200"/>
            </a:xfrm>
            <a:custGeom>
              <a:avLst/>
              <a:gdLst>
                <a:gd name="T0" fmla="*/ 2 w 84"/>
                <a:gd name="T1" fmla="*/ 65 h 71"/>
                <a:gd name="T2" fmla="*/ 0 w 84"/>
                <a:gd name="T3" fmla="*/ 65 h 71"/>
                <a:gd name="T4" fmla="*/ 1 w 84"/>
                <a:gd name="T5" fmla="*/ 70 h 71"/>
                <a:gd name="T6" fmla="*/ 1 w 84"/>
                <a:gd name="T7" fmla="*/ 71 h 71"/>
                <a:gd name="T8" fmla="*/ 84 w 84"/>
                <a:gd name="T9" fmla="*/ 71 h 71"/>
                <a:gd name="T10" fmla="*/ 75 w 84"/>
                <a:gd name="T11" fmla="*/ 1 h 71"/>
                <a:gd name="T12" fmla="*/ 74 w 84"/>
                <a:gd name="T13" fmla="*/ 0 h 71"/>
                <a:gd name="T14" fmla="*/ 65 w 84"/>
                <a:gd name="T15" fmla="*/ 0 h 71"/>
                <a:gd name="T16" fmla="*/ 0 w 84"/>
                <a:gd name="T17" fmla="*/ 65 h 71"/>
                <a:gd name="T18" fmla="*/ 2 w 84"/>
                <a:gd name="T19" fmla="*/ 65 h 71"/>
                <a:gd name="T20" fmla="*/ 3 w 84"/>
                <a:gd name="T21" fmla="*/ 65 h 71"/>
                <a:gd name="T22" fmla="*/ 22 w 84"/>
                <a:gd name="T23" fmla="*/ 21 h 71"/>
                <a:gd name="T24" fmla="*/ 65 w 84"/>
                <a:gd name="T25" fmla="*/ 3 h 71"/>
                <a:gd name="T26" fmla="*/ 74 w 84"/>
                <a:gd name="T27" fmla="*/ 3 h 71"/>
                <a:gd name="T28" fmla="*/ 74 w 84"/>
                <a:gd name="T29" fmla="*/ 2 h 71"/>
                <a:gd name="T30" fmla="*/ 73 w 84"/>
                <a:gd name="T31" fmla="*/ 2 h 71"/>
                <a:gd name="T32" fmla="*/ 81 w 84"/>
                <a:gd name="T33" fmla="*/ 68 h 71"/>
                <a:gd name="T34" fmla="*/ 2 w 84"/>
                <a:gd name="T35" fmla="*/ 68 h 71"/>
                <a:gd name="T36" fmla="*/ 2 w 84"/>
                <a:gd name="T37" fmla="*/ 69 h 71"/>
                <a:gd name="T38" fmla="*/ 4 w 84"/>
                <a:gd name="T39" fmla="*/ 69 h 71"/>
                <a:gd name="T40" fmla="*/ 3 w 84"/>
                <a:gd name="T41" fmla="*/ 65 h 71"/>
                <a:gd name="T42" fmla="*/ 2 w 84"/>
                <a:gd name="T43"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 h="71">
                  <a:moveTo>
                    <a:pt x="2" y="65"/>
                  </a:moveTo>
                  <a:cubicBezTo>
                    <a:pt x="0" y="65"/>
                    <a:pt x="0" y="65"/>
                    <a:pt x="0" y="65"/>
                  </a:cubicBezTo>
                  <a:cubicBezTo>
                    <a:pt x="0" y="66"/>
                    <a:pt x="1" y="68"/>
                    <a:pt x="1" y="70"/>
                  </a:cubicBezTo>
                  <a:cubicBezTo>
                    <a:pt x="1" y="71"/>
                    <a:pt x="1" y="71"/>
                    <a:pt x="1" y="71"/>
                  </a:cubicBezTo>
                  <a:cubicBezTo>
                    <a:pt x="84" y="71"/>
                    <a:pt x="84" y="71"/>
                    <a:pt x="84" y="71"/>
                  </a:cubicBezTo>
                  <a:cubicBezTo>
                    <a:pt x="75" y="1"/>
                    <a:pt x="75" y="1"/>
                    <a:pt x="75" y="1"/>
                  </a:cubicBezTo>
                  <a:cubicBezTo>
                    <a:pt x="74" y="0"/>
                    <a:pt x="74" y="0"/>
                    <a:pt x="74" y="0"/>
                  </a:cubicBezTo>
                  <a:cubicBezTo>
                    <a:pt x="71" y="0"/>
                    <a:pt x="68" y="0"/>
                    <a:pt x="65" y="0"/>
                  </a:cubicBezTo>
                  <a:cubicBezTo>
                    <a:pt x="29" y="0"/>
                    <a:pt x="0" y="29"/>
                    <a:pt x="0" y="65"/>
                  </a:cubicBezTo>
                  <a:cubicBezTo>
                    <a:pt x="2" y="65"/>
                    <a:pt x="2" y="65"/>
                    <a:pt x="2" y="65"/>
                  </a:cubicBezTo>
                  <a:cubicBezTo>
                    <a:pt x="3" y="65"/>
                    <a:pt x="3" y="65"/>
                    <a:pt x="3" y="65"/>
                  </a:cubicBezTo>
                  <a:cubicBezTo>
                    <a:pt x="3" y="47"/>
                    <a:pt x="10" y="32"/>
                    <a:pt x="22" y="21"/>
                  </a:cubicBezTo>
                  <a:cubicBezTo>
                    <a:pt x="33" y="10"/>
                    <a:pt x="48" y="3"/>
                    <a:pt x="65" y="3"/>
                  </a:cubicBezTo>
                  <a:cubicBezTo>
                    <a:pt x="68" y="3"/>
                    <a:pt x="71" y="3"/>
                    <a:pt x="74" y="3"/>
                  </a:cubicBezTo>
                  <a:cubicBezTo>
                    <a:pt x="74" y="2"/>
                    <a:pt x="74" y="2"/>
                    <a:pt x="74" y="2"/>
                  </a:cubicBezTo>
                  <a:cubicBezTo>
                    <a:pt x="73" y="2"/>
                    <a:pt x="73" y="2"/>
                    <a:pt x="73" y="2"/>
                  </a:cubicBezTo>
                  <a:cubicBezTo>
                    <a:pt x="81" y="68"/>
                    <a:pt x="81" y="68"/>
                    <a:pt x="81" y="68"/>
                  </a:cubicBezTo>
                  <a:cubicBezTo>
                    <a:pt x="2" y="68"/>
                    <a:pt x="2" y="68"/>
                    <a:pt x="2" y="68"/>
                  </a:cubicBezTo>
                  <a:cubicBezTo>
                    <a:pt x="2" y="69"/>
                    <a:pt x="2" y="69"/>
                    <a:pt x="2" y="69"/>
                  </a:cubicBezTo>
                  <a:cubicBezTo>
                    <a:pt x="4" y="69"/>
                    <a:pt x="4" y="69"/>
                    <a:pt x="4" y="69"/>
                  </a:cubicBezTo>
                  <a:cubicBezTo>
                    <a:pt x="4" y="68"/>
                    <a:pt x="3" y="66"/>
                    <a:pt x="3" y="65"/>
                  </a:cubicBezTo>
                  <a:lnTo>
                    <a:pt x="2" y="6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îṩlïdé"/>
            <p:cNvSpPr/>
            <p:nvPr/>
          </p:nvSpPr>
          <p:spPr bwMode="auto">
            <a:xfrm>
              <a:off x="4682" y="8420"/>
              <a:ext cx="1413" cy="1286"/>
            </a:xfrm>
            <a:custGeom>
              <a:avLst/>
              <a:gdLst>
                <a:gd name="T0" fmla="*/ 495 w 505"/>
                <a:gd name="T1" fmla="*/ 11 h 460"/>
                <a:gd name="T2" fmla="*/ 434 w 505"/>
                <a:gd name="T3" fmla="*/ 170 h 460"/>
                <a:gd name="T4" fmla="*/ 185 w 505"/>
                <a:gd name="T5" fmla="*/ 180 h 460"/>
                <a:gd name="T6" fmla="*/ 240 w 505"/>
                <a:gd name="T7" fmla="*/ 453 h 460"/>
                <a:gd name="T8" fmla="*/ 97 w 505"/>
                <a:gd name="T9" fmla="*/ 460 h 460"/>
                <a:gd name="T10" fmla="*/ 0 w 505"/>
                <a:gd name="T11" fmla="*/ 133 h 460"/>
                <a:gd name="T12" fmla="*/ 172 w 505"/>
                <a:gd name="T13" fmla="*/ 11 h 460"/>
                <a:gd name="T14" fmla="*/ 495 w 505"/>
                <a:gd name="T15" fmla="*/ 11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5" h="460">
                  <a:moveTo>
                    <a:pt x="495" y="11"/>
                  </a:moveTo>
                  <a:cubicBezTo>
                    <a:pt x="495" y="11"/>
                    <a:pt x="505" y="157"/>
                    <a:pt x="434" y="170"/>
                  </a:cubicBezTo>
                  <a:cubicBezTo>
                    <a:pt x="363" y="182"/>
                    <a:pt x="185" y="180"/>
                    <a:pt x="185" y="180"/>
                  </a:cubicBezTo>
                  <a:cubicBezTo>
                    <a:pt x="240" y="453"/>
                    <a:pt x="240" y="453"/>
                    <a:pt x="240" y="453"/>
                  </a:cubicBezTo>
                  <a:cubicBezTo>
                    <a:pt x="97" y="460"/>
                    <a:pt x="97" y="460"/>
                    <a:pt x="97" y="460"/>
                  </a:cubicBezTo>
                  <a:cubicBezTo>
                    <a:pt x="97" y="460"/>
                    <a:pt x="0" y="182"/>
                    <a:pt x="0" y="133"/>
                  </a:cubicBezTo>
                  <a:cubicBezTo>
                    <a:pt x="0" y="60"/>
                    <a:pt x="77" y="22"/>
                    <a:pt x="172" y="11"/>
                  </a:cubicBezTo>
                  <a:cubicBezTo>
                    <a:pt x="266" y="0"/>
                    <a:pt x="495" y="11"/>
                    <a:pt x="495" y="1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iṡlîḓé"/>
            <p:cNvSpPr/>
            <p:nvPr/>
          </p:nvSpPr>
          <p:spPr bwMode="auto">
            <a:xfrm>
              <a:off x="4682" y="8435"/>
              <a:ext cx="1384" cy="1270"/>
            </a:xfrm>
            <a:custGeom>
              <a:avLst/>
              <a:gdLst>
                <a:gd name="T0" fmla="*/ 298 w 495"/>
                <a:gd name="T1" fmla="*/ 0 h 454"/>
                <a:gd name="T2" fmla="*/ 172 w 495"/>
                <a:gd name="T3" fmla="*/ 5 h 454"/>
                <a:gd name="T4" fmla="*/ 118 w 495"/>
                <a:gd name="T5" fmla="*/ 15 h 454"/>
                <a:gd name="T6" fmla="*/ 0 w 495"/>
                <a:gd name="T7" fmla="*/ 127 h 454"/>
                <a:gd name="T8" fmla="*/ 97 w 495"/>
                <a:gd name="T9" fmla="*/ 454 h 454"/>
                <a:gd name="T10" fmla="*/ 240 w 495"/>
                <a:gd name="T11" fmla="*/ 447 h 454"/>
                <a:gd name="T12" fmla="*/ 185 w 495"/>
                <a:gd name="T13" fmla="*/ 174 h 454"/>
                <a:gd name="T14" fmla="*/ 185 w 495"/>
                <a:gd name="T15" fmla="*/ 174 h 454"/>
                <a:gd name="T16" fmla="*/ 207 w 495"/>
                <a:gd name="T17" fmla="*/ 174 h 454"/>
                <a:gd name="T18" fmla="*/ 434 w 495"/>
                <a:gd name="T19" fmla="*/ 164 h 454"/>
                <a:gd name="T20" fmla="*/ 495 w 495"/>
                <a:gd name="T21" fmla="*/ 25 h 454"/>
                <a:gd name="T22" fmla="*/ 495 w 495"/>
                <a:gd name="T23" fmla="*/ 5 h 454"/>
                <a:gd name="T24" fmla="*/ 298 w 495"/>
                <a:gd name="T25"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5" h="454">
                  <a:moveTo>
                    <a:pt x="298" y="0"/>
                  </a:moveTo>
                  <a:cubicBezTo>
                    <a:pt x="250" y="0"/>
                    <a:pt x="203" y="1"/>
                    <a:pt x="172" y="5"/>
                  </a:cubicBezTo>
                  <a:cubicBezTo>
                    <a:pt x="153" y="7"/>
                    <a:pt x="135" y="10"/>
                    <a:pt x="118" y="15"/>
                  </a:cubicBezTo>
                  <a:cubicBezTo>
                    <a:pt x="50" y="33"/>
                    <a:pt x="0" y="69"/>
                    <a:pt x="0" y="127"/>
                  </a:cubicBezTo>
                  <a:cubicBezTo>
                    <a:pt x="0" y="176"/>
                    <a:pt x="97" y="454"/>
                    <a:pt x="97" y="454"/>
                  </a:cubicBezTo>
                  <a:cubicBezTo>
                    <a:pt x="240" y="447"/>
                    <a:pt x="240" y="447"/>
                    <a:pt x="240" y="447"/>
                  </a:cubicBezTo>
                  <a:cubicBezTo>
                    <a:pt x="185" y="174"/>
                    <a:pt x="185" y="174"/>
                    <a:pt x="185" y="174"/>
                  </a:cubicBezTo>
                  <a:cubicBezTo>
                    <a:pt x="185" y="174"/>
                    <a:pt x="185" y="174"/>
                    <a:pt x="185" y="174"/>
                  </a:cubicBezTo>
                  <a:cubicBezTo>
                    <a:pt x="185" y="174"/>
                    <a:pt x="193" y="174"/>
                    <a:pt x="207" y="174"/>
                  </a:cubicBezTo>
                  <a:cubicBezTo>
                    <a:pt x="257" y="174"/>
                    <a:pt x="378" y="173"/>
                    <a:pt x="434" y="164"/>
                  </a:cubicBezTo>
                  <a:cubicBezTo>
                    <a:pt x="489" y="154"/>
                    <a:pt x="495" y="66"/>
                    <a:pt x="495" y="25"/>
                  </a:cubicBezTo>
                  <a:cubicBezTo>
                    <a:pt x="495" y="13"/>
                    <a:pt x="495" y="5"/>
                    <a:pt x="495" y="5"/>
                  </a:cubicBezTo>
                  <a:cubicBezTo>
                    <a:pt x="495" y="5"/>
                    <a:pt x="393" y="0"/>
                    <a:pt x="298"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íṡļiḓé"/>
            <p:cNvSpPr/>
            <p:nvPr/>
          </p:nvSpPr>
          <p:spPr bwMode="auto">
            <a:xfrm>
              <a:off x="4677" y="8430"/>
              <a:ext cx="1389" cy="1280"/>
            </a:xfrm>
            <a:custGeom>
              <a:avLst/>
              <a:gdLst>
                <a:gd name="T0" fmla="*/ 242 w 497"/>
                <a:gd name="T1" fmla="*/ 447 h 458"/>
                <a:gd name="T2" fmla="*/ 99 w 497"/>
                <a:gd name="T3" fmla="*/ 454 h 458"/>
                <a:gd name="T4" fmla="*/ 99 w 497"/>
                <a:gd name="T5" fmla="*/ 456 h 458"/>
                <a:gd name="T6" fmla="*/ 101 w 497"/>
                <a:gd name="T7" fmla="*/ 455 h 458"/>
                <a:gd name="T8" fmla="*/ 97 w 497"/>
                <a:gd name="T9" fmla="*/ 443 h 458"/>
                <a:gd name="T10" fmla="*/ 43 w 497"/>
                <a:gd name="T11" fmla="*/ 282 h 458"/>
                <a:gd name="T12" fmla="*/ 16 w 497"/>
                <a:gd name="T13" fmla="*/ 188 h 458"/>
                <a:gd name="T14" fmla="*/ 7 w 497"/>
                <a:gd name="T15" fmla="*/ 152 h 458"/>
                <a:gd name="T16" fmla="*/ 4 w 497"/>
                <a:gd name="T17" fmla="*/ 129 h 458"/>
                <a:gd name="T18" fmla="*/ 4 w 497"/>
                <a:gd name="T19" fmla="*/ 129 h 458"/>
                <a:gd name="T20" fmla="*/ 4 w 497"/>
                <a:gd name="T21" fmla="*/ 129 h 458"/>
                <a:gd name="T22" fmla="*/ 17 w 497"/>
                <a:gd name="T23" fmla="*/ 82 h 458"/>
                <a:gd name="T24" fmla="*/ 79 w 497"/>
                <a:gd name="T25" fmla="*/ 33 h 458"/>
                <a:gd name="T26" fmla="*/ 174 w 497"/>
                <a:gd name="T27" fmla="*/ 9 h 458"/>
                <a:gd name="T28" fmla="*/ 300 w 497"/>
                <a:gd name="T29" fmla="*/ 4 h 458"/>
                <a:gd name="T30" fmla="*/ 434 w 497"/>
                <a:gd name="T31" fmla="*/ 7 h 458"/>
                <a:gd name="T32" fmla="*/ 479 w 497"/>
                <a:gd name="T33" fmla="*/ 8 h 458"/>
                <a:gd name="T34" fmla="*/ 497 w 497"/>
                <a:gd name="T35" fmla="*/ 9 h 458"/>
                <a:gd name="T36" fmla="*/ 497 w 497"/>
                <a:gd name="T37" fmla="*/ 5 h 458"/>
                <a:gd name="T38" fmla="*/ 300 w 497"/>
                <a:gd name="T39" fmla="*/ 0 h 458"/>
                <a:gd name="T40" fmla="*/ 174 w 497"/>
                <a:gd name="T41" fmla="*/ 5 h 458"/>
                <a:gd name="T42" fmla="*/ 51 w 497"/>
                <a:gd name="T43" fmla="*/ 43 h 458"/>
                <a:gd name="T44" fmla="*/ 14 w 497"/>
                <a:gd name="T45" fmla="*/ 80 h 458"/>
                <a:gd name="T46" fmla="*/ 0 w 497"/>
                <a:gd name="T47" fmla="*/ 129 h 458"/>
                <a:gd name="T48" fmla="*/ 0 w 497"/>
                <a:gd name="T49" fmla="*/ 129 h 458"/>
                <a:gd name="T50" fmla="*/ 0 w 497"/>
                <a:gd name="T51" fmla="*/ 129 h 458"/>
                <a:gd name="T52" fmla="*/ 4 w 497"/>
                <a:gd name="T53" fmla="*/ 158 h 458"/>
                <a:gd name="T54" fmla="*/ 58 w 497"/>
                <a:gd name="T55" fmla="*/ 339 h 458"/>
                <a:gd name="T56" fmla="*/ 97 w 497"/>
                <a:gd name="T57" fmla="*/ 456 h 458"/>
                <a:gd name="T58" fmla="*/ 98 w 497"/>
                <a:gd name="T59" fmla="*/ 458 h 458"/>
                <a:gd name="T60" fmla="*/ 243 w 497"/>
                <a:gd name="T61" fmla="*/ 451 h 458"/>
                <a:gd name="T62" fmla="*/ 242 w 497"/>
                <a:gd name="T63" fmla="*/ 44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458">
                  <a:moveTo>
                    <a:pt x="242" y="447"/>
                  </a:moveTo>
                  <a:cubicBezTo>
                    <a:pt x="99" y="454"/>
                    <a:pt x="99" y="454"/>
                    <a:pt x="99" y="454"/>
                  </a:cubicBezTo>
                  <a:cubicBezTo>
                    <a:pt x="99" y="456"/>
                    <a:pt x="99" y="456"/>
                    <a:pt x="99" y="456"/>
                  </a:cubicBezTo>
                  <a:cubicBezTo>
                    <a:pt x="101" y="455"/>
                    <a:pt x="101" y="455"/>
                    <a:pt x="101" y="455"/>
                  </a:cubicBezTo>
                  <a:cubicBezTo>
                    <a:pt x="101" y="455"/>
                    <a:pt x="100" y="451"/>
                    <a:pt x="97" y="443"/>
                  </a:cubicBezTo>
                  <a:cubicBezTo>
                    <a:pt x="88" y="416"/>
                    <a:pt x="64" y="348"/>
                    <a:pt x="43" y="282"/>
                  </a:cubicBezTo>
                  <a:cubicBezTo>
                    <a:pt x="33" y="248"/>
                    <a:pt x="23" y="215"/>
                    <a:pt x="16" y="188"/>
                  </a:cubicBezTo>
                  <a:cubicBezTo>
                    <a:pt x="12" y="175"/>
                    <a:pt x="9" y="162"/>
                    <a:pt x="7" y="152"/>
                  </a:cubicBezTo>
                  <a:cubicBezTo>
                    <a:pt x="5" y="142"/>
                    <a:pt x="4" y="134"/>
                    <a:pt x="4" y="129"/>
                  </a:cubicBezTo>
                  <a:cubicBezTo>
                    <a:pt x="4" y="129"/>
                    <a:pt x="4" y="129"/>
                    <a:pt x="4" y="129"/>
                  </a:cubicBezTo>
                  <a:cubicBezTo>
                    <a:pt x="4" y="129"/>
                    <a:pt x="4" y="129"/>
                    <a:pt x="4" y="129"/>
                  </a:cubicBezTo>
                  <a:cubicBezTo>
                    <a:pt x="4" y="111"/>
                    <a:pt x="8" y="96"/>
                    <a:pt x="17" y="82"/>
                  </a:cubicBezTo>
                  <a:cubicBezTo>
                    <a:pt x="30" y="61"/>
                    <a:pt x="51" y="45"/>
                    <a:pt x="79" y="33"/>
                  </a:cubicBezTo>
                  <a:cubicBezTo>
                    <a:pt x="106" y="21"/>
                    <a:pt x="139" y="13"/>
                    <a:pt x="174" y="9"/>
                  </a:cubicBezTo>
                  <a:cubicBezTo>
                    <a:pt x="205" y="5"/>
                    <a:pt x="252" y="4"/>
                    <a:pt x="300" y="4"/>
                  </a:cubicBezTo>
                  <a:cubicBezTo>
                    <a:pt x="347" y="4"/>
                    <a:pt x="397" y="5"/>
                    <a:pt x="434" y="7"/>
                  </a:cubicBezTo>
                  <a:cubicBezTo>
                    <a:pt x="453" y="7"/>
                    <a:pt x="468" y="8"/>
                    <a:pt x="479" y="8"/>
                  </a:cubicBezTo>
                  <a:cubicBezTo>
                    <a:pt x="490" y="9"/>
                    <a:pt x="497" y="9"/>
                    <a:pt x="497" y="9"/>
                  </a:cubicBezTo>
                  <a:cubicBezTo>
                    <a:pt x="497" y="5"/>
                    <a:pt x="497" y="5"/>
                    <a:pt x="497" y="5"/>
                  </a:cubicBezTo>
                  <a:cubicBezTo>
                    <a:pt x="497" y="5"/>
                    <a:pt x="395" y="0"/>
                    <a:pt x="300" y="0"/>
                  </a:cubicBezTo>
                  <a:cubicBezTo>
                    <a:pt x="252" y="0"/>
                    <a:pt x="205" y="1"/>
                    <a:pt x="174" y="5"/>
                  </a:cubicBezTo>
                  <a:cubicBezTo>
                    <a:pt x="126" y="11"/>
                    <a:pt x="83" y="23"/>
                    <a:pt x="51" y="43"/>
                  </a:cubicBezTo>
                  <a:cubicBezTo>
                    <a:pt x="35" y="53"/>
                    <a:pt x="22" y="65"/>
                    <a:pt x="14" y="80"/>
                  </a:cubicBezTo>
                  <a:cubicBezTo>
                    <a:pt x="5" y="94"/>
                    <a:pt x="0" y="110"/>
                    <a:pt x="0" y="129"/>
                  </a:cubicBezTo>
                  <a:cubicBezTo>
                    <a:pt x="0" y="129"/>
                    <a:pt x="0" y="129"/>
                    <a:pt x="0" y="129"/>
                  </a:cubicBezTo>
                  <a:cubicBezTo>
                    <a:pt x="0" y="129"/>
                    <a:pt x="0" y="129"/>
                    <a:pt x="0" y="129"/>
                  </a:cubicBezTo>
                  <a:cubicBezTo>
                    <a:pt x="0" y="136"/>
                    <a:pt x="1" y="145"/>
                    <a:pt x="4" y="158"/>
                  </a:cubicBezTo>
                  <a:cubicBezTo>
                    <a:pt x="13" y="201"/>
                    <a:pt x="37" y="275"/>
                    <a:pt x="58" y="339"/>
                  </a:cubicBezTo>
                  <a:cubicBezTo>
                    <a:pt x="79" y="403"/>
                    <a:pt x="97" y="456"/>
                    <a:pt x="97" y="456"/>
                  </a:cubicBezTo>
                  <a:cubicBezTo>
                    <a:pt x="98" y="458"/>
                    <a:pt x="98" y="458"/>
                    <a:pt x="98" y="458"/>
                  </a:cubicBezTo>
                  <a:cubicBezTo>
                    <a:pt x="243" y="451"/>
                    <a:pt x="243" y="451"/>
                    <a:pt x="243" y="451"/>
                  </a:cubicBezTo>
                  <a:cubicBezTo>
                    <a:pt x="242" y="447"/>
                    <a:pt x="242" y="447"/>
                    <a:pt x="242" y="4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isļiḓè"/>
            <p:cNvSpPr/>
            <p:nvPr/>
          </p:nvSpPr>
          <p:spPr bwMode="auto">
            <a:xfrm>
              <a:off x="3374" y="7186"/>
              <a:ext cx="1474" cy="988"/>
            </a:xfrm>
            <a:custGeom>
              <a:avLst/>
              <a:gdLst>
                <a:gd name="T0" fmla="*/ 468 w 527"/>
                <a:gd name="T1" fmla="*/ 353 h 353"/>
                <a:gd name="T2" fmla="*/ 60 w 527"/>
                <a:gd name="T3" fmla="*/ 353 h 353"/>
                <a:gd name="T4" fmla="*/ 0 w 527"/>
                <a:gd name="T5" fmla="*/ 294 h 353"/>
                <a:gd name="T6" fmla="*/ 0 w 527"/>
                <a:gd name="T7" fmla="*/ 59 h 353"/>
                <a:gd name="T8" fmla="*/ 60 w 527"/>
                <a:gd name="T9" fmla="*/ 0 h 353"/>
                <a:gd name="T10" fmla="*/ 468 w 527"/>
                <a:gd name="T11" fmla="*/ 0 h 353"/>
                <a:gd name="T12" fmla="*/ 527 w 527"/>
                <a:gd name="T13" fmla="*/ 59 h 353"/>
                <a:gd name="T14" fmla="*/ 527 w 527"/>
                <a:gd name="T15" fmla="*/ 294 h 353"/>
                <a:gd name="T16" fmla="*/ 468 w 527"/>
                <a:gd name="T17" fmla="*/ 35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7" h="353">
                  <a:moveTo>
                    <a:pt x="468" y="353"/>
                  </a:moveTo>
                  <a:cubicBezTo>
                    <a:pt x="60" y="353"/>
                    <a:pt x="60" y="353"/>
                    <a:pt x="60" y="353"/>
                  </a:cubicBezTo>
                  <a:cubicBezTo>
                    <a:pt x="27" y="353"/>
                    <a:pt x="0" y="327"/>
                    <a:pt x="0" y="294"/>
                  </a:cubicBezTo>
                  <a:cubicBezTo>
                    <a:pt x="0" y="59"/>
                    <a:pt x="0" y="59"/>
                    <a:pt x="0" y="59"/>
                  </a:cubicBezTo>
                  <a:cubicBezTo>
                    <a:pt x="0" y="26"/>
                    <a:pt x="27" y="0"/>
                    <a:pt x="60" y="0"/>
                  </a:cubicBezTo>
                  <a:cubicBezTo>
                    <a:pt x="468" y="0"/>
                    <a:pt x="468" y="0"/>
                    <a:pt x="468" y="0"/>
                  </a:cubicBezTo>
                  <a:cubicBezTo>
                    <a:pt x="500" y="0"/>
                    <a:pt x="527" y="26"/>
                    <a:pt x="527" y="59"/>
                  </a:cubicBezTo>
                  <a:cubicBezTo>
                    <a:pt x="527" y="294"/>
                    <a:pt x="527" y="294"/>
                    <a:pt x="527" y="294"/>
                  </a:cubicBezTo>
                  <a:cubicBezTo>
                    <a:pt x="527" y="327"/>
                    <a:pt x="500" y="353"/>
                    <a:pt x="468" y="3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išlîḓé"/>
            <p:cNvSpPr/>
            <p:nvPr/>
          </p:nvSpPr>
          <p:spPr bwMode="auto">
            <a:xfrm>
              <a:off x="3708" y="7625"/>
              <a:ext cx="488" cy="769"/>
            </a:xfrm>
            <a:custGeom>
              <a:avLst/>
              <a:gdLst>
                <a:gd name="T0" fmla="*/ 116 w 283"/>
                <a:gd name="T1" fmla="*/ 0 h 446"/>
                <a:gd name="T2" fmla="*/ 0 w 283"/>
                <a:gd name="T3" fmla="*/ 446 h 446"/>
                <a:gd name="T4" fmla="*/ 180 w 283"/>
                <a:gd name="T5" fmla="*/ 446 h 446"/>
                <a:gd name="T6" fmla="*/ 283 w 283"/>
                <a:gd name="T7" fmla="*/ 0 h 446"/>
                <a:gd name="T8" fmla="*/ 116 w 283"/>
                <a:gd name="T9" fmla="*/ 0 h 446"/>
              </a:gdLst>
              <a:ahLst/>
              <a:cxnLst>
                <a:cxn ang="0">
                  <a:pos x="T0" y="T1"/>
                </a:cxn>
                <a:cxn ang="0">
                  <a:pos x="T2" y="T3"/>
                </a:cxn>
                <a:cxn ang="0">
                  <a:pos x="T4" y="T5"/>
                </a:cxn>
                <a:cxn ang="0">
                  <a:pos x="T6" y="T7"/>
                </a:cxn>
                <a:cxn ang="0">
                  <a:pos x="T8" y="T9"/>
                </a:cxn>
              </a:cxnLst>
              <a:rect l="0" t="0" r="r" b="b"/>
              <a:pathLst>
                <a:path w="283" h="446">
                  <a:moveTo>
                    <a:pt x="116" y="0"/>
                  </a:moveTo>
                  <a:lnTo>
                    <a:pt x="0" y="446"/>
                  </a:lnTo>
                  <a:lnTo>
                    <a:pt x="180" y="446"/>
                  </a:lnTo>
                  <a:lnTo>
                    <a:pt x="283" y="0"/>
                  </a:lnTo>
                  <a:lnTo>
                    <a:pt x="116"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ïśļiḑé"/>
            <p:cNvSpPr/>
            <p:nvPr/>
          </p:nvSpPr>
          <p:spPr bwMode="auto">
            <a:xfrm>
              <a:off x="3708" y="8344"/>
              <a:ext cx="574" cy="50"/>
            </a:xfrm>
            <a:custGeom>
              <a:avLst/>
              <a:gdLst>
                <a:gd name="T0" fmla="*/ 7 w 333"/>
                <a:gd name="T1" fmla="*/ 0 h 29"/>
                <a:gd name="T2" fmla="*/ 0 w 333"/>
                <a:gd name="T3" fmla="*/ 29 h 29"/>
                <a:gd name="T4" fmla="*/ 333 w 333"/>
                <a:gd name="T5" fmla="*/ 29 h 29"/>
                <a:gd name="T6" fmla="*/ 333 w 333"/>
                <a:gd name="T7" fmla="*/ 0 h 29"/>
                <a:gd name="T8" fmla="*/ 7 w 333"/>
                <a:gd name="T9" fmla="*/ 0 h 29"/>
              </a:gdLst>
              <a:ahLst/>
              <a:cxnLst>
                <a:cxn ang="0">
                  <a:pos x="T0" y="T1"/>
                </a:cxn>
                <a:cxn ang="0">
                  <a:pos x="T2" y="T3"/>
                </a:cxn>
                <a:cxn ang="0">
                  <a:pos x="T4" y="T5"/>
                </a:cxn>
                <a:cxn ang="0">
                  <a:pos x="T6" y="T7"/>
                </a:cxn>
                <a:cxn ang="0">
                  <a:pos x="T8" y="T9"/>
                </a:cxn>
              </a:cxnLst>
              <a:rect l="0" t="0" r="r" b="b"/>
              <a:pathLst>
                <a:path w="333" h="29">
                  <a:moveTo>
                    <a:pt x="7" y="0"/>
                  </a:moveTo>
                  <a:lnTo>
                    <a:pt x="0" y="29"/>
                  </a:lnTo>
                  <a:lnTo>
                    <a:pt x="333" y="29"/>
                  </a:lnTo>
                  <a:lnTo>
                    <a:pt x="333" y="0"/>
                  </a:lnTo>
                  <a:lnTo>
                    <a:pt x="7"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íśḻîḑé"/>
            <p:cNvSpPr/>
            <p:nvPr/>
          </p:nvSpPr>
          <p:spPr bwMode="auto">
            <a:xfrm>
              <a:off x="4249" y="8344"/>
              <a:ext cx="1048" cy="62"/>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7" name="ísḻîḓé"/>
            <p:cNvSpPr/>
            <p:nvPr/>
          </p:nvSpPr>
          <p:spPr bwMode="auto">
            <a:xfrm>
              <a:off x="2952" y="8394"/>
              <a:ext cx="3899" cy="131"/>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8" name="i$ḷïďe"/>
            <p:cNvSpPr/>
            <p:nvPr/>
          </p:nvSpPr>
          <p:spPr bwMode="auto">
            <a:xfrm>
              <a:off x="3374"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9" name="íṥḷïḓe"/>
            <p:cNvSpPr/>
            <p:nvPr/>
          </p:nvSpPr>
          <p:spPr bwMode="auto">
            <a:xfrm>
              <a:off x="6316"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0" name="íṩļîḓè"/>
            <p:cNvSpPr/>
            <p:nvPr/>
          </p:nvSpPr>
          <p:spPr bwMode="auto">
            <a:xfrm>
              <a:off x="4425" y="6467"/>
              <a:ext cx="633" cy="503"/>
            </a:xfrm>
            <a:custGeom>
              <a:avLst/>
              <a:gdLst>
                <a:gd name="T0" fmla="*/ 36 w 226"/>
                <a:gd name="T1" fmla="*/ 0 h 180"/>
                <a:gd name="T2" fmla="*/ 190 w 226"/>
                <a:gd name="T3" fmla="*/ 0 h 180"/>
                <a:gd name="T4" fmla="*/ 226 w 226"/>
                <a:gd name="T5" fmla="*/ 34 h 180"/>
                <a:gd name="T6" fmla="*/ 226 w 226"/>
                <a:gd name="T7" fmla="*/ 93 h 180"/>
                <a:gd name="T8" fmla="*/ 226 w 226"/>
                <a:gd name="T9" fmla="*/ 114 h 180"/>
                <a:gd name="T10" fmla="*/ 226 w 226"/>
                <a:gd name="T11" fmla="*/ 180 h 180"/>
                <a:gd name="T12" fmla="*/ 190 w 226"/>
                <a:gd name="T13" fmla="*/ 148 h 180"/>
                <a:gd name="T14" fmla="*/ 36 w 226"/>
                <a:gd name="T15" fmla="*/ 148 h 180"/>
                <a:gd name="T16" fmla="*/ 0 w 226"/>
                <a:gd name="T17" fmla="*/ 114 h 180"/>
                <a:gd name="T18" fmla="*/ 0 w 226"/>
                <a:gd name="T19" fmla="*/ 34 h 180"/>
                <a:gd name="T20" fmla="*/ 36 w 226"/>
                <a:gd name="T21"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180">
                  <a:moveTo>
                    <a:pt x="36" y="0"/>
                  </a:moveTo>
                  <a:cubicBezTo>
                    <a:pt x="190" y="0"/>
                    <a:pt x="190" y="0"/>
                    <a:pt x="190" y="0"/>
                  </a:cubicBezTo>
                  <a:cubicBezTo>
                    <a:pt x="210" y="0"/>
                    <a:pt x="226" y="15"/>
                    <a:pt x="226" y="34"/>
                  </a:cubicBezTo>
                  <a:cubicBezTo>
                    <a:pt x="226" y="93"/>
                    <a:pt x="226" y="93"/>
                    <a:pt x="226" y="93"/>
                  </a:cubicBezTo>
                  <a:cubicBezTo>
                    <a:pt x="226" y="114"/>
                    <a:pt x="226" y="114"/>
                    <a:pt x="226" y="114"/>
                  </a:cubicBezTo>
                  <a:cubicBezTo>
                    <a:pt x="226" y="180"/>
                    <a:pt x="226" y="180"/>
                    <a:pt x="226" y="180"/>
                  </a:cubicBezTo>
                  <a:cubicBezTo>
                    <a:pt x="190" y="148"/>
                    <a:pt x="190" y="148"/>
                    <a:pt x="190" y="148"/>
                  </a:cubicBezTo>
                  <a:cubicBezTo>
                    <a:pt x="36" y="148"/>
                    <a:pt x="36" y="148"/>
                    <a:pt x="36" y="148"/>
                  </a:cubicBezTo>
                  <a:cubicBezTo>
                    <a:pt x="16" y="148"/>
                    <a:pt x="0" y="133"/>
                    <a:pt x="0" y="114"/>
                  </a:cubicBezTo>
                  <a:cubicBezTo>
                    <a:pt x="0" y="34"/>
                    <a:pt x="0" y="34"/>
                    <a:pt x="0" y="34"/>
                  </a:cubicBezTo>
                  <a:cubicBezTo>
                    <a:pt x="0" y="15"/>
                    <a:pt x="1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iṡḷïḓè"/>
            <p:cNvSpPr/>
            <p:nvPr/>
          </p:nvSpPr>
          <p:spPr bwMode="auto">
            <a:xfrm>
              <a:off x="4420" y="6460"/>
              <a:ext cx="643" cy="520"/>
            </a:xfrm>
            <a:custGeom>
              <a:avLst/>
              <a:gdLst>
                <a:gd name="T0" fmla="*/ 38 w 230"/>
                <a:gd name="T1" fmla="*/ 2 h 186"/>
                <a:gd name="T2" fmla="*/ 38 w 230"/>
                <a:gd name="T3" fmla="*/ 4 h 186"/>
                <a:gd name="T4" fmla="*/ 192 w 230"/>
                <a:gd name="T5" fmla="*/ 4 h 186"/>
                <a:gd name="T6" fmla="*/ 216 w 230"/>
                <a:gd name="T7" fmla="*/ 13 h 186"/>
                <a:gd name="T8" fmla="*/ 226 w 230"/>
                <a:gd name="T9" fmla="*/ 36 h 186"/>
                <a:gd name="T10" fmla="*/ 226 w 230"/>
                <a:gd name="T11" fmla="*/ 95 h 186"/>
                <a:gd name="T12" fmla="*/ 226 w 230"/>
                <a:gd name="T13" fmla="*/ 116 h 186"/>
                <a:gd name="T14" fmla="*/ 226 w 230"/>
                <a:gd name="T15" fmla="*/ 178 h 186"/>
                <a:gd name="T16" fmla="*/ 192 w 230"/>
                <a:gd name="T17" fmla="*/ 148 h 186"/>
                <a:gd name="T18" fmla="*/ 38 w 230"/>
                <a:gd name="T19" fmla="*/ 148 h 186"/>
                <a:gd name="T20" fmla="*/ 14 w 230"/>
                <a:gd name="T21" fmla="*/ 139 h 186"/>
                <a:gd name="T22" fmla="*/ 4 w 230"/>
                <a:gd name="T23" fmla="*/ 116 h 186"/>
                <a:gd name="T24" fmla="*/ 4 w 230"/>
                <a:gd name="T25" fmla="*/ 36 h 186"/>
                <a:gd name="T26" fmla="*/ 14 w 230"/>
                <a:gd name="T27" fmla="*/ 13 h 186"/>
                <a:gd name="T28" fmla="*/ 38 w 230"/>
                <a:gd name="T29" fmla="*/ 4 h 186"/>
                <a:gd name="T30" fmla="*/ 38 w 230"/>
                <a:gd name="T31" fmla="*/ 2 h 186"/>
                <a:gd name="T32" fmla="*/ 38 w 230"/>
                <a:gd name="T33" fmla="*/ 0 h 186"/>
                <a:gd name="T34" fmla="*/ 11 w 230"/>
                <a:gd name="T35" fmla="*/ 10 h 186"/>
                <a:gd name="T36" fmla="*/ 0 w 230"/>
                <a:gd name="T37" fmla="*/ 36 h 186"/>
                <a:gd name="T38" fmla="*/ 0 w 230"/>
                <a:gd name="T39" fmla="*/ 116 h 186"/>
                <a:gd name="T40" fmla="*/ 11 w 230"/>
                <a:gd name="T41" fmla="*/ 142 h 186"/>
                <a:gd name="T42" fmla="*/ 38 w 230"/>
                <a:gd name="T43" fmla="*/ 152 h 186"/>
                <a:gd name="T44" fmla="*/ 191 w 230"/>
                <a:gd name="T45" fmla="*/ 152 h 186"/>
                <a:gd name="T46" fmla="*/ 230 w 230"/>
                <a:gd name="T47" fmla="*/ 186 h 186"/>
                <a:gd name="T48" fmla="*/ 230 w 230"/>
                <a:gd name="T49" fmla="*/ 116 h 186"/>
                <a:gd name="T50" fmla="*/ 230 w 230"/>
                <a:gd name="T51" fmla="*/ 95 h 186"/>
                <a:gd name="T52" fmla="*/ 230 w 230"/>
                <a:gd name="T53" fmla="*/ 36 h 186"/>
                <a:gd name="T54" fmla="*/ 219 w 230"/>
                <a:gd name="T55" fmla="*/ 10 h 186"/>
                <a:gd name="T56" fmla="*/ 192 w 230"/>
                <a:gd name="T57" fmla="*/ 0 h 186"/>
                <a:gd name="T58" fmla="*/ 38 w 230"/>
                <a:gd name="T59" fmla="*/ 0 h 186"/>
                <a:gd name="T60" fmla="*/ 38 w 230"/>
                <a:gd name="T61"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0" h="186">
                  <a:moveTo>
                    <a:pt x="38" y="2"/>
                  </a:moveTo>
                  <a:cubicBezTo>
                    <a:pt x="38" y="4"/>
                    <a:pt x="38" y="4"/>
                    <a:pt x="38" y="4"/>
                  </a:cubicBezTo>
                  <a:cubicBezTo>
                    <a:pt x="192" y="4"/>
                    <a:pt x="192" y="4"/>
                    <a:pt x="192" y="4"/>
                  </a:cubicBezTo>
                  <a:cubicBezTo>
                    <a:pt x="202" y="4"/>
                    <a:pt x="210" y="7"/>
                    <a:pt x="216" y="13"/>
                  </a:cubicBezTo>
                  <a:cubicBezTo>
                    <a:pt x="222" y="19"/>
                    <a:pt x="226" y="27"/>
                    <a:pt x="226" y="36"/>
                  </a:cubicBezTo>
                  <a:cubicBezTo>
                    <a:pt x="226" y="95"/>
                    <a:pt x="226" y="95"/>
                    <a:pt x="226" y="95"/>
                  </a:cubicBezTo>
                  <a:cubicBezTo>
                    <a:pt x="226" y="116"/>
                    <a:pt x="226" y="116"/>
                    <a:pt x="226" y="116"/>
                  </a:cubicBezTo>
                  <a:cubicBezTo>
                    <a:pt x="226" y="178"/>
                    <a:pt x="226" y="178"/>
                    <a:pt x="226" y="178"/>
                  </a:cubicBezTo>
                  <a:cubicBezTo>
                    <a:pt x="192" y="148"/>
                    <a:pt x="192" y="148"/>
                    <a:pt x="192" y="148"/>
                  </a:cubicBezTo>
                  <a:cubicBezTo>
                    <a:pt x="38" y="148"/>
                    <a:pt x="38" y="148"/>
                    <a:pt x="38" y="148"/>
                  </a:cubicBezTo>
                  <a:cubicBezTo>
                    <a:pt x="29" y="148"/>
                    <a:pt x="20" y="145"/>
                    <a:pt x="14" y="139"/>
                  </a:cubicBezTo>
                  <a:cubicBezTo>
                    <a:pt x="8" y="133"/>
                    <a:pt x="4" y="125"/>
                    <a:pt x="4" y="116"/>
                  </a:cubicBezTo>
                  <a:cubicBezTo>
                    <a:pt x="4" y="36"/>
                    <a:pt x="4" y="36"/>
                    <a:pt x="4" y="36"/>
                  </a:cubicBezTo>
                  <a:cubicBezTo>
                    <a:pt x="4" y="27"/>
                    <a:pt x="8" y="19"/>
                    <a:pt x="14" y="13"/>
                  </a:cubicBezTo>
                  <a:cubicBezTo>
                    <a:pt x="20" y="7"/>
                    <a:pt x="29" y="4"/>
                    <a:pt x="38" y="4"/>
                  </a:cubicBezTo>
                  <a:cubicBezTo>
                    <a:pt x="38" y="2"/>
                    <a:pt x="38" y="2"/>
                    <a:pt x="38" y="2"/>
                  </a:cubicBezTo>
                  <a:cubicBezTo>
                    <a:pt x="38" y="0"/>
                    <a:pt x="38" y="0"/>
                    <a:pt x="38" y="0"/>
                  </a:cubicBezTo>
                  <a:cubicBezTo>
                    <a:pt x="28" y="0"/>
                    <a:pt x="18" y="4"/>
                    <a:pt x="11" y="10"/>
                  </a:cubicBezTo>
                  <a:cubicBezTo>
                    <a:pt x="5" y="17"/>
                    <a:pt x="0" y="26"/>
                    <a:pt x="0" y="36"/>
                  </a:cubicBezTo>
                  <a:cubicBezTo>
                    <a:pt x="0" y="116"/>
                    <a:pt x="0" y="116"/>
                    <a:pt x="0" y="116"/>
                  </a:cubicBezTo>
                  <a:cubicBezTo>
                    <a:pt x="0" y="126"/>
                    <a:pt x="5" y="135"/>
                    <a:pt x="11" y="142"/>
                  </a:cubicBezTo>
                  <a:cubicBezTo>
                    <a:pt x="18" y="148"/>
                    <a:pt x="28" y="152"/>
                    <a:pt x="38" y="152"/>
                  </a:cubicBezTo>
                  <a:cubicBezTo>
                    <a:pt x="191" y="152"/>
                    <a:pt x="191" y="152"/>
                    <a:pt x="191" y="152"/>
                  </a:cubicBezTo>
                  <a:cubicBezTo>
                    <a:pt x="230" y="186"/>
                    <a:pt x="230" y="186"/>
                    <a:pt x="230" y="186"/>
                  </a:cubicBezTo>
                  <a:cubicBezTo>
                    <a:pt x="230" y="116"/>
                    <a:pt x="230" y="116"/>
                    <a:pt x="230" y="116"/>
                  </a:cubicBezTo>
                  <a:cubicBezTo>
                    <a:pt x="230" y="95"/>
                    <a:pt x="230" y="95"/>
                    <a:pt x="230" y="95"/>
                  </a:cubicBezTo>
                  <a:cubicBezTo>
                    <a:pt x="230" y="36"/>
                    <a:pt x="230" y="36"/>
                    <a:pt x="230" y="36"/>
                  </a:cubicBezTo>
                  <a:cubicBezTo>
                    <a:pt x="230" y="26"/>
                    <a:pt x="226" y="17"/>
                    <a:pt x="219" y="10"/>
                  </a:cubicBezTo>
                  <a:cubicBezTo>
                    <a:pt x="212" y="4"/>
                    <a:pt x="203" y="0"/>
                    <a:pt x="192" y="0"/>
                  </a:cubicBezTo>
                  <a:cubicBezTo>
                    <a:pt x="38" y="0"/>
                    <a:pt x="38" y="0"/>
                    <a:pt x="38" y="0"/>
                  </a:cubicBezTo>
                  <a:lnTo>
                    <a:pt x="38" y="2"/>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ïṣľiḓé"/>
            <p:cNvSpPr/>
            <p:nvPr/>
          </p:nvSpPr>
          <p:spPr bwMode="auto">
            <a:xfrm>
              <a:off x="4301" y="6329"/>
              <a:ext cx="631" cy="507"/>
            </a:xfrm>
            <a:custGeom>
              <a:avLst/>
              <a:gdLst>
                <a:gd name="T0" fmla="*/ 35 w 225"/>
                <a:gd name="T1" fmla="*/ 0 h 181"/>
                <a:gd name="T2" fmla="*/ 190 w 225"/>
                <a:gd name="T3" fmla="*/ 0 h 181"/>
                <a:gd name="T4" fmla="*/ 225 w 225"/>
                <a:gd name="T5" fmla="*/ 34 h 181"/>
                <a:gd name="T6" fmla="*/ 225 w 225"/>
                <a:gd name="T7" fmla="*/ 94 h 181"/>
                <a:gd name="T8" fmla="*/ 225 w 225"/>
                <a:gd name="T9" fmla="*/ 115 h 181"/>
                <a:gd name="T10" fmla="*/ 225 w 225"/>
                <a:gd name="T11" fmla="*/ 181 h 181"/>
                <a:gd name="T12" fmla="*/ 189 w 225"/>
                <a:gd name="T13" fmla="*/ 149 h 181"/>
                <a:gd name="T14" fmla="*/ 35 w 225"/>
                <a:gd name="T15" fmla="*/ 149 h 181"/>
                <a:gd name="T16" fmla="*/ 0 w 225"/>
                <a:gd name="T17" fmla="*/ 115 h 181"/>
                <a:gd name="T18" fmla="*/ 0 w 225"/>
                <a:gd name="T19" fmla="*/ 34 h 181"/>
                <a:gd name="T20" fmla="*/ 35 w 225"/>
                <a:gd name="T21"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 h="181">
                  <a:moveTo>
                    <a:pt x="35" y="0"/>
                  </a:moveTo>
                  <a:cubicBezTo>
                    <a:pt x="190" y="0"/>
                    <a:pt x="190" y="0"/>
                    <a:pt x="190" y="0"/>
                  </a:cubicBezTo>
                  <a:cubicBezTo>
                    <a:pt x="209" y="0"/>
                    <a:pt x="225" y="16"/>
                    <a:pt x="225" y="34"/>
                  </a:cubicBezTo>
                  <a:cubicBezTo>
                    <a:pt x="225" y="94"/>
                    <a:pt x="225" y="94"/>
                    <a:pt x="225" y="94"/>
                  </a:cubicBezTo>
                  <a:cubicBezTo>
                    <a:pt x="225" y="115"/>
                    <a:pt x="225" y="115"/>
                    <a:pt x="225" y="115"/>
                  </a:cubicBezTo>
                  <a:cubicBezTo>
                    <a:pt x="225" y="181"/>
                    <a:pt x="225" y="181"/>
                    <a:pt x="225" y="181"/>
                  </a:cubicBezTo>
                  <a:cubicBezTo>
                    <a:pt x="189" y="149"/>
                    <a:pt x="189" y="149"/>
                    <a:pt x="189" y="149"/>
                  </a:cubicBezTo>
                  <a:cubicBezTo>
                    <a:pt x="35" y="149"/>
                    <a:pt x="35" y="149"/>
                    <a:pt x="35" y="149"/>
                  </a:cubicBezTo>
                  <a:cubicBezTo>
                    <a:pt x="16" y="149"/>
                    <a:pt x="0" y="134"/>
                    <a:pt x="0" y="115"/>
                  </a:cubicBezTo>
                  <a:cubicBezTo>
                    <a:pt x="0" y="34"/>
                    <a:pt x="0" y="34"/>
                    <a:pt x="0" y="34"/>
                  </a:cubicBezTo>
                  <a:cubicBezTo>
                    <a:pt x="0" y="16"/>
                    <a:pt x="16" y="0"/>
                    <a:pt x="3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íṡ1ïḑé"/>
            <p:cNvSpPr/>
            <p:nvPr/>
          </p:nvSpPr>
          <p:spPr bwMode="auto">
            <a:xfrm>
              <a:off x="4296" y="6324"/>
              <a:ext cx="641" cy="522"/>
            </a:xfrm>
            <a:custGeom>
              <a:avLst/>
              <a:gdLst>
                <a:gd name="T0" fmla="*/ 37 w 229"/>
                <a:gd name="T1" fmla="*/ 2 h 187"/>
                <a:gd name="T2" fmla="*/ 37 w 229"/>
                <a:gd name="T3" fmla="*/ 4 h 187"/>
                <a:gd name="T4" fmla="*/ 192 w 229"/>
                <a:gd name="T5" fmla="*/ 4 h 187"/>
                <a:gd name="T6" fmla="*/ 216 w 229"/>
                <a:gd name="T7" fmla="*/ 14 h 187"/>
                <a:gd name="T8" fmla="*/ 225 w 229"/>
                <a:gd name="T9" fmla="*/ 36 h 187"/>
                <a:gd name="T10" fmla="*/ 225 w 229"/>
                <a:gd name="T11" fmla="*/ 96 h 187"/>
                <a:gd name="T12" fmla="*/ 225 w 229"/>
                <a:gd name="T13" fmla="*/ 117 h 187"/>
                <a:gd name="T14" fmla="*/ 225 w 229"/>
                <a:gd name="T15" fmla="*/ 178 h 187"/>
                <a:gd name="T16" fmla="*/ 192 w 229"/>
                <a:gd name="T17" fmla="*/ 149 h 187"/>
                <a:gd name="T18" fmla="*/ 37 w 229"/>
                <a:gd name="T19" fmla="*/ 149 h 187"/>
                <a:gd name="T20" fmla="*/ 14 w 229"/>
                <a:gd name="T21" fmla="*/ 140 h 187"/>
                <a:gd name="T22" fmla="*/ 4 w 229"/>
                <a:gd name="T23" fmla="*/ 117 h 187"/>
                <a:gd name="T24" fmla="*/ 4 w 229"/>
                <a:gd name="T25" fmla="*/ 36 h 187"/>
                <a:gd name="T26" fmla="*/ 14 w 229"/>
                <a:gd name="T27" fmla="*/ 14 h 187"/>
                <a:gd name="T28" fmla="*/ 37 w 229"/>
                <a:gd name="T29" fmla="*/ 4 h 187"/>
                <a:gd name="T30" fmla="*/ 37 w 229"/>
                <a:gd name="T31" fmla="*/ 2 h 187"/>
                <a:gd name="T32" fmla="*/ 37 w 229"/>
                <a:gd name="T33" fmla="*/ 0 h 187"/>
                <a:gd name="T34" fmla="*/ 11 w 229"/>
                <a:gd name="T35" fmla="*/ 11 h 187"/>
                <a:gd name="T36" fmla="*/ 0 w 229"/>
                <a:gd name="T37" fmla="*/ 36 h 187"/>
                <a:gd name="T38" fmla="*/ 0 w 229"/>
                <a:gd name="T39" fmla="*/ 117 h 187"/>
                <a:gd name="T40" fmla="*/ 11 w 229"/>
                <a:gd name="T41" fmla="*/ 142 h 187"/>
                <a:gd name="T42" fmla="*/ 37 w 229"/>
                <a:gd name="T43" fmla="*/ 153 h 187"/>
                <a:gd name="T44" fmla="*/ 190 w 229"/>
                <a:gd name="T45" fmla="*/ 153 h 187"/>
                <a:gd name="T46" fmla="*/ 229 w 229"/>
                <a:gd name="T47" fmla="*/ 187 h 187"/>
                <a:gd name="T48" fmla="*/ 229 w 229"/>
                <a:gd name="T49" fmla="*/ 117 h 187"/>
                <a:gd name="T50" fmla="*/ 229 w 229"/>
                <a:gd name="T51" fmla="*/ 96 h 187"/>
                <a:gd name="T52" fmla="*/ 229 w 229"/>
                <a:gd name="T53" fmla="*/ 36 h 187"/>
                <a:gd name="T54" fmla="*/ 218 w 229"/>
                <a:gd name="T55" fmla="*/ 11 h 187"/>
                <a:gd name="T56" fmla="*/ 192 w 229"/>
                <a:gd name="T57" fmla="*/ 0 h 187"/>
                <a:gd name="T58" fmla="*/ 37 w 229"/>
                <a:gd name="T59" fmla="*/ 0 h 187"/>
                <a:gd name="T60" fmla="*/ 37 w 229"/>
                <a:gd name="T61" fmla="*/ 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9" h="187">
                  <a:moveTo>
                    <a:pt x="37" y="2"/>
                  </a:moveTo>
                  <a:cubicBezTo>
                    <a:pt x="37" y="4"/>
                    <a:pt x="37" y="4"/>
                    <a:pt x="37" y="4"/>
                  </a:cubicBezTo>
                  <a:cubicBezTo>
                    <a:pt x="192" y="4"/>
                    <a:pt x="192" y="4"/>
                    <a:pt x="192" y="4"/>
                  </a:cubicBezTo>
                  <a:cubicBezTo>
                    <a:pt x="201" y="4"/>
                    <a:pt x="209" y="8"/>
                    <a:pt x="216" y="14"/>
                  </a:cubicBezTo>
                  <a:cubicBezTo>
                    <a:pt x="222" y="20"/>
                    <a:pt x="225" y="27"/>
                    <a:pt x="225" y="36"/>
                  </a:cubicBezTo>
                  <a:cubicBezTo>
                    <a:pt x="225" y="96"/>
                    <a:pt x="225" y="96"/>
                    <a:pt x="225" y="96"/>
                  </a:cubicBezTo>
                  <a:cubicBezTo>
                    <a:pt x="225" y="117"/>
                    <a:pt x="225" y="117"/>
                    <a:pt x="225" y="117"/>
                  </a:cubicBezTo>
                  <a:cubicBezTo>
                    <a:pt x="225" y="178"/>
                    <a:pt x="225" y="178"/>
                    <a:pt x="225" y="178"/>
                  </a:cubicBezTo>
                  <a:cubicBezTo>
                    <a:pt x="192" y="149"/>
                    <a:pt x="192" y="149"/>
                    <a:pt x="192" y="149"/>
                  </a:cubicBezTo>
                  <a:cubicBezTo>
                    <a:pt x="37" y="149"/>
                    <a:pt x="37" y="149"/>
                    <a:pt x="37" y="149"/>
                  </a:cubicBezTo>
                  <a:cubicBezTo>
                    <a:pt x="28" y="149"/>
                    <a:pt x="20" y="145"/>
                    <a:pt x="14" y="140"/>
                  </a:cubicBezTo>
                  <a:cubicBezTo>
                    <a:pt x="8" y="134"/>
                    <a:pt x="4" y="126"/>
                    <a:pt x="4" y="117"/>
                  </a:cubicBezTo>
                  <a:cubicBezTo>
                    <a:pt x="4" y="36"/>
                    <a:pt x="4" y="36"/>
                    <a:pt x="4" y="36"/>
                  </a:cubicBezTo>
                  <a:cubicBezTo>
                    <a:pt x="4" y="27"/>
                    <a:pt x="8" y="20"/>
                    <a:pt x="14" y="14"/>
                  </a:cubicBezTo>
                  <a:cubicBezTo>
                    <a:pt x="20" y="8"/>
                    <a:pt x="28" y="4"/>
                    <a:pt x="37" y="4"/>
                  </a:cubicBezTo>
                  <a:cubicBezTo>
                    <a:pt x="37" y="2"/>
                    <a:pt x="37" y="2"/>
                    <a:pt x="37" y="2"/>
                  </a:cubicBezTo>
                  <a:cubicBezTo>
                    <a:pt x="37" y="0"/>
                    <a:pt x="37" y="0"/>
                    <a:pt x="37" y="0"/>
                  </a:cubicBezTo>
                  <a:cubicBezTo>
                    <a:pt x="27" y="0"/>
                    <a:pt x="18" y="4"/>
                    <a:pt x="11" y="11"/>
                  </a:cubicBezTo>
                  <a:cubicBezTo>
                    <a:pt x="4" y="17"/>
                    <a:pt x="0" y="26"/>
                    <a:pt x="0" y="36"/>
                  </a:cubicBezTo>
                  <a:cubicBezTo>
                    <a:pt x="0" y="117"/>
                    <a:pt x="0" y="117"/>
                    <a:pt x="0" y="117"/>
                  </a:cubicBezTo>
                  <a:cubicBezTo>
                    <a:pt x="0" y="127"/>
                    <a:pt x="4" y="136"/>
                    <a:pt x="11" y="142"/>
                  </a:cubicBezTo>
                  <a:cubicBezTo>
                    <a:pt x="18" y="149"/>
                    <a:pt x="27" y="153"/>
                    <a:pt x="37" y="153"/>
                  </a:cubicBezTo>
                  <a:cubicBezTo>
                    <a:pt x="190" y="153"/>
                    <a:pt x="190" y="153"/>
                    <a:pt x="190" y="153"/>
                  </a:cubicBezTo>
                  <a:cubicBezTo>
                    <a:pt x="229" y="187"/>
                    <a:pt x="229" y="187"/>
                    <a:pt x="229" y="187"/>
                  </a:cubicBezTo>
                  <a:cubicBezTo>
                    <a:pt x="229" y="117"/>
                    <a:pt x="229" y="117"/>
                    <a:pt x="229" y="117"/>
                  </a:cubicBezTo>
                  <a:cubicBezTo>
                    <a:pt x="229" y="96"/>
                    <a:pt x="229" y="96"/>
                    <a:pt x="229" y="96"/>
                  </a:cubicBezTo>
                  <a:cubicBezTo>
                    <a:pt x="229" y="36"/>
                    <a:pt x="229" y="36"/>
                    <a:pt x="229" y="36"/>
                  </a:cubicBezTo>
                  <a:cubicBezTo>
                    <a:pt x="229" y="26"/>
                    <a:pt x="225" y="17"/>
                    <a:pt x="218" y="11"/>
                  </a:cubicBezTo>
                  <a:cubicBezTo>
                    <a:pt x="212" y="4"/>
                    <a:pt x="202" y="0"/>
                    <a:pt x="192" y="0"/>
                  </a:cubicBezTo>
                  <a:cubicBezTo>
                    <a:pt x="37" y="0"/>
                    <a:pt x="37" y="0"/>
                    <a:pt x="37" y="0"/>
                  </a:cubicBezTo>
                  <a:lnTo>
                    <a:pt x="37"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ïşľíḑe"/>
            <p:cNvSpPr/>
            <p:nvPr/>
          </p:nvSpPr>
          <p:spPr bwMode="auto">
            <a:xfrm>
              <a:off x="4716"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ïṡļîḋe"/>
            <p:cNvSpPr/>
            <p:nvPr/>
          </p:nvSpPr>
          <p:spPr bwMode="auto">
            <a:xfrm>
              <a:off x="4565"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ïŝľîḓè"/>
            <p:cNvSpPr/>
            <p:nvPr/>
          </p:nvSpPr>
          <p:spPr bwMode="auto">
            <a:xfrm>
              <a:off x="4413" y="6505"/>
              <a:ext cx="88"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ïsľíḋe"/>
            <p:cNvSpPr/>
            <p:nvPr/>
          </p:nvSpPr>
          <p:spPr bwMode="auto">
            <a:xfrm>
              <a:off x="6114" y="8089"/>
              <a:ext cx="233" cy="233"/>
            </a:xfrm>
            <a:custGeom>
              <a:avLst/>
              <a:gdLst>
                <a:gd name="T0" fmla="*/ 41 w 83"/>
                <a:gd name="T1" fmla="*/ 0 h 83"/>
                <a:gd name="T2" fmla="*/ 0 w 83"/>
                <a:gd name="T3" fmla="*/ 41 h 83"/>
                <a:gd name="T4" fmla="*/ 41 w 83"/>
                <a:gd name="T5" fmla="*/ 83 h 83"/>
                <a:gd name="T6" fmla="*/ 83 w 83"/>
                <a:gd name="T7" fmla="*/ 41 h 83"/>
                <a:gd name="T8" fmla="*/ 41 w 83"/>
                <a:gd name="T9" fmla="*/ 0 h 83"/>
                <a:gd name="T10" fmla="*/ 41 w 83"/>
                <a:gd name="T11" fmla="*/ 67 h 83"/>
                <a:gd name="T12" fmla="*/ 15 w 83"/>
                <a:gd name="T13" fmla="*/ 41 h 83"/>
                <a:gd name="T14" fmla="*/ 41 w 83"/>
                <a:gd name="T15" fmla="*/ 15 h 83"/>
                <a:gd name="T16" fmla="*/ 68 w 83"/>
                <a:gd name="T17" fmla="*/ 41 h 83"/>
                <a:gd name="T18" fmla="*/ 41 w 83"/>
                <a:gd name="T19" fmla="*/ 6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3">
                  <a:moveTo>
                    <a:pt x="41" y="0"/>
                  </a:moveTo>
                  <a:cubicBezTo>
                    <a:pt x="19" y="0"/>
                    <a:pt x="0" y="18"/>
                    <a:pt x="0" y="41"/>
                  </a:cubicBezTo>
                  <a:cubicBezTo>
                    <a:pt x="0" y="64"/>
                    <a:pt x="19" y="83"/>
                    <a:pt x="41" y="83"/>
                  </a:cubicBezTo>
                  <a:cubicBezTo>
                    <a:pt x="64" y="83"/>
                    <a:pt x="83" y="64"/>
                    <a:pt x="83" y="41"/>
                  </a:cubicBezTo>
                  <a:cubicBezTo>
                    <a:pt x="83" y="18"/>
                    <a:pt x="64" y="0"/>
                    <a:pt x="41" y="0"/>
                  </a:cubicBezTo>
                  <a:close/>
                  <a:moveTo>
                    <a:pt x="41" y="67"/>
                  </a:moveTo>
                  <a:cubicBezTo>
                    <a:pt x="27" y="67"/>
                    <a:pt x="15" y="56"/>
                    <a:pt x="15" y="41"/>
                  </a:cubicBezTo>
                  <a:cubicBezTo>
                    <a:pt x="15" y="27"/>
                    <a:pt x="27" y="15"/>
                    <a:pt x="41" y="15"/>
                  </a:cubicBezTo>
                  <a:cubicBezTo>
                    <a:pt x="56" y="15"/>
                    <a:pt x="68" y="27"/>
                    <a:pt x="68" y="41"/>
                  </a:cubicBezTo>
                  <a:cubicBezTo>
                    <a:pt x="68" y="56"/>
                    <a:pt x="56" y="67"/>
                    <a:pt x="41" y="6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îṡḷiḑè"/>
            <p:cNvSpPr/>
            <p:nvPr/>
          </p:nvSpPr>
          <p:spPr bwMode="auto">
            <a:xfrm>
              <a:off x="6109" y="8084"/>
              <a:ext cx="243" cy="243"/>
            </a:xfrm>
            <a:custGeom>
              <a:avLst/>
              <a:gdLst>
                <a:gd name="T0" fmla="*/ 43 w 87"/>
                <a:gd name="T1" fmla="*/ 2 h 87"/>
                <a:gd name="T2" fmla="*/ 43 w 87"/>
                <a:gd name="T3" fmla="*/ 0 h 87"/>
                <a:gd name="T4" fmla="*/ 0 w 87"/>
                <a:gd name="T5" fmla="*/ 43 h 87"/>
                <a:gd name="T6" fmla="*/ 43 w 87"/>
                <a:gd name="T7" fmla="*/ 87 h 87"/>
                <a:gd name="T8" fmla="*/ 87 w 87"/>
                <a:gd name="T9" fmla="*/ 43 h 87"/>
                <a:gd name="T10" fmla="*/ 43 w 87"/>
                <a:gd name="T11" fmla="*/ 0 h 87"/>
                <a:gd name="T12" fmla="*/ 43 w 87"/>
                <a:gd name="T13" fmla="*/ 2 h 87"/>
                <a:gd name="T14" fmla="*/ 43 w 87"/>
                <a:gd name="T15" fmla="*/ 4 h 87"/>
                <a:gd name="T16" fmla="*/ 71 w 87"/>
                <a:gd name="T17" fmla="*/ 15 h 87"/>
                <a:gd name="T18" fmla="*/ 83 w 87"/>
                <a:gd name="T19" fmla="*/ 43 h 87"/>
                <a:gd name="T20" fmla="*/ 71 w 87"/>
                <a:gd name="T21" fmla="*/ 71 h 87"/>
                <a:gd name="T22" fmla="*/ 43 w 87"/>
                <a:gd name="T23" fmla="*/ 83 h 87"/>
                <a:gd name="T24" fmla="*/ 16 w 87"/>
                <a:gd name="T25" fmla="*/ 71 h 87"/>
                <a:gd name="T26" fmla="*/ 4 w 87"/>
                <a:gd name="T27" fmla="*/ 43 h 87"/>
                <a:gd name="T28" fmla="*/ 16 w 87"/>
                <a:gd name="T29" fmla="*/ 15 h 87"/>
                <a:gd name="T30" fmla="*/ 43 w 87"/>
                <a:gd name="T31" fmla="*/ 4 h 87"/>
                <a:gd name="T32" fmla="*/ 43 w 87"/>
                <a:gd name="T33" fmla="*/ 2 h 87"/>
                <a:gd name="T34" fmla="*/ 43 w 87"/>
                <a:gd name="T35" fmla="*/ 69 h 87"/>
                <a:gd name="T36" fmla="*/ 43 w 87"/>
                <a:gd name="T37" fmla="*/ 67 h 87"/>
                <a:gd name="T38" fmla="*/ 26 w 87"/>
                <a:gd name="T39" fmla="*/ 60 h 87"/>
                <a:gd name="T40" fmla="*/ 19 w 87"/>
                <a:gd name="T41" fmla="*/ 43 h 87"/>
                <a:gd name="T42" fmla="*/ 26 w 87"/>
                <a:gd name="T43" fmla="*/ 26 h 87"/>
                <a:gd name="T44" fmla="*/ 43 w 87"/>
                <a:gd name="T45" fmla="*/ 19 h 87"/>
                <a:gd name="T46" fmla="*/ 61 w 87"/>
                <a:gd name="T47" fmla="*/ 26 h 87"/>
                <a:gd name="T48" fmla="*/ 68 w 87"/>
                <a:gd name="T49" fmla="*/ 43 h 87"/>
                <a:gd name="T50" fmla="*/ 61 w 87"/>
                <a:gd name="T51" fmla="*/ 60 h 87"/>
                <a:gd name="T52" fmla="*/ 43 w 87"/>
                <a:gd name="T53" fmla="*/ 67 h 87"/>
                <a:gd name="T54" fmla="*/ 43 w 87"/>
                <a:gd name="T55" fmla="*/ 69 h 87"/>
                <a:gd name="T56" fmla="*/ 43 w 87"/>
                <a:gd name="T57" fmla="*/ 71 h 87"/>
                <a:gd name="T58" fmla="*/ 72 w 87"/>
                <a:gd name="T59" fmla="*/ 43 h 87"/>
                <a:gd name="T60" fmla="*/ 43 w 87"/>
                <a:gd name="T61" fmla="*/ 15 h 87"/>
                <a:gd name="T62" fmla="*/ 15 w 87"/>
                <a:gd name="T63" fmla="*/ 43 h 87"/>
                <a:gd name="T64" fmla="*/ 43 w 87"/>
                <a:gd name="T65" fmla="*/ 71 h 87"/>
                <a:gd name="T66" fmla="*/ 43 w 87"/>
                <a:gd name="T67" fmla="*/ 6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87">
                  <a:moveTo>
                    <a:pt x="43" y="2"/>
                  </a:moveTo>
                  <a:cubicBezTo>
                    <a:pt x="43" y="0"/>
                    <a:pt x="43" y="0"/>
                    <a:pt x="43" y="0"/>
                  </a:cubicBezTo>
                  <a:cubicBezTo>
                    <a:pt x="19" y="0"/>
                    <a:pt x="0" y="19"/>
                    <a:pt x="0" y="43"/>
                  </a:cubicBezTo>
                  <a:cubicBezTo>
                    <a:pt x="0" y="67"/>
                    <a:pt x="19" y="87"/>
                    <a:pt x="43" y="87"/>
                  </a:cubicBezTo>
                  <a:cubicBezTo>
                    <a:pt x="67" y="87"/>
                    <a:pt x="87" y="67"/>
                    <a:pt x="87" y="43"/>
                  </a:cubicBezTo>
                  <a:cubicBezTo>
                    <a:pt x="87" y="19"/>
                    <a:pt x="67" y="0"/>
                    <a:pt x="43" y="0"/>
                  </a:cubicBezTo>
                  <a:cubicBezTo>
                    <a:pt x="43" y="2"/>
                    <a:pt x="43" y="2"/>
                    <a:pt x="43" y="2"/>
                  </a:cubicBezTo>
                  <a:cubicBezTo>
                    <a:pt x="43" y="4"/>
                    <a:pt x="43" y="4"/>
                    <a:pt x="43" y="4"/>
                  </a:cubicBezTo>
                  <a:cubicBezTo>
                    <a:pt x="54" y="4"/>
                    <a:pt x="64" y="8"/>
                    <a:pt x="71" y="15"/>
                  </a:cubicBezTo>
                  <a:cubicBezTo>
                    <a:pt x="78" y="23"/>
                    <a:pt x="83" y="32"/>
                    <a:pt x="83" y="43"/>
                  </a:cubicBezTo>
                  <a:cubicBezTo>
                    <a:pt x="83" y="54"/>
                    <a:pt x="78" y="64"/>
                    <a:pt x="71" y="71"/>
                  </a:cubicBezTo>
                  <a:cubicBezTo>
                    <a:pt x="64" y="78"/>
                    <a:pt x="54" y="83"/>
                    <a:pt x="43" y="83"/>
                  </a:cubicBezTo>
                  <a:cubicBezTo>
                    <a:pt x="33" y="83"/>
                    <a:pt x="23" y="78"/>
                    <a:pt x="16" y="71"/>
                  </a:cubicBezTo>
                  <a:cubicBezTo>
                    <a:pt x="8" y="64"/>
                    <a:pt x="4" y="54"/>
                    <a:pt x="4" y="43"/>
                  </a:cubicBezTo>
                  <a:cubicBezTo>
                    <a:pt x="4" y="32"/>
                    <a:pt x="8" y="23"/>
                    <a:pt x="16" y="15"/>
                  </a:cubicBezTo>
                  <a:cubicBezTo>
                    <a:pt x="23" y="8"/>
                    <a:pt x="33" y="4"/>
                    <a:pt x="43" y="4"/>
                  </a:cubicBezTo>
                  <a:lnTo>
                    <a:pt x="43" y="2"/>
                  </a:lnTo>
                  <a:close/>
                  <a:moveTo>
                    <a:pt x="43" y="69"/>
                  </a:moveTo>
                  <a:cubicBezTo>
                    <a:pt x="43" y="67"/>
                    <a:pt x="43" y="67"/>
                    <a:pt x="43" y="67"/>
                  </a:cubicBezTo>
                  <a:cubicBezTo>
                    <a:pt x="37" y="67"/>
                    <a:pt x="31" y="65"/>
                    <a:pt x="26" y="60"/>
                  </a:cubicBezTo>
                  <a:cubicBezTo>
                    <a:pt x="22" y="56"/>
                    <a:pt x="19" y="50"/>
                    <a:pt x="19" y="43"/>
                  </a:cubicBezTo>
                  <a:cubicBezTo>
                    <a:pt x="19" y="37"/>
                    <a:pt x="22" y="31"/>
                    <a:pt x="26" y="26"/>
                  </a:cubicBezTo>
                  <a:cubicBezTo>
                    <a:pt x="31" y="22"/>
                    <a:pt x="37" y="19"/>
                    <a:pt x="43" y="19"/>
                  </a:cubicBezTo>
                  <a:cubicBezTo>
                    <a:pt x="50" y="19"/>
                    <a:pt x="56" y="22"/>
                    <a:pt x="61" y="26"/>
                  </a:cubicBezTo>
                  <a:cubicBezTo>
                    <a:pt x="65" y="31"/>
                    <a:pt x="68" y="37"/>
                    <a:pt x="68" y="43"/>
                  </a:cubicBezTo>
                  <a:cubicBezTo>
                    <a:pt x="68" y="50"/>
                    <a:pt x="65" y="56"/>
                    <a:pt x="61" y="60"/>
                  </a:cubicBezTo>
                  <a:cubicBezTo>
                    <a:pt x="56" y="65"/>
                    <a:pt x="50" y="67"/>
                    <a:pt x="43" y="67"/>
                  </a:cubicBezTo>
                  <a:cubicBezTo>
                    <a:pt x="43" y="69"/>
                    <a:pt x="43" y="69"/>
                    <a:pt x="43" y="69"/>
                  </a:cubicBezTo>
                  <a:cubicBezTo>
                    <a:pt x="43" y="71"/>
                    <a:pt x="43" y="71"/>
                    <a:pt x="43" y="71"/>
                  </a:cubicBezTo>
                  <a:cubicBezTo>
                    <a:pt x="59" y="71"/>
                    <a:pt x="72" y="59"/>
                    <a:pt x="72" y="43"/>
                  </a:cubicBezTo>
                  <a:cubicBezTo>
                    <a:pt x="72" y="28"/>
                    <a:pt x="59" y="15"/>
                    <a:pt x="43" y="15"/>
                  </a:cubicBezTo>
                  <a:cubicBezTo>
                    <a:pt x="28" y="15"/>
                    <a:pt x="15" y="28"/>
                    <a:pt x="15" y="43"/>
                  </a:cubicBezTo>
                  <a:cubicBezTo>
                    <a:pt x="15" y="59"/>
                    <a:pt x="28" y="71"/>
                    <a:pt x="43" y="71"/>
                  </a:cubicBezTo>
                  <a:lnTo>
                    <a:pt x="43" y="6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iṩḻiḓê"/>
            <p:cNvSpPr/>
            <p:nvPr/>
          </p:nvSpPr>
          <p:spPr bwMode="auto">
            <a:xfrm>
              <a:off x="5916" y="8022"/>
              <a:ext cx="319" cy="369"/>
            </a:xfrm>
            <a:custGeom>
              <a:avLst/>
              <a:gdLst>
                <a:gd name="T0" fmla="*/ 91 w 114"/>
                <a:gd name="T1" fmla="*/ 132 h 132"/>
                <a:gd name="T2" fmla="*/ 23 w 114"/>
                <a:gd name="T3" fmla="*/ 132 h 132"/>
                <a:gd name="T4" fmla="*/ 0 w 114"/>
                <a:gd name="T5" fmla="*/ 108 h 132"/>
                <a:gd name="T6" fmla="*/ 0 w 114"/>
                <a:gd name="T7" fmla="*/ 24 h 132"/>
                <a:gd name="T8" fmla="*/ 23 w 114"/>
                <a:gd name="T9" fmla="*/ 0 h 132"/>
                <a:gd name="T10" fmla="*/ 91 w 114"/>
                <a:gd name="T11" fmla="*/ 0 h 132"/>
                <a:gd name="T12" fmla="*/ 114 w 114"/>
                <a:gd name="T13" fmla="*/ 24 h 132"/>
                <a:gd name="T14" fmla="*/ 114 w 114"/>
                <a:gd name="T15" fmla="*/ 108 h 132"/>
                <a:gd name="T16" fmla="*/ 91 w 114"/>
                <a:gd name="T1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132">
                  <a:moveTo>
                    <a:pt x="91" y="132"/>
                  </a:moveTo>
                  <a:cubicBezTo>
                    <a:pt x="23" y="132"/>
                    <a:pt x="23" y="132"/>
                    <a:pt x="23" y="132"/>
                  </a:cubicBezTo>
                  <a:cubicBezTo>
                    <a:pt x="10" y="132"/>
                    <a:pt x="0" y="121"/>
                    <a:pt x="0" y="108"/>
                  </a:cubicBezTo>
                  <a:cubicBezTo>
                    <a:pt x="0" y="24"/>
                    <a:pt x="0" y="24"/>
                    <a:pt x="0" y="24"/>
                  </a:cubicBezTo>
                  <a:cubicBezTo>
                    <a:pt x="0" y="11"/>
                    <a:pt x="10" y="0"/>
                    <a:pt x="23" y="0"/>
                  </a:cubicBezTo>
                  <a:cubicBezTo>
                    <a:pt x="91" y="0"/>
                    <a:pt x="91" y="0"/>
                    <a:pt x="91" y="0"/>
                  </a:cubicBezTo>
                  <a:cubicBezTo>
                    <a:pt x="104" y="0"/>
                    <a:pt x="114" y="11"/>
                    <a:pt x="114" y="24"/>
                  </a:cubicBezTo>
                  <a:cubicBezTo>
                    <a:pt x="114" y="108"/>
                    <a:pt x="114" y="108"/>
                    <a:pt x="114" y="108"/>
                  </a:cubicBezTo>
                  <a:cubicBezTo>
                    <a:pt x="114" y="121"/>
                    <a:pt x="104" y="132"/>
                    <a:pt x="91" y="13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ïṣḻîďè"/>
            <p:cNvSpPr/>
            <p:nvPr/>
          </p:nvSpPr>
          <p:spPr bwMode="auto">
            <a:xfrm>
              <a:off x="5911" y="8016"/>
              <a:ext cx="329" cy="381"/>
            </a:xfrm>
            <a:custGeom>
              <a:avLst/>
              <a:gdLst>
                <a:gd name="T0" fmla="*/ 93 w 118"/>
                <a:gd name="T1" fmla="*/ 134 h 136"/>
                <a:gd name="T2" fmla="*/ 93 w 118"/>
                <a:gd name="T3" fmla="*/ 132 h 136"/>
                <a:gd name="T4" fmla="*/ 25 w 118"/>
                <a:gd name="T5" fmla="*/ 132 h 136"/>
                <a:gd name="T6" fmla="*/ 10 w 118"/>
                <a:gd name="T7" fmla="*/ 125 h 136"/>
                <a:gd name="T8" fmla="*/ 4 w 118"/>
                <a:gd name="T9" fmla="*/ 110 h 136"/>
                <a:gd name="T10" fmla="*/ 4 w 118"/>
                <a:gd name="T11" fmla="*/ 26 h 136"/>
                <a:gd name="T12" fmla="*/ 10 w 118"/>
                <a:gd name="T13" fmla="*/ 11 h 136"/>
                <a:gd name="T14" fmla="*/ 25 w 118"/>
                <a:gd name="T15" fmla="*/ 4 h 136"/>
                <a:gd name="T16" fmla="*/ 93 w 118"/>
                <a:gd name="T17" fmla="*/ 4 h 136"/>
                <a:gd name="T18" fmla="*/ 108 w 118"/>
                <a:gd name="T19" fmla="*/ 11 h 136"/>
                <a:gd name="T20" fmla="*/ 114 w 118"/>
                <a:gd name="T21" fmla="*/ 26 h 136"/>
                <a:gd name="T22" fmla="*/ 114 w 118"/>
                <a:gd name="T23" fmla="*/ 110 h 136"/>
                <a:gd name="T24" fmla="*/ 108 w 118"/>
                <a:gd name="T25" fmla="*/ 125 h 136"/>
                <a:gd name="T26" fmla="*/ 93 w 118"/>
                <a:gd name="T27" fmla="*/ 132 h 136"/>
                <a:gd name="T28" fmla="*/ 93 w 118"/>
                <a:gd name="T29" fmla="*/ 134 h 136"/>
                <a:gd name="T30" fmla="*/ 93 w 118"/>
                <a:gd name="T31" fmla="*/ 136 h 136"/>
                <a:gd name="T32" fmla="*/ 118 w 118"/>
                <a:gd name="T33" fmla="*/ 110 h 136"/>
                <a:gd name="T34" fmla="*/ 118 w 118"/>
                <a:gd name="T35" fmla="*/ 26 h 136"/>
                <a:gd name="T36" fmla="*/ 93 w 118"/>
                <a:gd name="T37" fmla="*/ 0 h 136"/>
                <a:gd name="T38" fmla="*/ 25 w 118"/>
                <a:gd name="T39" fmla="*/ 0 h 136"/>
                <a:gd name="T40" fmla="*/ 0 w 118"/>
                <a:gd name="T41" fmla="*/ 26 h 136"/>
                <a:gd name="T42" fmla="*/ 0 w 118"/>
                <a:gd name="T43" fmla="*/ 110 h 136"/>
                <a:gd name="T44" fmla="*/ 25 w 118"/>
                <a:gd name="T45" fmla="*/ 136 h 136"/>
                <a:gd name="T46" fmla="*/ 93 w 118"/>
                <a:gd name="T47" fmla="*/ 136 h 136"/>
                <a:gd name="T48" fmla="*/ 93 w 118"/>
                <a:gd name="T49" fmla="*/ 13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136">
                  <a:moveTo>
                    <a:pt x="93" y="134"/>
                  </a:moveTo>
                  <a:cubicBezTo>
                    <a:pt x="93" y="132"/>
                    <a:pt x="93" y="132"/>
                    <a:pt x="93" y="132"/>
                  </a:cubicBezTo>
                  <a:cubicBezTo>
                    <a:pt x="25" y="132"/>
                    <a:pt x="25" y="132"/>
                    <a:pt x="25" y="132"/>
                  </a:cubicBezTo>
                  <a:cubicBezTo>
                    <a:pt x="20" y="132"/>
                    <a:pt x="14" y="129"/>
                    <a:pt x="10" y="125"/>
                  </a:cubicBezTo>
                  <a:cubicBezTo>
                    <a:pt x="6" y="122"/>
                    <a:pt x="4" y="116"/>
                    <a:pt x="4" y="110"/>
                  </a:cubicBezTo>
                  <a:cubicBezTo>
                    <a:pt x="4" y="26"/>
                    <a:pt x="4" y="26"/>
                    <a:pt x="4" y="26"/>
                  </a:cubicBezTo>
                  <a:cubicBezTo>
                    <a:pt x="4" y="20"/>
                    <a:pt x="6" y="14"/>
                    <a:pt x="10" y="11"/>
                  </a:cubicBezTo>
                  <a:cubicBezTo>
                    <a:pt x="14" y="7"/>
                    <a:pt x="20" y="4"/>
                    <a:pt x="25" y="4"/>
                  </a:cubicBezTo>
                  <a:cubicBezTo>
                    <a:pt x="93" y="4"/>
                    <a:pt x="93" y="4"/>
                    <a:pt x="93" y="4"/>
                  </a:cubicBezTo>
                  <a:cubicBezTo>
                    <a:pt x="99" y="4"/>
                    <a:pt x="104" y="7"/>
                    <a:pt x="108" y="11"/>
                  </a:cubicBezTo>
                  <a:cubicBezTo>
                    <a:pt x="112" y="14"/>
                    <a:pt x="114" y="20"/>
                    <a:pt x="114" y="26"/>
                  </a:cubicBezTo>
                  <a:cubicBezTo>
                    <a:pt x="114" y="110"/>
                    <a:pt x="114" y="110"/>
                    <a:pt x="114" y="110"/>
                  </a:cubicBezTo>
                  <a:cubicBezTo>
                    <a:pt x="114" y="116"/>
                    <a:pt x="112" y="122"/>
                    <a:pt x="108" y="125"/>
                  </a:cubicBezTo>
                  <a:cubicBezTo>
                    <a:pt x="104" y="129"/>
                    <a:pt x="99" y="132"/>
                    <a:pt x="93" y="132"/>
                  </a:cubicBezTo>
                  <a:cubicBezTo>
                    <a:pt x="93" y="134"/>
                    <a:pt x="93" y="134"/>
                    <a:pt x="93" y="134"/>
                  </a:cubicBezTo>
                  <a:cubicBezTo>
                    <a:pt x="93" y="136"/>
                    <a:pt x="93" y="136"/>
                    <a:pt x="93" y="136"/>
                  </a:cubicBezTo>
                  <a:cubicBezTo>
                    <a:pt x="107" y="136"/>
                    <a:pt x="118" y="124"/>
                    <a:pt x="118" y="110"/>
                  </a:cubicBezTo>
                  <a:cubicBezTo>
                    <a:pt x="118" y="26"/>
                    <a:pt x="118" y="26"/>
                    <a:pt x="118" y="26"/>
                  </a:cubicBezTo>
                  <a:cubicBezTo>
                    <a:pt x="118" y="12"/>
                    <a:pt x="107" y="0"/>
                    <a:pt x="93" y="0"/>
                  </a:cubicBezTo>
                  <a:cubicBezTo>
                    <a:pt x="25" y="0"/>
                    <a:pt x="25" y="0"/>
                    <a:pt x="25" y="0"/>
                  </a:cubicBezTo>
                  <a:cubicBezTo>
                    <a:pt x="11" y="0"/>
                    <a:pt x="0" y="12"/>
                    <a:pt x="0" y="26"/>
                  </a:cubicBezTo>
                  <a:cubicBezTo>
                    <a:pt x="0" y="110"/>
                    <a:pt x="0" y="110"/>
                    <a:pt x="0" y="110"/>
                  </a:cubicBezTo>
                  <a:cubicBezTo>
                    <a:pt x="0" y="124"/>
                    <a:pt x="11" y="136"/>
                    <a:pt x="25" y="136"/>
                  </a:cubicBezTo>
                  <a:cubicBezTo>
                    <a:pt x="93" y="136"/>
                    <a:pt x="93" y="136"/>
                    <a:pt x="93" y="136"/>
                  </a:cubicBezTo>
                  <a:lnTo>
                    <a:pt x="93" y="134"/>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ïSľíḋe"/>
            <p:cNvSpPr/>
            <p:nvPr/>
          </p:nvSpPr>
          <p:spPr bwMode="auto">
            <a:xfrm>
              <a:off x="5966" y="8106"/>
              <a:ext cx="67" cy="95"/>
            </a:xfrm>
            <a:custGeom>
              <a:avLst/>
              <a:gdLst>
                <a:gd name="T0" fmla="*/ 24 w 24"/>
                <a:gd name="T1" fmla="*/ 19 h 34"/>
                <a:gd name="T2" fmla="*/ 7 w 24"/>
                <a:gd name="T3" fmla="*/ 1 h 34"/>
                <a:gd name="T4" fmla="*/ 3 w 24"/>
                <a:gd name="T5" fmla="*/ 33 h 34"/>
                <a:gd name="T6" fmla="*/ 24 w 24"/>
                <a:gd name="T7" fmla="*/ 19 h 34"/>
              </a:gdLst>
              <a:ahLst/>
              <a:cxnLst>
                <a:cxn ang="0">
                  <a:pos x="T0" y="T1"/>
                </a:cxn>
                <a:cxn ang="0">
                  <a:pos x="T2" y="T3"/>
                </a:cxn>
                <a:cxn ang="0">
                  <a:pos x="T4" y="T5"/>
                </a:cxn>
                <a:cxn ang="0">
                  <a:pos x="T6" y="T7"/>
                </a:cxn>
              </a:cxnLst>
              <a:rect l="0" t="0" r="r" b="b"/>
              <a:pathLst>
                <a:path w="24" h="34">
                  <a:moveTo>
                    <a:pt x="24" y="19"/>
                  </a:moveTo>
                  <a:cubicBezTo>
                    <a:pt x="24" y="19"/>
                    <a:pt x="13" y="0"/>
                    <a:pt x="7" y="1"/>
                  </a:cubicBezTo>
                  <a:cubicBezTo>
                    <a:pt x="2" y="2"/>
                    <a:pt x="0" y="34"/>
                    <a:pt x="3" y="33"/>
                  </a:cubicBezTo>
                  <a:cubicBezTo>
                    <a:pt x="6" y="31"/>
                    <a:pt x="24" y="19"/>
                    <a:pt x="24"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iṧḷîďè"/>
            <p:cNvSpPr/>
            <p:nvPr/>
          </p:nvSpPr>
          <p:spPr bwMode="auto">
            <a:xfrm>
              <a:off x="6118" y="8106"/>
              <a:ext cx="67" cy="95"/>
            </a:xfrm>
            <a:custGeom>
              <a:avLst/>
              <a:gdLst>
                <a:gd name="T0" fmla="*/ 0 w 24"/>
                <a:gd name="T1" fmla="*/ 19 h 34"/>
                <a:gd name="T2" fmla="*/ 17 w 24"/>
                <a:gd name="T3" fmla="*/ 1 h 34"/>
                <a:gd name="T4" fmla="*/ 21 w 24"/>
                <a:gd name="T5" fmla="*/ 33 h 34"/>
                <a:gd name="T6" fmla="*/ 0 w 24"/>
                <a:gd name="T7" fmla="*/ 19 h 34"/>
              </a:gdLst>
              <a:ahLst/>
              <a:cxnLst>
                <a:cxn ang="0">
                  <a:pos x="T0" y="T1"/>
                </a:cxn>
                <a:cxn ang="0">
                  <a:pos x="T2" y="T3"/>
                </a:cxn>
                <a:cxn ang="0">
                  <a:pos x="T4" y="T5"/>
                </a:cxn>
                <a:cxn ang="0">
                  <a:pos x="T6" y="T7"/>
                </a:cxn>
              </a:cxnLst>
              <a:rect l="0" t="0" r="r" b="b"/>
              <a:pathLst>
                <a:path w="24" h="34">
                  <a:moveTo>
                    <a:pt x="0" y="19"/>
                  </a:moveTo>
                  <a:cubicBezTo>
                    <a:pt x="0" y="19"/>
                    <a:pt x="11" y="0"/>
                    <a:pt x="17" y="1"/>
                  </a:cubicBezTo>
                  <a:cubicBezTo>
                    <a:pt x="22" y="2"/>
                    <a:pt x="24" y="34"/>
                    <a:pt x="21" y="33"/>
                  </a:cubicBezTo>
                  <a:cubicBezTo>
                    <a:pt x="18" y="31"/>
                    <a:pt x="0" y="19"/>
                    <a:pt x="0"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iṥḷiďe"/>
            <p:cNvSpPr/>
            <p:nvPr/>
          </p:nvSpPr>
          <p:spPr bwMode="auto">
            <a:xfrm>
              <a:off x="5963" y="8123"/>
              <a:ext cx="224" cy="181"/>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íšḷiḑê"/>
            <p:cNvSpPr/>
            <p:nvPr/>
          </p:nvSpPr>
          <p:spPr bwMode="auto">
            <a:xfrm>
              <a:off x="6133" y="8182"/>
              <a:ext cx="16" cy="14"/>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iṧḻîḑe"/>
            <p:cNvSpPr/>
            <p:nvPr/>
          </p:nvSpPr>
          <p:spPr bwMode="auto">
            <a:xfrm>
              <a:off x="6109" y="8201"/>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îsliḍe"/>
            <p:cNvSpPr/>
            <p:nvPr/>
          </p:nvSpPr>
          <p:spPr bwMode="auto">
            <a:xfrm>
              <a:off x="6109" y="8213"/>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ïś1îďê"/>
            <p:cNvSpPr/>
            <p:nvPr/>
          </p:nvSpPr>
          <p:spPr bwMode="auto">
            <a:xfrm>
              <a:off x="6118" y="8206"/>
              <a:ext cx="5" cy="7"/>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îṩļíďè"/>
            <p:cNvSpPr/>
            <p:nvPr/>
          </p:nvSpPr>
          <p:spPr bwMode="auto">
            <a:xfrm>
              <a:off x="6042" y="8204"/>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iṧḷîḋe"/>
            <p:cNvSpPr/>
            <p:nvPr/>
          </p:nvSpPr>
          <p:spPr bwMode="auto">
            <a:xfrm>
              <a:off x="6042" y="8215"/>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îṧľîdè"/>
            <p:cNvSpPr/>
            <p:nvPr/>
          </p:nvSpPr>
          <p:spPr bwMode="auto">
            <a:xfrm>
              <a:off x="6033" y="8209"/>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iṣlîdê"/>
            <p:cNvSpPr/>
            <p:nvPr/>
          </p:nvSpPr>
          <p:spPr bwMode="auto">
            <a:xfrm>
              <a:off x="6000" y="8182"/>
              <a:ext cx="16" cy="16"/>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iS1îḍé"/>
            <p:cNvSpPr/>
            <p:nvPr/>
          </p:nvSpPr>
          <p:spPr bwMode="auto">
            <a:xfrm>
              <a:off x="6064" y="8223"/>
              <a:ext cx="31" cy="33"/>
            </a:xfrm>
            <a:custGeom>
              <a:avLst/>
              <a:gdLst>
                <a:gd name="T0" fmla="*/ 1 w 11"/>
                <a:gd name="T1" fmla="*/ 1 h 12"/>
                <a:gd name="T2" fmla="*/ 5 w 11"/>
                <a:gd name="T3" fmla="*/ 12 h 12"/>
                <a:gd name="T4" fmla="*/ 10 w 11"/>
                <a:gd name="T5" fmla="*/ 1 h 12"/>
                <a:gd name="T6" fmla="*/ 9 w 11"/>
                <a:gd name="T7" fmla="*/ 1 h 12"/>
                <a:gd name="T8" fmla="*/ 5 w 11"/>
                <a:gd name="T9" fmla="*/ 10 h 12"/>
                <a:gd name="T10" fmla="*/ 2 w 11"/>
                <a:gd name="T11" fmla="*/ 1 h 12"/>
                <a:gd name="T12" fmla="*/ 1 w 11"/>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1" y="1"/>
                  </a:moveTo>
                  <a:cubicBezTo>
                    <a:pt x="0" y="4"/>
                    <a:pt x="1" y="12"/>
                    <a:pt x="5" y="12"/>
                  </a:cubicBezTo>
                  <a:cubicBezTo>
                    <a:pt x="10" y="12"/>
                    <a:pt x="11" y="4"/>
                    <a:pt x="10" y="1"/>
                  </a:cubicBezTo>
                  <a:cubicBezTo>
                    <a:pt x="10" y="0"/>
                    <a:pt x="9" y="0"/>
                    <a:pt x="9" y="1"/>
                  </a:cubicBezTo>
                  <a:cubicBezTo>
                    <a:pt x="9" y="4"/>
                    <a:pt x="9" y="10"/>
                    <a:pt x="5" y="10"/>
                  </a:cubicBezTo>
                  <a:cubicBezTo>
                    <a:pt x="2" y="10"/>
                    <a:pt x="2" y="4"/>
                    <a:pt x="2" y="1"/>
                  </a:cubicBezTo>
                  <a:cubicBezTo>
                    <a:pt x="2" y="0"/>
                    <a:pt x="1" y="0"/>
                    <a:pt x="1"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iṣḻïḍe"/>
            <p:cNvSpPr/>
            <p:nvPr/>
          </p:nvSpPr>
          <p:spPr bwMode="auto">
            <a:xfrm>
              <a:off x="6069" y="8192"/>
              <a:ext cx="19" cy="31"/>
            </a:xfrm>
            <a:custGeom>
              <a:avLst/>
              <a:gdLst>
                <a:gd name="T0" fmla="*/ 7 w 7"/>
                <a:gd name="T1" fmla="*/ 2 h 11"/>
                <a:gd name="T2" fmla="*/ 3 w 7"/>
                <a:gd name="T3" fmla="*/ 0 h 11"/>
                <a:gd name="T4" fmla="*/ 0 w 7"/>
                <a:gd name="T5" fmla="*/ 2 h 11"/>
                <a:gd name="T6" fmla="*/ 3 w 7"/>
                <a:gd name="T7" fmla="*/ 5 h 11"/>
                <a:gd name="T8" fmla="*/ 3 w 7"/>
                <a:gd name="T9" fmla="*/ 10 h 11"/>
                <a:gd name="T10" fmla="*/ 4 w 7"/>
                <a:gd name="T11" fmla="*/ 10 h 11"/>
                <a:gd name="T12" fmla="*/ 4 w 7"/>
                <a:gd name="T13" fmla="*/ 5 h 11"/>
                <a:gd name="T14" fmla="*/ 7 w 7"/>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1">
                  <a:moveTo>
                    <a:pt x="7" y="2"/>
                  </a:moveTo>
                  <a:cubicBezTo>
                    <a:pt x="7" y="1"/>
                    <a:pt x="6" y="0"/>
                    <a:pt x="3" y="0"/>
                  </a:cubicBezTo>
                  <a:cubicBezTo>
                    <a:pt x="1" y="0"/>
                    <a:pt x="0" y="1"/>
                    <a:pt x="0" y="2"/>
                  </a:cubicBezTo>
                  <a:cubicBezTo>
                    <a:pt x="0" y="4"/>
                    <a:pt x="1" y="5"/>
                    <a:pt x="3" y="5"/>
                  </a:cubicBezTo>
                  <a:cubicBezTo>
                    <a:pt x="3" y="7"/>
                    <a:pt x="3" y="9"/>
                    <a:pt x="3" y="10"/>
                  </a:cubicBezTo>
                  <a:cubicBezTo>
                    <a:pt x="3" y="11"/>
                    <a:pt x="4" y="11"/>
                    <a:pt x="4" y="10"/>
                  </a:cubicBezTo>
                  <a:cubicBezTo>
                    <a:pt x="4" y="9"/>
                    <a:pt x="4" y="7"/>
                    <a:pt x="4" y="5"/>
                  </a:cubicBezTo>
                  <a:cubicBezTo>
                    <a:pt x="6" y="5"/>
                    <a:pt x="7" y="4"/>
                    <a:pt x="7"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íŝḻîḑê"/>
            <p:cNvSpPr/>
            <p:nvPr/>
          </p:nvSpPr>
          <p:spPr bwMode="auto">
            <a:xfrm>
              <a:off x="6083" y="7834"/>
              <a:ext cx="165" cy="165"/>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íşḻíḍé"/>
            <p:cNvSpPr/>
            <p:nvPr/>
          </p:nvSpPr>
          <p:spPr bwMode="auto">
            <a:xfrm>
              <a:off x="6149" y="7486"/>
              <a:ext cx="445" cy="393"/>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ïślîḑè"/>
            <p:cNvSpPr/>
            <p:nvPr/>
          </p:nvSpPr>
          <p:spPr bwMode="auto">
            <a:xfrm>
              <a:off x="2338" y="10327"/>
              <a:ext cx="4557" cy="10"/>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7" name="îsľîḋê"/>
            <p:cNvSpPr/>
            <p:nvPr/>
          </p:nvSpPr>
          <p:spPr bwMode="auto">
            <a:xfrm>
              <a:off x="2338" y="10327"/>
              <a:ext cx="4557" cy="10"/>
            </a:xfrm>
            <a:custGeom>
              <a:avLst/>
              <a:gdLst>
                <a:gd name="T0" fmla="*/ 0 w 2644"/>
                <a:gd name="T1" fmla="*/ 6 h 6"/>
                <a:gd name="T2" fmla="*/ 2644 w 2644"/>
                <a:gd name="T3" fmla="*/ 6 h 6"/>
                <a:gd name="T4" fmla="*/ 2644 w 2644"/>
                <a:gd name="T5" fmla="*/ 0 h 6"/>
                <a:gd name="T6" fmla="*/ 0 w 2644"/>
                <a:gd name="T7" fmla="*/ 0 h 6"/>
              </a:gdLst>
              <a:ahLst/>
              <a:cxnLst>
                <a:cxn ang="0">
                  <a:pos x="T0" y="T1"/>
                </a:cxn>
                <a:cxn ang="0">
                  <a:pos x="T2" y="T3"/>
                </a:cxn>
                <a:cxn ang="0">
                  <a:pos x="T4" y="T5"/>
                </a:cxn>
                <a:cxn ang="0">
                  <a:pos x="T6" y="T7"/>
                </a:cxn>
              </a:cxnLst>
              <a:rect l="0" t="0" r="r" b="b"/>
              <a:pathLst>
                <a:path w="2644" h="6">
                  <a:moveTo>
                    <a:pt x="0" y="6"/>
                  </a:moveTo>
                  <a:lnTo>
                    <a:pt x="2644" y="6"/>
                  </a:lnTo>
                  <a:lnTo>
                    <a:pt x="264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ustDataLst>
      <p:tags r:id="rId1"/>
    </p:custDataLst>
  </p:cSld>
  <p:clrMapOvr>
    <a:masterClrMapping/>
  </p:clrMapOvr>
  <p:transition spd="slow"/>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我国的就业政策</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pic>
        <p:nvPicPr>
          <p:cNvPr id="21" name="图片 20"/>
          <p:cNvPicPr>
            <a:picLocks noChangeAspect="1"/>
          </p:cNvPicPr>
          <p:nvPr>
            <p:custDataLst>
              <p:tags r:id="rId2"/>
            </p:custDataLst>
          </p:nvPr>
        </p:nvPicPr>
        <p:blipFill>
          <a:blip r:embed="rId3"/>
          <a:srcRect/>
          <a:stretch>
            <a:fillRect/>
          </a:stretch>
        </p:blipFill>
        <p:spPr>
          <a:xfrm>
            <a:off x="850678" y="1400507"/>
            <a:ext cx="4151736" cy="4816257"/>
          </a:xfrm>
          <a:custGeom>
            <a:avLst/>
            <a:gdLst>
              <a:gd name="connsiteX0" fmla="*/ 2075868 w 4151736"/>
              <a:gd name="connsiteY0" fmla="*/ 0 h 4816257"/>
              <a:gd name="connsiteX1" fmla="*/ 4151736 w 4151736"/>
              <a:gd name="connsiteY1" fmla="*/ 1038290 h 4816257"/>
              <a:gd name="connsiteX2" fmla="*/ 4151736 w 4151736"/>
              <a:gd name="connsiteY2" fmla="*/ 3777967 h 4816257"/>
              <a:gd name="connsiteX3" fmla="*/ 2075868 w 4151736"/>
              <a:gd name="connsiteY3" fmla="*/ 4816257 h 4816257"/>
              <a:gd name="connsiteX4" fmla="*/ 0 w 4151736"/>
              <a:gd name="connsiteY4" fmla="*/ 3777967 h 4816257"/>
              <a:gd name="connsiteX5" fmla="*/ 0 w 4151736"/>
              <a:gd name="connsiteY5" fmla="*/ 1038290 h 4816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1736" h="4816257">
                <a:moveTo>
                  <a:pt x="2075868" y="0"/>
                </a:moveTo>
                <a:lnTo>
                  <a:pt x="4151736" y="1038290"/>
                </a:lnTo>
                <a:lnTo>
                  <a:pt x="4151736" y="3777967"/>
                </a:lnTo>
                <a:lnTo>
                  <a:pt x="2075868" y="4816257"/>
                </a:lnTo>
                <a:lnTo>
                  <a:pt x="0" y="3777967"/>
                </a:lnTo>
                <a:lnTo>
                  <a:pt x="0" y="1038290"/>
                </a:lnTo>
                <a:close/>
              </a:path>
            </a:pathLst>
          </a:custGeom>
        </p:spPr>
      </p:pic>
      <p:sp>
        <p:nvSpPr>
          <p:cNvPr id="16" name="Hexagon 8"/>
          <p:cNvSpPr/>
          <p:nvPr>
            <p:custDataLst>
              <p:tags r:id="rId4"/>
            </p:custDataLst>
          </p:nvPr>
        </p:nvSpPr>
        <p:spPr>
          <a:xfrm rot="16200000" flipH="1">
            <a:off x="4208679" y="4376231"/>
            <a:ext cx="1633460" cy="1408156"/>
          </a:xfrm>
          <a:prstGeom prst="hexagon">
            <a:avLst/>
          </a:prstGeom>
          <a:solidFill>
            <a:srgbClr val="6D8591"/>
          </a:solidFill>
          <a:ln>
            <a:noFill/>
          </a:ln>
          <a:effectLst>
            <a:outerShdw blurRad="1270000" sx="102000" sy="102000" algn="ctr" rotWithShape="0">
              <a:prstClr val="black">
                <a:alpha val="12000"/>
              </a:prstClr>
            </a:outerShdw>
          </a:effectLst>
        </p:spPr>
        <p:style>
          <a:lnRef idx="2">
            <a:srgbClr val="1F74AD">
              <a:shade val="50000"/>
            </a:srgbClr>
          </a:lnRef>
          <a:fillRef idx="1">
            <a:srgbClr val="1F74AD"/>
          </a:fillRef>
          <a:effectRef idx="0">
            <a:srgbClr val="1F74AD"/>
          </a:effectRef>
          <a:fontRef idx="minor">
            <a:sysClr val="window" lastClr="FFFFFF"/>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pPr>
            <a:endParaRPr kumimoji="0" lang="en-US" sz="1800" b="0" i="0" u="none" strike="noStrike" kern="1200" cap="none" spc="0" normalizeH="0" baseline="0" noProof="0">
              <a:ln>
                <a:noFill/>
              </a:ln>
              <a:solidFill>
                <a:prstClr val="white"/>
              </a:solidFill>
              <a:effectLst/>
              <a:uLnTx/>
              <a:uFillTx/>
              <a:cs typeface="微软雅黑" panose="020B0503020204020204" charset="-122"/>
              <a:sym typeface="Arial" panose="020B0604020202020204" pitchFamily="34" charset="0"/>
            </a:endParaRPr>
          </a:p>
        </p:txBody>
      </p:sp>
      <p:sp>
        <p:nvSpPr>
          <p:cNvPr id="17" name="矩形 16"/>
          <p:cNvSpPr/>
          <p:nvPr>
            <p:custDataLst>
              <p:tags r:id="rId5"/>
            </p:custDataLst>
          </p:nvPr>
        </p:nvSpPr>
        <p:spPr>
          <a:xfrm>
            <a:off x="5884545" y="2705100"/>
            <a:ext cx="5556250" cy="1346835"/>
          </a:xfrm>
          <a:prstGeom prst="rect">
            <a:avLst/>
          </a:prstGeom>
        </p:spPr>
        <p:txBody>
          <a:bodyPr wrap="square" anchor="ctr" anchorCtr="0"/>
          <a:p>
            <a:pPr algn="just">
              <a:lnSpc>
                <a:spcPct val="150000"/>
              </a:lnSpc>
            </a:pPr>
            <a:r>
              <a:rPr lang="zh-CN" altLang="en-US" spc="100">
                <a:solidFill>
                  <a:schemeClr val="tx1"/>
                </a:solidFill>
                <a:uFillTx/>
                <a:latin typeface="思源黑体 CN Normal" panose="020B0400000000000000" pitchFamily="34" charset="-122"/>
                <a:ea typeface="思源黑体 CN Normal" panose="020B0400000000000000" pitchFamily="34" charset="-122"/>
                <a:sym typeface="+mn-ea"/>
              </a:rPr>
              <a:t>我国《就业促进法》第二条明确规定：</a:t>
            </a:r>
            <a:endParaRPr lang="zh-CN" altLang="en-US" spc="100">
              <a:solidFill>
                <a:schemeClr val="tx1"/>
              </a:solidFill>
              <a:uFillTx/>
              <a:latin typeface="思源黑体 CN Normal" panose="020B0400000000000000" pitchFamily="34" charset="-122"/>
              <a:ea typeface="思源黑体 CN Normal" panose="020B0400000000000000" pitchFamily="34" charset="-122"/>
            </a:endParaRPr>
          </a:p>
          <a:p>
            <a:pPr algn="just">
              <a:lnSpc>
                <a:spcPct val="150000"/>
              </a:lnSpc>
            </a:pPr>
            <a:endParaRPr lang="zh-CN" altLang="en-US" spc="100">
              <a:solidFill>
                <a:schemeClr val="tx1"/>
              </a:solidFill>
              <a:uFillTx/>
              <a:latin typeface="思源黑体 CN Normal" panose="020B0400000000000000" pitchFamily="34" charset="-122"/>
              <a:ea typeface="思源黑体 CN Normal" panose="020B0400000000000000" pitchFamily="34" charset="-122"/>
            </a:endParaRPr>
          </a:p>
          <a:p>
            <a:pPr algn="just">
              <a:lnSpc>
                <a:spcPct val="150000"/>
              </a:lnSpc>
            </a:pPr>
            <a:r>
              <a:rPr lang="zh-CN" altLang="en-US" spc="100">
                <a:solidFill>
                  <a:schemeClr val="tx1"/>
                </a:solidFill>
                <a:uFillTx/>
                <a:latin typeface="思源黑体 CN Normal" panose="020B0400000000000000" pitchFamily="34" charset="-122"/>
                <a:ea typeface="思源黑体 CN Normal" panose="020B0400000000000000" pitchFamily="34" charset="-122"/>
                <a:sym typeface="+mn-ea"/>
              </a:rPr>
              <a:t>国家把扩大就业放在经济社会发展的突出位置，实施积极的就业政策，坚持劳动者自主择业、市场调节就业、政府促进就业的方针，多渠道扩大就业。</a:t>
            </a:r>
            <a:endParaRPr lang="zh-CN" altLang="en-US" spc="100">
              <a:solidFill>
                <a:schemeClr val="tx1"/>
              </a:solidFill>
              <a:uFillTx/>
              <a:latin typeface="思源黑体 CN Normal" panose="020B0400000000000000" pitchFamily="34" charset="-122"/>
              <a:ea typeface="思源黑体 CN Normal" panose="020B0400000000000000" pitchFamily="34" charset="-122"/>
              <a:cs typeface="微软雅黑" panose="020B0503020204020204" charset="-122"/>
              <a:sym typeface="+mn-ea"/>
            </a:endParaRPr>
          </a:p>
        </p:txBody>
      </p:sp>
      <p:cxnSp>
        <p:nvCxnSpPr>
          <p:cNvPr id="18" name="直接连接符 17"/>
          <p:cNvCxnSpPr/>
          <p:nvPr>
            <p:custDataLst>
              <p:tags r:id="rId6"/>
            </p:custDataLst>
          </p:nvPr>
        </p:nvCxnSpPr>
        <p:spPr>
          <a:xfrm>
            <a:off x="10792548" y="5119707"/>
            <a:ext cx="528988" cy="0"/>
          </a:xfrm>
          <a:prstGeom prst="line">
            <a:avLst/>
          </a:prstGeom>
          <a:ln w="25400">
            <a:solidFill>
              <a:srgbClr val="6D8591"/>
            </a:solidFill>
          </a:ln>
        </p:spPr>
        <p:style>
          <a:lnRef idx="1">
            <a:srgbClr val="1F74AD"/>
          </a:lnRef>
          <a:fillRef idx="0">
            <a:srgbClr val="1F74AD"/>
          </a:fillRef>
          <a:effectRef idx="0">
            <a:srgbClr val="1F74AD"/>
          </a:effectRef>
          <a:fontRef idx="minor">
            <a:srgbClr val="000000"/>
          </a:fontRef>
        </p:style>
      </p:cxnSp>
      <p:sp>
        <p:nvSpPr>
          <p:cNvPr id="20" name="任意形状 61"/>
          <p:cNvSpPr/>
          <p:nvPr>
            <p:custDataLst>
              <p:tags r:id="rId7"/>
            </p:custDataLst>
          </p:nvPr>
        </p:nvSpPr>
        <p:spPr>
          <a:xfrm>
            <a:off x="4671091" y="4742002"/>
            <a:ext cx="708637" cy="676612"/>
          </a:xfrm>
          <a:custGeom>
            <a:avLst/>
            <a:gdLst>
              <a:gd name="connsiteX0" fmla="*/ 254869 w 504350"/>
              <a:gd name="connsiteY0" fmla="*/ 312112 h 481691"/>
              <a:gd name="connsiteX1" fmla="*/ 252787 w 504350"/>
              <a:gd name="connsiteY1" fmla="*/ 313953 h 481691"/>
              <a:gd name="connsiteX2" fmla="*/ 168525 w 504350"/>
              <a:gd name="connsiteY2" fmla="*/ 336003 h 481691"/>
              <a:gd name="connsiteX3" fmla="*/ 102990 w 504350"/>
              <a:gd name="connsiteY3" fmla="*/ 322862 h 481691"/>
              <a:gd name="connsiteX4" fmla="*/ 99975 w 504350"/>
              <a:gd name="connsiteY4" fmla="*/ 320842 h 481691"/>
              <a:gd name="connsiteX5" fmla="*/ 110336 w 504350"/>
              <a:gd name="connsiteY5" fmla="*/ 372598 h 481691"/>
              <a:gd name="connsiteX6" fmla="*/ 250425 w 504350"/>
              <a:gd name="connsiteY6" fmla="*/ 466728 h 481691"/>
              <a:gd name="connsiteX7" fmla="*/ 391511 w 504350"/>
              <a:gd name="connsiteY7" fmla="*/ 374037 h 481691"/>
              <a:gd name="connsiteX8" fmla="*/ 402804 w 504350"/>
              <a:gd name="connsiteY8" fmla="*/ 320370 h 481691"/>
              <a:gd name="connsiteX9" fmla="*/ 390736 w 504350"/>
              <a:gd name="connsiteY9" fmla="*/ 326861 h 481691"/>
              <a:gd name="connsiteX10" fmla="*/ 336263 w 504350"/>
              <a:gd name="connsiteY10" fmla="*/ 336003 h 481691"/>
              <a:gd name="connsiteX11" fmla="*/ 292163 w 504350"/>
              <a:gd name="connsiteY11" fmla="*/ 330491 h 481691"/>
              <a:gd name="connsiteX12" fmla="*/ 244125 w 504350"/>
              <a:gd name="connsiteY12" fmla="*/ 244654 h 481691"/>
              <a:gd name="connsiteX13" fmla="*/ 259088 w 504350"/>
              <a:gd name="connsiteY13" fmla="*/ 244654 h 481691"/>
              <a:gd name="connsiteX14" fmla="*/ 259088 w 504350"/>
              <a:gd name="connsiteY14" fmla="*/ 260404 h 481691"/>
              <a:gd name="connsiteX15" fmla="*/ 244125 w 504350"/>
              <a:gd name="connsiteY15" fmla="*/ 260404 h 481691"/>
              <a:gd name="connsiteX16" fmla="*/ 259875 w 504350"/>
              <a:gd name="connsiteY16" fmla="*/ 213941 h 481691"/>
              <a:gd name="connsiteX17" fmla="*/ 274838 w 504350"/>
              <a:gd name="connsiteY17" fmla="*/ 213941 h 481691"/>
              <a:gd name="connsiteX18" fmla="*/ 274838 w 504350"/>
              <a:gd name="connsiteY18" fmla="*/ 229691 h 481691"/>
              <a:gd name="connsiteX19" fmla="*/ 259875 w 504350"/>
              <a:gd name="connsiteY19" fmla="*/ 229691 h 481691"/>
              <a:gd name="connsiteX20" fmla="*/ 229163 w 504350"/>
              <a:gd name="connsiteY20" fmla="*/ 213941 h 481691"/>
              <a:gd name="connsiteX21" fmla="*/ 244126 w 504350"/>
              <a:gd name="connsiteY21" fmla="*/ 213941 h 481691"/>
              <a:gd name="connsiteX22" fmla="*/ 244126 w 504350"/>
              <a:gd name="connsiteY22" fmla="*/ 229691 h 481691"/>
              <a:gd name="connsiteX23" fmla="*/ 229163 w 504350"/>
              <a:gd name="connsiteY23" fmla="*/ 229691 h 481691"/>
              <a:gd name="connsiteX24" fmla="*/ 170176 w 504350"/>
              <a:gd name="connsiteY24" fmla="*/ 188033 h 481691"/>
              <a:gd name="connsiteX25" fmla="*/ 143916 w 504350"/>
              <a:gd name="connsiteY25" fmla="*/ 205574 h 481691"/>
              <a:gd name="connsiteX26" fmla="*/ 110914 w 504350"/>
              <a:gd name="connsiteY26" fmla="*/ 253870 h 481691"/>
              <a:gd name="connsiteX27" fmla="*/ 100365 w 504350"/>
              <a:gd name="connsiteY27" fmla="*/ 304006 h 481691"/>
              <a:gd name="connsiteX28" fmla="*/ 101245 w 504350"/>
              <a:gd name="connsiteY28" fmla="*/ 304608 h 481691"/>
              <a:gd name="connsiteX29" fmla="*/ 186945 w 504350"/>
              <a:gd name="connsiteY29" fmla="*/ 319170 h 481691"/>
              <a:gd name="connsiteX30" fmla="*/ 235663 w 504350"/>
              <a:gd name="connsiteY30" fmla="*/ 302648 h 481691"/>
              <a:gd name="connsiteX31" fmla="*/ 232387 w 504350"/>
              <a:gd name="connsiteY31" fmla="*/ 301034 h 481691"/>
              <a:gd name="connsiteX32" fmla="*/ 176822 w 504350"/>
              <a:gd name="connsiteY32" fmla="*/ 223209 h 481691"/>
              <a:gd name="connsiteX33" fmla="*/ 334863 w 504350"/>
              <a:gd name="connsiteY33" fmla="*/ 186789 h 481691"/>
              <a:gd name="connsiteX34" fmla="*/ 326137 w 504350"/>
              <a:gd name="connsiteY34" fmla="*/ 227074 h 481691"/>
              <a:gd name="connsiteX35" fmla="*/ 302806 w 504350"/>
              <a:gd name="connsiteY35" fmla="*/ 269718 h 481691"/>
              <a:gd name="connsiteX36" fmla="*/ 266122 w 504350"/>
              <a:gd name="connsiteY36" fmla="*/ 302160 h 481691"/>
              <a:gd name="connsiteX37" fmla="*/ 294821 w 504350"/>
              <a:gd name="connsiteY37" fmla="*/ 316907 h 481691"/>
              <a:gd name="connsiteX38" fmla="*/ 353132 w 504350"/>
              <a:gd name="connsiteY38" fmla="*/ 322050 h 481691"/>
              <a:gd name="connsiteX39" fmla="*/ 402599 w 504350"/>
              <a:gd name="connsiteY39" fmla="*/ 306398 h 481691"/>
              <a:gd name="connsiteX40" fmla="*/ 395695 w 504350"/>
              <a:gd name="connsiteY40" fmla="*/ 264919 h 481691"/>
              <a:gd name="connsiteX41" fmla="*/ 336878 w 504350"/>
              <a:gd name="connsiteY41" fmla="*/ 187720 h 481691"/>
              <a:gd name="connsiteX42" fmla="*/ 274838 w 504350"/>
              <a:gd name="connsiteY42" fmla="*/ 183229 h 481691"/>
              <a:gd name="connsiteX43" fmla="*/ 289801 w 504350"/>
              <a:gd name="connsiteY43" fmla="*/ 183229 h 481691"/>
              <a:gd name="connsiteX44" fmla="*/ 289801 w 504350"/>
              <a:gd name="connsiteY44" fmla="*/ 198979 h 481691"/>
              <a:gd name="connsiteX45" fmla="*/ 274838 w 504350"/>
              <a:gd name="connsiteY45" fmla="*/ 198979 h 481691"/>
              <a:gd name="connsiteX46" fmla="*/ 244125 w 504350"/>
              <a:gd name="connsiteY46" fmla="*/ 183229 h 481691"/>
              <a:gd name="connsiteX47" fmla="*/ 259088 w 504350"/>
              <a:gd name="connsiteY47" fmla="*/ 183229 h 481691"/>
              <a:gd name="connsiteX48" fmla="*/ 259088 w 504350"/>
              <a:gd name="connsiteY48" fmla="*/ 198979 h 481691"/>
              <a:gd name="connsiteX49" fmla="*/ 244125 w 504350"/>
              <a:gd name="connsiteY49" fmla="*/ 198979 h 481691"/>
              <a:gd name="connsiteX50" fmla="*/ 213413 w 504350"/>
              <a:gd name="connsiteY50" fmla="*/ 183229 h 481691"/>
              <a:gd name="connsiteX51" fmla="*/ 228376 w 504350"/>
              <a:gd name="connsiteY51" fmla="*/ 183229 h 481691"/>
              <a:gd name="connsiteX52" fmla="*/ 228376 w 504350"/>
              <a:gd name="connsiteY52" fmla="*/ 198979 h 481691"/>
              <a:gd name="connsiteX53" fmla="*/ 213413 w 504350"/>
              <a:gd name="connsiteY53" fmla="*/ 198979 h 481691"/>
              <a:gd name="connsiteX54" fmla="*/ 252000 w 504350"/>
              <a:gd name="connsiteY54" fmla="*/ 161178 h 481691"/>
              <a:gd name="connsiteX55" fmla="*/ 192569 w 504350"/>
              <a:gd name="connsiteY55" fmla="*/ 173077 h 481691"/>
              <a:gd name="connsiteX56" fmla="*/ 184815 w 504350"/>
              <a:gd name="connsiteY56" fmla="*/ 178256 h 481691"/>
              <a:gd name="connsiteX57" fmla="*/ 188705 w 504350"/>
              <a:gd name="connsiteY57" fmla="*/ 207543 h 481691"/>
              <a:gd name="connsiteX58" fmla="*/ 203963 w 504350"/>
              <a:gd name="connsiteY58" fmla="*/ 243866 h 481691"/>
              <a:gd name="connsiteX59" fmla="*/ 242858 w 504350"/>
              <a:gd name="connsiteY59" fmla="*/ 290206 h 481691"/>
              <a:gd name="connsiteX60" fmla="*/ 250510 w 504350"/>
              <a:gd name="connsiteY60" fmla="*/ 294138 h 481691"/>
              <a:gd name="connsiteX61" fmla="*/ 289296 w 504350"/>
              <a:gd name="connsiteY61" fmla="*/ 259874 h 481691"/>
              <a:gd name="connsiteX62" fmla="*/ 310435 w 504350"/>
              <a:gd name="connsiteY62" fmla="*/ 221286 h 481691"/>
              <a:gd name="connsiteX63" fmla="*/ 319527 w 504350"/>
              <a:gd name="connsiteY63" fmla="*/ 179701 h 481691"/>
              <a:gd name="connsiteX64" fmla="*/ 291375 w 504350"/>
              <a:gd name="connsiteY64" fmla="*/ 166691 h 481691"/>
              <a:gd name="connsiteX65" fmla="*/ 252000 w 504350"/>
              <a:gd name="connsiteY65" fmla="*/ 161178 h 481691"/>
              <a:gd name="connsiteX66" fmla="*/ 252871 w 504350"/>
              <a:gd name="connsiteY66" fmla="*/ 43327 h 481691"/>
              <a:gd name="connsiteX67" fmla="*/ 227884 w 504350"/>
              <a:gd name="connsiteY67" fmla="*/ 60280 h 481691"/>
              <a:gd name="connsiteX68" fmla="*/ 195387 w 504350"/>
              <a:gd name="connsiteY68" fmla="*/ 108847 h 481691"/>
              <a:gd name="connsiteX69" fmla="*/ 184147 w 504350"/>
              <a:gd name="connsiteY69" fmla="*/ 164976 h 481691"/>
              <a:gd name="connsiteX70" fmla="*/ 229212 w 504350"/>
              <a:gd name="connsiteY70" fmla="*/ 149612 h 481691"/>
              <a:gd name="connsiteX71" fmla="*/ 295313 w 504350"/>
              <a:gd name="connsiteY71" fmla="*/ 154091 h 481691"/>
              <a:gd name="connsiteX72" fmla="*/ 318878 w 504350"/>
              <a:gd name="connsiteY72" fmla="*/ 165922 h 481691"/>
              <a:gd name="connsiteX73" fmla="*/ 316585 w 504350"/>
              <a:gd name="connsiteY73" fmla="*/ 134391 h 481691"/>
              <a:gd name="connsiteX74" fmla="*/ 300038 w 504350"/>
              <a:gd name="connsiteY74" fmla="*/ 91878 h 481691"/>
              <a:gd name="connsiteX75" fmla="*/ 259802 w 504350"/>
              <a:gd name="connsiteY75" fmla="*/ 46708 h 481691"/>
              <a:gd name="connsiteX76" fmla="*/ 149207 w 504350"/>
              <a:gd name="connsiteY76" fmla="*/ 16906 h 481691"/>
              <a:gd name="connsiteX77" fmla="*/ 92138 w 504350"/>
              <a:gd name="connsiteY77" fmla="*/ 35966 h 481691"/>
              <a:gd name="connsiteX78" fmla="*/ 36225 w 504350"/>
              <a:gd name="connsiteY78" fmla="*/ 243866 h 481691"/>
              <a:gd name="connsiteX79" fmla="*/ 64701 w 504350"/>
              <a:gd name="connsiteY79" fmla="*/ 279574 h 481691"/>
              <a:gd name="connsiteX80" fmla="*/ 88888 w 504350"/>
              <a:gd name="connsiteY80" fmla="*/ 296143 h 481691"/>
              <a:gd name="connsiteX81" fmla="*/ 90563 w 504350"/>
              <a:gd name="connsiteY81" fmla="*/ 271428 h 481691"/>
              <a:gd name="connsiteX82" fmla="*/ 120340 w 504350"/>
              <a:gd name="connsiteY82" fmla="*/ 212120 h 481691"/>
              <a:gd name="connsiteX83" fmla="*/ 168261 w 504350"/>
              <a:gd name="connsiteY83" fmla="*/ 170634 h 481691"/>
              <a:gd name="connsiteX84" fmla="*/ 173250 w 504350"/>
              <a:gd name="connsiteY84" fmla="*/ 124953 h 481691"/>
              <a:gd name="connsiteX85" fmla="*/ 202585 w 504350"/>
              <a:gd name="connsiteY85" fmla="*/ 65792 h 481691"/>
              <a:gd name="connsiteX86" fmla="*/ 237082 w 504350"/>
              <a:gd name="connsiteY86" fmla="*/ 35625 h 481691"/>
              <a:gd name="connsiteX87" fmla="*/ 207310 w 504350"/>
              <a:gd name="connsiteY87" fmla="*/ 21102 h 481691"/>
              <a:gd name="connsiteX88" fmla="*/ 149207 w 504350"/>
              <a:gd name="connsiteY88" fmla="*/ 16906 h 481691"/>
              <a:gd name="connsiteX89" fmla="*/ 335475 w 504350"/>
              <a:gd name="connsiteY89" fmla="*/ 15491 h 481691"/>
              <a:gd name="connsiteX90" fmla="*/ 276179 w 504350"/>
              <a:gd name="connsiteY90" fmla="*/ 27513 h 481691"/>
              <a:gd name="connsiteX91" fmla="*/ 268034 w 504350"/>
              <a:gd name="connsiteY91" fmla="*/ 33039 h 481691"/>
              <a:gd name="connsiteX92" fmla="*/ 269978 w 504350"/>
              <a:gd name="connsiteY92" fmla="*/ 33985 h 481691"/>
              <a:gd name="connsiteX93" fmla="*/ 314213 w 504350"/>
              <a:gd name="connsiteY93" fmla="*/ 84003 h 481691"/>
              <a:gd name="connsiteX94" fmla="*/ 332681 w 504350"/>
              <a:gd name="connsiteY94" fmla="*/ 131070 h 481691"/>
              <a:gd name="connsiteX95" fmla="*/ 335973 w 504350"/>
              <a:gd name="connsiteY95" fmla="*/ 174505 h 481691"/>
              <a:gd name="connsiteX96" fmla="*/ 354622 w 504350"/>
              <a:gd name="connsiteY96" fmla="*/ 183868 h 481691"/>
              <a:gd name="connsiteX97" fmla="*/ 417129 w 504350"/>
              <a:gd name="connsiteY97" fmla="*/ 292740 h 481691"/>
              <a:gd name="connsiteX98" fmla="*/ 416709 w 504350"/>
              <a:gd name="connsiteY98" fmla="*/ 298947 h 481691"/>
              <a:gd name="connsiteX99" fmla="*/ 457415 w 504350"/>
              <a:gd name="connsiteY99" fmla="*/ 264489 h 481691"/>
              <a:gd name="connsiteX100" fmla="*/ 470925 w 504350"/>
              <a:gd name="connsiteY100" fmla="*/ 96603 h 481691"/>
              <a:gd name="connsiteX101" fmla="*/ 467775 w 504350"/>
              <a:gd name="connsiteY101" fmla="*/ 91091 h 481691"/>
              <a:gd name="connsiteX102" fmla="*/ 375638 w 504350"/>
              <a:gd name="connsiteY102" fmla="*/ 20216 h 481691"/>
              <a:gd name="connsiteX103" fmla="*/ 335475 w 504350"/>
              <a:gd name="connsiteY103" fmla="*/ 15491 h 481691"/>
              <a:gd name="connsiteX104" fmla="*/ 147546 w 504350"/>
              <a:gd name="connsiteY104" fmla="*/ 1279 h 481691"/>
              <a:gd name="connsiteX105" fmla="*/ 211937 w 504350"/>
              <a:gd name="connsiteY105" fmla="*/ 5746 h 481691"/>
              <a:gd name="connsiteX106" fmla="*/ 250046 w 504350"/>
              <a:gd name="connsiteY106" fmla="*/ 24287 h 481691"/>
              <a:gd name="connsiteX107" fmla="*/ 252000 w 504350"/>
              <a:gd name="connsiteY107" fmla="*/ 22578 h 481691"/>
              <a:gd name="connsiteX108" fmla="*/ 481950 w 504350"/>
              <a:gd name="connsiteY108" fmla="*/ 84003 h 481691"/>
              <a:gd name="connsiteX109" fmla="*/ 498488 w 504350"/>
              <a:gd name="connsiteY109" fmla="*/ 211578 h 481691"/>
              <a:gd name="connsiteX110" fmla="*/ 438343 w 504350"/>
              <a:gd name="connsiteY110" fmla="*/ 301255 h 481691"/>
              <a:gd name="connsiteX111" fmla="*/ 415728 w 504350"/>
              <a:gd name="connsiteY111" fmla="*/ 313418 h 481691"/>
              <a:gd name="connsiteX112" fmla="*/ 412650 w 504350"/>
              <a:gd name="connsiteY112" fmla="*/ 358841 h 481691"/>
              <a:gd name="connsiteX113" fmla="*/ 252000 w 504350"/>
              <a:gd name="connsiteY113" fmla="*/ 481691 h 481691"/>
              <a:gd name="connsiteX114" fmla="*/ 207900 w 504350"/>
              <a:gd name="connsiteY114" fmla="*/ 476178 h 481691"/>
              <a:gd name="connsiteX115" fmla="*/ 86084 w 504350"/>
              <a:gd name="connsiteY115" fmla="*/ 337529 h 481691"/>
              <a:gd name="connsiteX116" fmla="*/ 87768 w 504350"/>
              <a:gd name="connsiteY116" fmla="*/ 312667 h 481691"/>
              <a:gd name="connsiteX117" fmla="*/ 49415 w 504350"/>
              <a:gd name="connsiteY117" fmla="*/ 286982 h 481691"/>
              <a:gd name="connsiteX118" fmla="*/ 0 w 504350"/>
              <a:gd name="connsiteY118" fmla="*/ 168266 h 481691"/>
              <a:gd name="connsiteX119" fmla="*/ 84263 w 504350"/>
              <a:gd name="connsiteY119" fmla="*/ 22578 h 481691"/>
              <a:gd name="connsiteX120" fmla="*/ 147546 w 504350"/>
              <a:gd name="connsiteY120" fmla="*/ 1279 h 481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504350" h="481691">
                <a:moveTo>
                  <a:pt x="254869" y="312112"/>
                </a:moveTo>
                <a:lnTo>
                  <a:pt x="252787" y="313953"/>
                </a:lnTo>
                <a:cubicBezTo>
                  <a:pt x="226800" y="328128"/>
                  <a:pt x="197663" y="336003"/>
                  <a:pt x="168525" y="336003"/>
                </a:cubicBezTo>
                <a:cubicBezTo>
                  <a:pt x="145294" y="336003"/>
                  <a:pt x="123145" y="331327"/>
                  <a:pt x="102990" y="322862"/>
                </a:cubicBezTo>
                <a:lnTo>
                  <a:pt x="99975" y="320842"/>
                </a:lnTo>
                <a:lnTo>
                  <a:pt x="110336" y="372598"/>
                </a:lnTo>
                <a:cubicBezTo>
                  <a:pt x="133334" y="427452"/>
                  <a:pt x="187229" y="466138"/>
                  <a:pt x="250425" y="466728"/>
                </a:cubicBezTo>
                <a:cubicBezTo>
                  <a:pt x="313623" y="466728"/>
                  <a:pt x="367960" y="428633"/>
                  <a:pt x="391511" y="374037"/>
                </a:cubicBezTo>
                <a:lnTo>
                  <a:pt x="402804" y="320370"/>
                </a:lnTo>
                <a:lnTo>
                  <a:pt x="390736" y="326861"/>
                </a:lnTo>
                <a:cubicBezTo>
                  <a:pt x="373522" y="332804"/>
                  <a:pt x="355163" y="336003"/>
                  <a:pt x="336263" y="336003"/>
                </a:cubicBezTo>
                <a:cubicBezTo>
                  <a:pt x="321300" y="336003"/>
                  <a:pt x="307125" y="334428"/>
                  <a:pt x="292163" y="330491"/>
                </a:cubicBezTo>
                <a:close/>
                <a:moveTo>
                  <a:pt x="244125" y="244654"/>
                </a:moveTo>
                <a:lnTo>
                  <a:pt x="259088" y="244654"/>
                </a:lnTo>
                <a:lnTo>
                  <a:pt x="259088" y="260404"/>
                </a:lnTo>
                <a:lnTo>
                  <a:pt x="244125" y="260404"/>
                </a:lnTo>
                <a:close/>
                <a:moveTo>
                  <a:pt x="259875" y="213941"/>
                </a:moveTo>
                <a:lnTo>
                  <a:pt x="274838" y="213941"/>
                </a:lnTo>
                <a:lnTo>
                  <a:pt x="274838" y="229691"/>
                </a:lnTo>
                <a:lnTo>
                  <a:pt x="259875" y="229691"/>
                </a:lnTo>
                <a:close/>
                <a:moveTo>
                  <a:pt x="229163" y="213941"/>
                </a:moveTo>
                <a:lnTo>
                  <a:pt x="244126" y="213941"/>
                </a:lnTo>
                <a:lnTo>
                  <a:pt x="244126" y="229691"/>
                </a:lnTo>
                <a:lnTo>
                  <a:pt x="229163" y="229691"/>
                </a:lnTo>
                <a:close/>
                <a:moveTo>
                  <a:pt x="170176" y="188033"/>
                </a:moveTo>
                <a:lnTo>
                  <a:pt x="143916" y="205574"/>
                </a:lnTo>
                <a:cubicBezTo>
                  <a:pt x="130036" y="219306"/>
                  <a:pt x="118765" y="235671"/>
                  <a:pt x="110914" y="253870"/>
                </a:cubicBezTo>
                <a:lnTo>
                  <a:pt x="100365" y="304006"/>
                </a:lnTo>
                <a:lnTo>
                  <a:pt x="101245" y="304608"/>
                </a:lnTo>
                <a:cubicBezTo>
                  <a:pt x="127652" y="317546"/>
                  <a:pt x="157506" y="322788"/>
                  <a:pt x="186945" y="319170"/>
                </a:cubicBezTo>
                <a:lnTo>
                  <a:pt x="235663" y="302648"/>
                </a:lnTo>
                <a:lnTo>
                  <a:pt x="232387" y="301034"/>
                </a:lnTo>
                <a:cubicBezTo>
                  <a:pt x="206584" y="280989"/>
                  <a:pt x="187370" y="253802"/>
                  <a:pt x="176822" y="223209"/>
                </a:cubicBezTo>
                <a:close/>
                <a:moveTo>
                  <a:pt x="334863" y="186789"/>
                </a:moveTo>
                <a:lnTo>
                  <a:pt x="326137" y="227074"/>
                </a:lnTo>
                <a:cubicBezTo>
                  <a:pt x="320495" y="242233"/>
                  <a:pt x="312672" y="256623"/>
                  <a:pt x="302806" y="269718"/>
                </a:cubicBezTo>
                <a:lnTo>
                  <a:pt x="266122" y="302160"/>
                </a:lnTo>
                <a:lnTo>
                  <a:pt x="294821" y="316907"/>
                </a:lnTo>
                <a:cubicBezTo>
                  <a:pt x="313573" y="322321"/>
                  <a:pt x="333383" y="324142"/>
                  <a:pt x="353132" y="322050"/>
                </a:cubicBezTo>
                <a:lnTo>
                  <a:pt x="402599" y="306398"/>
                </a:lnTo>
                <a:lnTo>
                  <a:pt x="395695" y="264919"/>
                </a:lnTo>
                <a:cubicBezTo>
                  <a:pt x="384916" y="233493"/>
                  <a:pt x="364195" y="206349"/>
                  <a:pt x="336878" y="187720"/>
                </a:cubicBezTo>
                <a:close/>
                <a:moveTo>
                  <a:pt x="274838" y="183229"/>
                </a:moveTo>
                <a:lnTo>
                  <a:pt x="289801" y="183229"/>
                </a:lnTo>
                <a:lnTo>
                  <a:pt x="289801" y="198979"/>
                </a:lnTo>
                <a:lnTo>
                  <a:pt x="274838" y="198979"/>
                </a:lnTo>
                <a:close/>
                <a:moveTo>
                  <a:pt x="244125" y="183229"/>
                </a:moveTo>
                <a:lnTo>
                  <a:pt x="259088" y="183229"/>
                </a:lnTo>
                <a:lnTo>
                  <a:pt x="259088" y="198979"/>
                </a:lnTo>
                <a:lnTo>
                  <a:pt x="244125" y="198979"/>
                </a:lnTo>
                <a:close/>
                <a:moveTo>
                  <a:pt x="213413" y="183229"/>
                </a:moveTo>
                <a:lnTo>
                  <a:pt x="228376" y="183229"/>
                </a:lnTo>
                <a:lnTo>
                  <a:pt x="228376" y="198979"/>
                </a:lnTo>
                <a:lnTo>
                  <a:pt x="213413" y="198979"/>
                </a:lnTo>
                <a:close/>
                <a:moveTo>
                  <a:pt x="252000" y="161178"/>
                </a:moveTo>
                <a:cubicBezTo>
                  <a:pt x="230935" y="161178"/>
                  <a:pt x="210854" y="165411"/>
                  <a:pt x="192569" y="173077"/>
                </a:cubicBezTo>
                <a:lnTo>
                  <a:pt x="184815" y="178256"/>
                </a:lnTo>
                <a:lnTo>
                  <a:pt x="188705" y="207543"/>
                </a:lnTo>
                <a:cubicBezTo>
                  <a:pt x="192151" y="220241"/>
                  <a:pt x="197269" y="232447"/>
                  <a:pt x="203963" y="243866"/>
                </a:cubicBezTo>
                <a:cubicBezTo>
                  <a:pt x="214004" y="262372"/>
                  <a:pt x="227342" y="277925"/>
                  <a:pt x="242858" y="290206"/>
                </a:cubicBezTo>
                <a:lnTo>
                  <a:pt x="250510" y="294138"/>
                </a:lnTo>
                <a:lnTo>
                  <a:pt x="289296" y="259874"/>
                </a:lnTo>
                <a:cubicBezTo>
                  <a:pt x="298220" y="248034"/>
                  <a:pt x="305310" y="235010"/>
                  <a:pt x="310435" y="221286"/>
                </a:cubicBezTo>
                <a:lnTo>
                  <a:pt x="319527" y="179701"/>
                </a:lnTo>
                <a:lnTo>
                  <a:pt x="291375" y="166691"/>
                </a:lnTo>
                <a:cubicBezTo>
                  <a:pt x="278775" y="162753"/>
                  <a:pt x="265388" y="161178"/>
                  <a:pt x="252000" y="161178"/>
                </a:cubicBezTo>
                <a:close/>
                <a:moveTo>
                  <a:pt x="252871" y="43327"/>
                </a:moveTo>
                <a:lnTo>
                  <a:pt x="227884" y="60280"/>
                </a:lnTo>
                <a:cubicBezTo>
                  <a:pt x="214152" y="74111"/>
                  <a:pt x="203053" y="90574"/>
                  <a:pt x="195387" y="108847"/>
                </a:cubicBezTo>
                <a:lnTo>
                  <a:pt x="184147" y="164976"/>
                </a:lnTo>
                <a:lnTo>
                  <a:pt x="229212" y="149612"/>
                </a:lnTo>
                <a:cubicBezTo>
                  <a:pt x="250672" y="146708"/>
                  <a:pt x="273066" y="147988"/>
                  <a:pt x="295313" y="154091"/>
                </a:cubicBezTo>
                <a:lnTo>
                  <a:pt x="318878" y="165922"/>
                </a:lnTo>
                <a:lnTo>
                  <a:pt x="316585" y="134391"/>
                </a:lnTo>
                <a:cubicBezTo>
                  <a:pt x="313336" y="119794"/>
                  <a:pt x="307864" y="105463"/>
                  <a:pt x="300038" y="91878"/>
                </a:cubicBezTo>
                <a:cubicBezTo>
                  <a:pt x="289407" y="73766"/>
                  <a:pt x="275626" y="58606"/>
                  <a:pt x="259802" y="46708"/>
                </a:cubicBezTo>
                <a:close/>
                <a:moveTo>
                  <a:pt x="149207" y="16906"/>
                </a:moveTo>
                <a:cubicBezTo>
                  <a:pt x="129642" y="19281"/>
                  <a:pt x="110250" y="25532"/>
                  <a:pt x="92138" y="35966"/>
                </a:cubicBezTo>
                <a:cubicBezTo>
                  <a:pt x="18900" y="78491"/>
                  <a:pt x="-5513" y="171416"/>
                  <a:pt x="36225" y="243866"/>
                </a:cubicBezTo>
                <a:cubicBezTo>
                  <a:pt x="44051" y="257451"/>
                  <a:pt x="53704" y="269401"/>
                  <a:pt x="64701" y="279574"/>
                </a:cubicBezTo>
                <a:lnTo>
                  <a:pt x="88888" y="296143"/>
                </a:lnTo>
                <a:lnTo>
                  <a:pt x="90563" y="271428"/>
                </a:lnTo>
                <a:cubicBezTo>
                  <a:pt x="96666" y="249181"/>
                  <a:pt x="106952" y="229199"/>
                  <a:pt x="120340" y="212120"/>
                </a:cubicBezTo>
                <a:lnTo>
                  <a:pt x="168261" y="170634"/>
                </a:lnTo>
                <a:lnTo>
                  <a:pt x="173250" y="124953"/>
                </a:lnTo>
                <a:cubicBezTo>
                  <a:pt x="179157" y="103297"/>
                  <a:pt x="189198" y="83216"/>
                  <a:pt x="202585" y="65792"/>
                </a:cubicBezTo>
                <a:lnTo>
                  <a:pt x="237082" y="35625"/>
                </a:lnTo>
                <a:lnTo>
                  <a:pt x="207310" y="21102"/>
                </a:lnTo>
                <a:cubicBezTo>
                  <a:pt x="188509" y="16032"/>
                  <a:pt x="168772" y="14531"/>
                  <a:pt x="149207" y="16906"/>
                </a:cubicBezTo>
                <a:close/>
                <a:moveTo>
                  <a:pt x="335475" y="15491"/>
                </a:moveTo>
                <a:cubicBezTo>
                  <a:pt x="314410" y="15491"/>
                  <a:pt x="294378" y="19773"/>
                  <a:pt x="276179" y="27513"/>
                </a:cubicBezTo>
                <a:lnTo>
                  <a:pt x="268034" y="33039"/>
                </a:lnTo>
                <a:lnTo>
                  <a:pt x="269978" y="33985"/>
                </a:lnTo>
                <a:cubicBezTo>
                  <a:pt x="287438" y="47138"/>
                  <a:pt x="302597" y="63922"/>
                  <a:pt x="314213" y="84003"/>
                </a:cubicBezTo>
                <a:cubicBezTo>
                  <a:pt x="322925" y="99064"/>
                  <a:pt x="329034" y="114928"/>
                  <a:pt x="332681" y="131070"/>
                </a:cubicBezTo>
                <a:lnTo>
                  <a:pt x="335973" y="174505"/>
                </a:lnTo>
                <a:lnTo>
                  <a:pt x="354622" y="183868"/>
                </a:lnTo>
                <a:cubicBezTo>
                  <a:pt x="388779" y="210643"/>
                  <a:pt x="411322" y="249821"/>
                  <a:pt x="417129" y="292740"/>
                </a:cubicBezTo>
                <a:lnTo>
                  <a:pt x="416709" y="298947"/>
                </a:lnTo>
                <a:lnTo>
                  <a:pt x="457415" y="264489"/>
                </a:lnTo>
                <a:cubicBezTo>
                  <a:pt x="494255" y="217829"/>
                  <a:pt x="501638" y="152122"/>
                  <a:pt x="470925" y="96603"/>
                </a:cubicBezTo>
                <a:cubicBezTo>
                  <a:pt x="470138" y="95028"/>
                  <a:pt x="468563" y="92666"/>
                  <a:pt x="467775" y="91091"/>
                </a:cubicBezTo>
                <a:cubicBezTo>
                  <a:pt x="447300" y="56441"/>
                  <a:pt x="414225" y="30453"/>
                  <a:pt x="375638" y="20216"/>
                </a:cubicBezTo>
                <a:cubicBezTo>
                  <a:pt x="362250" y="17853"/>
                  <a:pt x="348863" y="15491"/>
                  <a:pt x="335475" y="15491"/>
                </a:cubicBezTo>
                <a:close/>
                <a:moveTo>
                  <a:pt x="147546" y="1279"/>
                </a:moveTo>
                <a:cubicBezTo>
                  <a:pt x="169239" y="-1416"/>
                  <a:pt x="191117" y="184"/>
                  <a:pt x="211937" y="5746"/>
                </a:cubicBezTo>
                <a:lnTo>
                  <a:pt x="250046" y="24287"/>
                </a:lnTo>
                <a:lnTo>
                  <a:pt x="252000" y="22578"/>
                </a:lnTo>
                <a:cubicBezTo>
                  <a:pt x="332325" y="-23884"/>
                  <a:pt x="435488" y="3678"/>
                  <a:pt x="481950" y="84003"/>
                </a:cubicBezTo>
                <a:cubicBezTo>
                  <a:pt x="504000" y="122591"/>
                  <a:pt x="510300" y="168266"/>
                  <a:pt x="498488" y="211578"/>
                </a:cubicBezTo>
                <a:cubicBezTo>
                  <a:pt x="488644" y="248197"/>
                  <a:pt x="466988" y="279303"/>
                  <a:pt x="438343" y="301255"/>
                </a:cubicBezTo>
                <a:lnTo>
                  <a:pt x="415728" y="313418"/>
                </a:lnTo>
                <a:lnTo>
                  <a:pt x="412650" y="358841"/>
                </a:lnTo>
                <a:cubicBezTo>
                  <a:pt x="393750" y="431291"/>
                  <a:pt x="327600" y="481691"/>
                  <a:pt x="252000" y="481691"/>
                </a:cubicBezTo>
                <a:cubicBezTo>
                  <a:pt x="237038" y="481691"/>
                  <a:pt x="222863" y="479328"/>
                  <a:pt x="207900" y="476178"/>
                </a:cubicBezTo>
                <a:cubicBezTo>
                  <a:pt x="141160" y="457869"/>
                  <a:pt x="94795" y="401908"/>
                  <a:pt x="86084" y="337529"/>
                </a:cubicBezTo>
                <a:lnTo>
                  <a:pt x="87768" y="312667"/>
                </a:lnTo>
                <a:lnTo>
                  <a:pt x="49415" y="286982"/>
                </a:lnTo>
                <a:cubicBezTo>
                  <a:pt x="18900" y="256663"/>
                  <a:pt x="0" y="214729"/>
                  <a:pt x="0" y="168266"/>
                </a:cubicBezTo>
                <a:cubicBezTo>
                  <a:pt x="0" y="108416"/>
                  <a:pt x="32288" y="52503"/>
                  <a:pt x="84263" y="22578"/>
                </a:cubicBezTo>
                <a:cubicBezTo>
                  <a:pt x="104344" y="10963"/>
                  <a:pt x="125853" y="3974"/>
                  <a:pt x="147546" y="1279"/>
                </a:cubicBezTo>
                <a:close/>
              </a:path>
            </a:pathLst>
          </a:custGeom>
          <a:solidFill>
            <a:sysClr val="window" lastClr="FFFFFF"/>
          </a:solidFill>
          <a:ln w="7739" cap="flat">
            <a:noFill/>
            <a:prstDash val="solid"/>
            <a:miter/>
          </a:ln>
        </p:spPr>
        <p:txBody>
          <a:bodyPr rtlCol="0" anchor="ctr"/>
          <a:p>
            <a:endParaRPr lang="zh-CN" altLang="en-US">
              <a:cs typeface="微软雅黑" panose="020B0503020204020204" charset="-122"/>
              <a:sym typeface="Arial" panose="020B0604020202020204" pitchFamily="34" charset="0"/>
            </a:endParaRPr>
          </a:p>
        </p:txBody>
      </p:sp>
    </p:spTree>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我国的就业政策</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文本框 3"/>
          <p:cNvSpPr txBox="1"/>
          <p:nvPr/>
        </p:nvSpPr>
        <p:spPr>
          <a:xfrm>
            <a:off x="560070" y="1619250"/>
            <a:ext cx="5105400" cy="506730"/>
          </a:xfrm>
          <a:prstGeom prst="rect">
            <a:avLst/>
          </a:prstGeom>
          <a:noFill/>
        </p:spPr>
        <p:txBody>
          <a:bodyPr wrap="square" rtlCol="0">
            <a:spAutoFit/>
          </a:bodyPr>
          <a:p>
            <a:pPr algn="just">
              <a:lnSpc>
                <a:spcPct val="150000"/>
              </a:lnSpc>
            </a:pPr>
            <a:r>
              <a:rPr lang="zh-CN" altLang="en-US"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rPr>
              <a:t>《“十三五”促进就业规划》提出：</a:t>
            </a:r>
            <a:endParaRPr lang="zh-CN" altLang="en-US"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grpSp>
        <p:nvGrpSpPr>
          <p:cNvPr id="11" name="组合 10"/>
          <p:cNvGrpSpPr/>
          <p:nvPr/>
        </p:nvGrpSpPr>
        <p:grpSpPr>
          <a:xfrm>
            <a:off x="6809105" y="924560"/>
            <a:ext cx="4633595" cy="2520315"/>
            <a:chOff x="1108" y="4813"/>
            <a:chExt cx="7880" cy="3969"/>
          </a:xfrm>
        </p:grpSpPr>
        <p:sp>
          <p:nvSpPr>
            <p:cNvPr id="6" name="PA-圆角矩形 5"/>
            <p:cNvSpPr/>
            <p:nvPr>
              <p:custDataLst>
                <p:tags r:id="rId2"/>
              </p:custDataLst>
            </p:nvPr>
          </p:nvSpPr>
          <p:spPr>
            <a:xfrm>
              <a:off x="1108" y="4813"/>
              <a:ext cx="7880" cy="3969"/>
            </a:xfrm>
            <a:prstGeom prst="roundRect">
              <a:avLst>
                <a:gd name="adj" fmla="val 13266"/>
              </a:avLst>
            </a:prstGeom>
            <a:solidFill>
              <a:schemeClr val="bg1"/>
            </a:solidFill>
            <a:ln>
              <a:solidFill>
                <a:schemeClr val="bg1">
                  <a:lumMod val="85000"/>
                  <a:alpha val="74000"/>
                </a:schemeClr>
              </a:solidFill>
            </a:ln>
            <a:effectLst>
              <a:outerShdw blurRad="812800" dist="342900" dir="5100000" sx="96000" sy="96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 name="文本框 4"/>
            <p:cNvSpPr txBox="1"/>
            <p:nvPr/>
          </p:nvSpPr>
          <p:spPr>
            <a:xfrm>
              <a:off x="1545" y="4858"/>
              <a:ext cx="7119" cy="3633"/>
            </a:xfrm>
            <a:prstGeom prst="rect">
              <a:avLst/>
            </a:prstGeom>
            <a:noFill/>
          </p:spPr>
          <p:txBody>
            <a:bodyPr wrap="square" rtlCol="0">
              <a:spAutoFit/>
            </a:bodyPr>
            <a:p>
              <a:pPr algn="l">
                <a:lnSpc>
                  <a:spcPct val="150000"/>
                </a:lnSpc>
              </a:pPr>
              <a:r>
                <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5个方面的重点任务：</a:t>
              </a:r>
              <a:endPar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150000"/>
                </a:lnSpc>
                <a:buFont typeface="Wingdings" panose="05000000000000000000" charset="0"/>
                <a:buChar char="l"/>
              </a:pPr>
              <a:r>
                <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增强经济发展创造就业岗位能力</a:t>
              </a:r>
              <a:endPar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150000"/>
                </a:lnSpc>
                <a:buFont typeface="Wingdings" panose="05000000000000000000" charset="0"/>
                <a:buChar char="l"/>
              </a:pPr>
              <a:r>
                <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提升创业带动就业能力</a:t>
              </a:r>
              <a:endPar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150000"/>
                </a:lnSpc>
                <a:buFont typeface="Wingdings" panose="05000000000000000000" charset="0"/>
                <a:buChar char="l"/>
              </a:pPr>
              <a:r>
                <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加强重点群体就业保障能力</a:t>
              </a:r>
              <a:endPar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150000"/>
                </a:lnSpc>
                <a:buFont typeface="Wingdings" panose="05000000000000000000" charset="0"/>
                <a:buChar char="l"/>
              </a:pPr>
              <a:r>
                <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提高人力资源市场供求匹配能力</a:t>
              </a:r>
              <a:endPar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150000"/>
                </a:lnSpc>
                <a:buFont typeface="Wingdings" panose="05000000000000000000" charset="0"/>
                <a:buChar char="l"/>
              </a:pPr>
              <a:r>
                <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强化劳动者素质提升能力</a:t>
              </a:r>
              <a:endParaRPr lang="zh-CN" altLang="en-US" sz="1600" spc="15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endParaRPr>
            </a:p>
          </p:txBody>
        </p:sp>
      </p:grpSp>
      <p:sp>
        <p:nvSpPr>
          <p:cNvPr id="7" name="PA-圆角矩形 5"/>
          <p:cNvSpPr/>
          <p:nvPr>
            <p:custDataLst>
              <p:tags r:id="rId3"/>
            </p:custDataLst>
          </p:nvPr>
        </p:nvSpPr>
        <p:spPr>
          <a:xfrm>
            <a:off x="6811645" y="3887470"/>
            <a:ext cx="4667250" cy="2520315"/>
          </a:xfrm>
          <a:prstGeom prst="roundRect">
            <a:avLst>
              <a:gd name="adj" fmla="val 13266"/>
            </a:avLst>
          </a:prstGeom>
          <a:solidFill>
            <a:schemeClr val="bg1"/>
          </a:solidFill>
          <a:ln>
            <a:solidFill>
              <a:schemeClr val="bg1">
                <a:lumMod val="85000"/>
                <a:alpha val="74000"/>
              </a:schemeClr>
            </a:solidFill>
          </a:ln>
          <a:effectLst>
            <a:outerShdw blurRad="812800" dist="342900" dir="5100000" sx="96000" sy="96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8" name="文本框 7"/>
          <p:cNvSpPr txBox="1"/>
          <p:nvPr/>
        </p:nvSpPr>
        <p:spPr>
          <a:xfrm>
            <a:off x="7047230" y="3977005"/>
            <a:ext cx="4142105" cy="2061210"/>
          </a:xfrm>
          <a:prstGeom prst="rect">
            <a:avLst/>
          </a:prstGeom>
          <a:noFill/>
        </p:spPr>
        <p:txBody>
          <a:bodyPr wrap="square" rtlCol="0">
            <a:spAutoFit/>
          </a:bodyPr>
          <a:p>
            <a:pPr algn="just">
              <a:lnSpc>
                <a:spcPct val="200000"/>
              </a:lnSpc>
            </a:pPr>
            <a:r>
              <a:rPr lang="zh-CN" altLang="en-US" sz="1600" spc="100">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三个方向：</a:t>
            </a:r>
            <a:endPar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200000"/>
              </a:lnSpc>
              <a:buFont typeface="Wingdings" panose="05000000000000000000" charset="0"/>
              <a:buChar char="l"/>
            </a:pPr>
            <a:r>
              <a:rPr lang="zh-CN" altLang="en-US" sz="1600" spc="100">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拓展高校毕业生就业领域</a:t>
            </a:r>
            <a:endPar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200000"/>
              </a:lnSpc>
              <a:buFont typeface="Wingdings" panose="05000000000000000000" charset="0"/>
              <a:buChar char="l"/>
            </a:pPr>
            <a:r>
              <a:rPr lang="zh-CN" altLang="en-US" sz="1600" spc="100">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引导和鼓励高校毕业生到基层就业</a:t>
            </a:r>
            <a:endPar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200000"/>
              </a:lnSpc>
              <a:buFont typeface="Wingdings" panose="05000000000000000000" charset="0"/>
              <a:buChar char="l"/>
            </a:pPr>
            <a:r>
              <a:rPr lang="zh-CN" altLang="en-US" sz="1600" spc="100">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增强高校毕业生就业服务能力</a:t>
            </a:r>
            <a:endPar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pic>
        <p:nvPicPr>
          <p:cNvPr id="10" name="图片 9"/>
          <p:cNvPicPr>
            <a:picLocks noChangeAspect="1"/>
          </p:cNvPicPr>
          <p:nvPr/>
        </p:nvPicPr>
        <p:blipFill>
          <a:blip r:embed="rId4"/>
          <a:srcRect t="200" r="2549"/>
          <a:stretch>
            <a:fillRect/>
          </a:stretch>
        </p:blipFill>
        <p:spPr>
          <a:xfrm>
            <a:off x="737870" y="2754630"/>
            <a:ext cx="5826125" cy="3451860"/>
          </a:xfrm>
          <a:prstGeom prst="rect">
            <a:avLst/>
          </a:prstGeom>
          <a:ln>
            <a:solidFill>
              <a:schemeClr val="bg1">
                <a:lumMod val="75000"/>
              </a:schemeClr>
            </a:solidFill>
          </a:ln>
        </p:spPr>
      </p:pic>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我国的就业政策</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文本框 3"/>
          <p:cNvSpPr txBox="1"/>
          <p:nvPr/>
        </p:nvSpPr>
        <p:spPr>
          <a:xfrm>
            <a:off x="657225" y="1468120"/>
            <a:ext cx="10864215" cy="4891405"/>
          </a:xfrm>
          <a:prstGeom prst="rect">
            <a:avLst/>
          </a:prstGeom>
          <a:noFill/>
        </p:spPr>
        <p:txBody>
          <a:bodyPr wrap="square" rtlCol="0">
            <a:spAutoFit/>
          </a:bodyPr>
          <a:p>
            <a:pPr marL="285750" indent="-285750" algn="just">
              <a:lnSpc>
                <a:spcPct val="180000"/>
              </a:lnSpc>
              <a:spcBef>
                <a:spcPts val="0"/>
              </a:spcBef>
              <a:spcAft>
                <a:spcPts val="0"/>
              </a:spcAft>
              <a:buFont typeface="Wingdings" panose="05000000000000000000" charset="0"/>
              <a:buChar char="l"/>
            </a:pPr>
            <a:r>
              <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rPr>
              <a:t>党的十八大表明，政府要</a:t>
            </a:r>
            <a:r>
              <a:rPr lang="zh-CN" altLang="en-US" sz="1600" b="1" spc="100">
                <a:solidFill>
                  <a:srgbClr val="C00000"/>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rPr>
              <a:t>扶持大学生创业</a:t>
            </a:r>
            <a:r>
              <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rPr>
              <a:t>。</a:t>
            </a:r>
            <a:endPar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180000"/>
              </a:lnSpc>
              <a:spcBef>
                <a:spcPts val="0"/>
              </a:spcBef>
              <a:spcAft>
                <a:spcPts val="0"/>
              </a:spcAft>
              <a:buFont typeface="Wingdings" panose="05000000000000000000" charset="0"/>
              <a:buChar char="l"/>
            </a:pPr>
            <a:endPar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180000"/>
              </a:lnSpc>
              <a:spcBef>
                <a:spcPts val="0"/>
              </a:spcBef>
              <a:spcAft>
                <a:spcPts val="0"/>
              </a:spcAft>
              <a:buFont typeface="Wingdings" panose="05000000000000000000" charset="0"/>
              <a:buChar char="l"/>
            </a:pPr>
            <a:r>
              <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rPr>
              <a:t>党的十八届三中全会进一步提出，为</a:t>
            </a:r>
            <a:r>
              <a:rPr lang="zh-CN" altLang="en-US" sz="1600" spc="100">
                <a:uFillTx/>
                <a:latin typeface="思源黑体 CN Normal" panose="020B0400000000000000" pitchFamily="34" charset="-122"/>
                <a:ea typeface="思源黑体 CN Normal" panose="020B0400000000000000" pitchFamily="34" charset="-122"/>
                <a:cs typeface="思源黑体 CN Normal" panose="020B0400000000000000" pitchFamily="34" charset="-122"/>
              </a:rPr>
              <a:t>鼓励高校毕业生创业</a:t>
            </a:r>
            <a:r>
              <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rPr>
              <a:t>，国家要进一步完善鼓励建立创业园区、实行税费减免、提供小额担保贷款、免费提供创业指导、提供一站式创业服务等扶持政策。</a:t>
            </a:r>
            <a:endPar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180000"/>
              </a:lnSpc>
              <a:spcBef>
                <a:spcPts val="0"/>
              </a:spcBef>
              <a:spcAft>
                <a:spcPts val="0"/>
              </a:spcAft>
              <a:buFont typeface="Wingdings" panose="05000000000000000000" charset="0"/>
              <a:buChar char="l"/>
            </a:pPr>
            <a:endPar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180000"/>
              </a:lnSpc>
              <a:spcBef>
                <a:spcPts val="0"/>
              </a:spcBef>
              <a:spcAft>
                <a:spcPts val="0"/>
              </a:spcAft>
              <a:buFont typeface="Wingdings" panose="05000000000000000000" charset="0"/>
              <a:buChar char="l"/>
            </a:pPr>
            <a:r>
              <a:rPr lang="zh-CN" altLang="en-US" sz="1600" spc="100">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党的十九大强调指出：</a:t>
            </a:r>
            <a:r>
              <a:rPr lang="zh-CN" altLang="en-US" sz="1600" b="1" spc="100">
                <a:solidFill>
                  <a:srgbClr val="C00000"/>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就业是最大的民生</a:t>
            </a:r>
            <a:r>
              <a:rPr lang="zh-CN" altLang="en-US" sz="1600" spc="100">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要坚持就业优先战略和积极就业政策，实现更高质量和更充分就业。大规模开展职业技能培训，注重解决机构性就业矛盾，鼓励创业带动就业。提供全方位公共就业服务促进提高毕业生等青年群体、农民工等多渠道就业创业。</a:t>
            </a:r>
            <a:endParaRPr lang="zh-CN" altLang="en-US" sz="1600" spc="100">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endParaRPr>
          </a:p>
          <a:p>
            <a:pPr marL="285750" indent="-285750" algn="just">
              <a:lnSpc>
                <a:spcPct val="180000"/>
              </a:lnSpc>
              <a:spcBef>
                <a:spcPts val="0"/>
              </a:spcBef>
              <a:spcAft>
                <a:spcPts val="0"/>
              </a:spcAft>
              <a:buFont typeface="Wingdings" panose="05000000000000000000" charset="0"/>
              <a:buChar char="l"/>
            </a:pPr>
            <a:endPar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endParaRPr>
          </a:p>
          <a:p>
            <a:pPr marL="285750" indent="-285750" algn="just">
              <a:lnSpc>
                <a:spcPct val="180000"/>
              </a:lnSpc>
              <a:spcBef>
                <a:spcPts val="0"/>
              </a:spcBef>
              <a:spcAft>
                <a:spcPts val="0"/>
              </a:spcAft>
              <a:buFont typeface="Wingdings" panose="05000000000000000000" charset="0"/>
              <a:buChar char="l"/>
            </a:pPr>
            <a:r>
              <a:rPr lang="en-US" altLang="zh-CN" sz="1600" spc="100">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a:t>
            </a:r>
            <a:endPar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285750" indent="-285750" algn="just">
              <a:lnSpc>
                <a:spcPct val="150000"/>
              </a:lnSpc>
            </a:pPr>
            <a:endParaRPr lang="zh-CN" altLang="en-US" sz="1600" spc="10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Tree>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角矩形 14"/>
          <p:cNvSpPr/>
          <p:nvPr/>
        </p:nvSpPr>
        <p:spPr>
          <a:xfrm>
            <a:off x="1562100" y="1682750"/>
            <a:ext cx="9067800" cy="3776980"/>
          </a:xfrm>
          <a:prstGeom prst="roundRect">
            <a:avLst/>
          </a:prstGeom>
          <a:noFill/>
          <a:ln w="19050">
            <a:solidFill>
              <a:srgbClr val="365D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61590" y="862443"/>
            <a:ext cx="1440000" cy="1440000"/>
          </a:xfrm>
          <a:prstGeom prst="ellipse">
            <a:avLst/>
          </a:prstGeom>
          <a:gradFill>
            <a:gsLst>
              <a:gs pos="100000">
                <a:srgbClr val="D4DDDE"/>
              </a:gs>
              <a:gs pos="0">
                <a:srgbClr val="335B6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 name="文本框 6"/>
          <p:cNvSpPr txBox="1"/>
          <p:nvPr/>
        </p:nvSpPr>
        <p:spPr>
          <a:xfrm>
            <a:off x="5556250" y="1153163"/>
            <a:ext cx="1050877" cy="829945"/>
          </a:xfrm>
          <a:prstGeom prst="rect">
            <a:avLst/>
          </a:prstGeom>
          <a:noFill/>
        </p:spPr>
        <p:txBody>
          <a:bodyPr wrap="square" rtlCol="0">
            <a:spAutoFit/>
          </a:bodyPr>
          <a:lstStyle/>
          <a:p>
            <a:pPr algn="ctr"/>
            <a:r>
              <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rPr>
              <a:t>03</a:t>
            </a:r>
            <a:endPar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endParaRPr>
          </a:p>
        </p:txBody>
      </p:sp>
      <p:sp>
        <p:nvSpPr>
          <p:cNvPr id="25" name="文本框 24"/>
          <p:cNvSpPr txBox="1"/>
          <p:nvPr/>
        </p:nvSpPr>
        <p:spPr>
          <a:xfrm>
            <a:off x="2574925" y="3081020"/>
            <a:ext cx="7039610" cy="737235"/>
          </a:xfrm>
          <a:prstGeom prst="rect">
            <a:avLst/>
          </a:prstGeom>
          <a:noFill/>
        </p:spPr>
        <p:txBody>
          <a:bodyPr wrap="square" rtlCol="0">
            <a:spAutoFit/>
          </a:bodyPr>
          <a:lstStyle/>
          <a:p>
            <a:pPr algn="ctr"/>
            <a:r>
              <a:rPr lang="zh-CN"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rPr>
              <a:t>就业制度与用人制度</a:t>
            </a:r>
            <a:endParaRPr lang="zh-CN"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endParaRPr>
          </a:p>
        </p:txBody>
      </p:sp>
      <p:grpSp>
        <p:nvGrpSpPr>
          <p:cNvPr id="11" name="组合 10"/>
          <p:cNvGrpSpPr/>
          <p:nvPr/>
        </p:nvGrpSpPr>
        <p:grpSpPr>
          <a:xfrm>
            <a:off x="8888095" y="3656144"/>
            <a:ext cx="2563495" cy="2447382"/>
            <a:chOff x="2238" y="5821"/>
            <a:chExt cx="4738" cy="4522"/>
          </a:xfrm>
        </p:grpSpPr>
        <p:sp>
          <p:nvSpPr>
            <p:cNvPr id="298" name="ísḷiḍe"/>
            <p:cNvSpPr/>
            <p:nvPr/>
          </p:nvSpPr>
          <p:spPr bwMode="auto">
            <a:xfrm>
              <a:off x="6154" y="9852"/>
              <a:ext cx="552" cy="453"/>
            </a:xfrm>
            <a:custGeom>
              <a:avLst/>
              <a:gdLst>
                <a:gd name="T0" fmla="*/ 33 w 197"/>
                <a:gd name="T1" fmla="*/ 147 h 162"/>
                <a:gd name="T2" fmla="*/ 9 w 197"/>
                <a:gd name="T3" fmla="*/ 73 h 162"/>
                <a:gd name="T4" fmla="*/ 46 w 197"/>
                <a:gd name="T5" fmla="*/ 55 h 162"/>
                <a:gd name="T6" fmla="*/ 78 w 197"/>
                <a:gd name="T7" fmla="*/ 34 h 162"/>
                <a:gd name="T8" fmla="*/ 138 w 197"/>
                <a:gd name="T9" fmla="*/ 18 h 162"/>
                <a:gd name="T10" fmla="*/ 153 w 197"/>
                <a:gd name="T11" fmla="*/ 66 h 162"/>
                <a:gd name="T12" fmla="*/ 195 w 197"/>
                <a:gd name="T13" fmla="*/ 115 h 162"/>
                <a:gd name="T14" fmla="*/ 153 w 197"/>
                <a:gd name="T15" fmla="*/ 159 h 162"/>
                <a:gd name="T16" fmla="*/ 33 w 197"/>
                <a:gd name="T17" fmla="*/ 14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62">
                  <a:moveTo>
                    <a:pt x="33" y="147"/>
                  </a:moveTo>
                  <a:cubicBezTo>
                    <a:pt x="33" y="147"/>
                    <a:pt x="0" y="89"/>
                    <a:pt x="9" y="73"/>
                  </a:cubicBezTo>
                  <a:cubicBezTo>
                    <a:pt x="17" y="56"/>
                    <a:pt x="27" y="51"/>
                    <a:pt x="46" y="55"/>
                  </a:cubicBezTo>
                  <a:cubicBezTo>
                    <a:pt x="65" y="60"/>
                    <a:pt x="70" y="50"/>
                    <a:pt x="78" y="34"/>
                  </a:cubicBezTo>
                  <a:cubicBezTo>
                    <a:pt x="85" y="19"/>
                    <a:pt x="110" y="0"/>
                    <a:pt x="138" y="18"/>
                  </a:cubicBezTo>
                  <a:cubicBezTo>
                    <a:pt x="161" y="32"/>
                    <a:pt x="139" y="62"/>
                    <a:pt x="153" y="66"/>
                  </a:cubicBezTo>
                  <a:cubicBezTo>
                    <a:pt x="170" y="70"/>
                    <a:pt x="197" y="84"/>
                    <a:pt x="195" y="115"/>
                  </a:cubicBezTo>
                  <a:cubicBezTo>
                    <a:pt x="193" y="146"/>
                    <a:pt x="165" y="156"/>
                    <a:pt x="153" y="159"/>
                  </a:cubicBezTo>
                  <a:cubicBezTo>
                    <a:pt x="142" y="162"/>
                    <a:pt x="33" y="147"/>
                    <a:pt x="33" y="147"/>
                  </a:cubicBez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ïṥľîḋe"/>
            <p:cNvSpPr/>
            <p:nvPr/>
          </p:nvSpPr>
          <p:spPr bwMode="auto">
            <a:xfrm>
              <a:off x="6178" y="10224"/>
              <a:ext cx="512" cy="110"/>
            </a:xfrm>
            <a:custGeom>
              <a:avLst/>
              <a:gdLst>
                <a:gd name="T0" fmla="*/ 148 w 297"/>
                <a:gd name="T1" fmla="*/ 64 h 64"/>
                <a:gd name="T2" fmla="*/ 284 w 297"/>
                <a:gd name="T3" fmla="*/ 64 h 64"/>
                <a:gd name="T4" fmla="*/ 297 w 297"/>
                <a:gd name="T5" fmla="*/ 0 h 64"/>
                <a:gd name="T6" fmla="*/ 0 w 297"/>
                <a:gd name="T7" fmla="*/ 0 h 64"/>
                <a:gd name="T8" fmla="*/ 12 w 297"/>
                <a:gd name="T9" fmla="*/ 64 h 64"/>
                <a:gd name="T10" fmla="*/ 148 w 297"/>
                <a:gd name="T11" fmla="*/ 64 h 64"/>
                <a:gd name="T12" fmla="*/ 148 w 297"/>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297" h="64">
                  <a:moveTo>
                    <a:pt x="148" y="64"/>
                  </a:moveTo>
                  <a:lnTo>
                    <a:pt x="284" y="64"/>
                  </a:lnTo>
                  <a:lnTo>
                    <a:pt x="297" y="0"/>
                  </a:lnTo>
                  <a:lnTo>
                    <a:pt x="0" y="0"/>
                  </a:lnTo>
                  <a:lnTo>
                    <a:pt x="12" y="64"/>
                  </a:lnTo>
                  <a:lnTo>
                    <a:pt x="148" y="64"/>
                  </a:lnTo>
                  <a:lnTo>
                    <a:pt x="148" y="64"/>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îṣľîḋé"/>
            <p:cNvSpPr/>
            <p:nvPr/>
          </p:nvSpPr>
          <p:spPr bwMode="auto">
            <a:xfrm>
              <a:off x="6030" y="9490"/>
              <a:ext cx="807" cy="853"/>
            </a:xfrm>
            <a:custGeom>
              <a:avLst/>
              <a:gdLst>
                <a:gd name="T0" fmla="*/ 1 w 288"/>
                <a:gd name="T1" fmla="*/ 5 h 305"/>
                <a:gd name="T2" fmla="*/ 20 w 288"/>
                <a:gd name="T3" fmla="*/ 106 h 305"/>
                <a:gd name="T4" fmla="*/ 50 w 288"/>
                <a:gd name="T5" fmla="*/ 266 h 305"/>
                <a:gd name="T6" fmla="*/ 57 w 288"/>
                <a:gd name="T7" fmla="*/ 302 h 305"/>
                <a:gd name="T8" fmla="*/ 60 w 288"/>
                <a:gd name="T9" fmla="*/ 305 h 305"/>
                <a:gd name="T10" fmla="*/ 193 w 288"/>
                <a:gd name="T11" fmla="*/ 305 h 305"/>
                <a:gd name="T12" fmla="*/ 228 w 288"/>
                <a:gd name="T13" fmla="*/ 305 h 305"/>
                <a:gd name="T14" fmla="*/ 231 w 288"/>
                <a:gd name="T15" fmla="*/ 302 h 305"/>
                <a:gd name="T16" fmla="*/ 250 w 288"/>
                <a:gd name="T17" fmla="*/ 202 h 305"/>
                <a:gd name="T18" fmla="*/ 280 w 288"/>
                <a:gd name="T19" fmla="*/ 42 h 305"/>
                <a:gd name="T20" fmla="*/ 287 w 288"/>
                <a:gd name="T21" fmla="*/ 5 h 305"/>
                <a:gd name="T22" fmla="*/ 284 w 288"/>
                <a:gd name="T23" fmla="*/ 2 h 305"/>
                <a:gd name="T24" fmla="*/ 189 w 288"/>
                <a:gd name="T25" fmla="*/ 2 h 305"/>
                <a:gd name="T26" fmla="*/ 39 w 288"/>
                <a:gd name="T27" fmla="*/ 2 h 305"/>
                <a:gd name="T28" fmla="*/ 4 w 288"/>
                <a:gd name="T29" fmla="*/ 2 h 305"/>
                <a:gd name="T30" fmla="*/ 4 w 288"/>
                <a:gd name="T31" fmla="*/ 8 h 305"/>
                <a:gd name="T32" fmla="*/ 99 w 288"/>
                <a:gd name="T33" fmla="*/ 8 h 305"/>
                <a:gd name="T34" fmla="*/ 250 w 288"/>
                <a:gd name="T35" fmla="*/ 8 h 305"/>
                <a:gd name="T36" fmla="*/ 284 w 288"/>
                <a:gd name="T37" fmla="*/ 8 h 305"/>
                <a:gd name="T38" fmla="*/ 281 w 288"/>
                <a:gd name="T39" fmla="*/ 4 h 305"/>
                <a:gd name="T40" fmla="*/ 262 w 288"/>
                <a:gd name="T41" fmla="*/ 104 h 305"/>
                <a:gd name="T42" fmla="*/ 232 w 288"/>
                <a:gd name="T43" fmla="*/ 264 h 305"/>
                <a:gd name="T44" fmla="*/ 225 w 288"/>
                <a:gd name="T45" fmla="*/ 301 h 305"/>
                <a:gd name="T46" fmla="*/ 228 w 288"/>
                <a:gd name="T47" fmla="*/ 299 h 305"/>
                <a:gd name="T48" fmla="*/ 95 w 288"/>
                <a:gd name="T49" fmla="*/ 299 h 305"/>
                <a:gd name="T50" fmla="*/ 60 w 288"/>
                <a:gd name="T51" fmla="*/ 299 h 305"/>
                <a:gd name="T52" fmla="*/ 63 w 288"/>
                <a:gd name="T53" fmla="*/ 301 h 305"/>
                <a:gd name="T54" fmla="*/ 44 w 288"/>
                <a:gd name="T55" fmla="*/ 201 h 305"/>
                <a:gd name="T56" fmla="*/ 14 w 288"/>
                <a:gd name="T57" fmla="*/ 41 h 305"/>
                <a:gd name="T58" fmla="*/ 7 w 288"/>
                <a:gd name="T59" fmla="*/ 4 h 305"/>
                <a:gd name="T60" fmla="*/ 1 w 288"/>
                <a:gd name="T61" fmla="*/ 5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305">
                  <a:moveTo>
                    <a:pt x="1" y="5"/>
                  </a:moveTo>
                  <a:cubicBezTo>
                    <a:pt x="7" y="39"/>
                    <a:pt x="14" y="72"/>
                    <a:pt x="20" y="106"/>
                  </a:cubicBezTo>
                  <a:cubicBezTo>
                    <a:pt x="30" y="159"/>
                    <a:pt x="40" y="212"/>
                    <a:pt x="50" y="266"/>
                  </a:cubicBezTo>
                  <a:cubicBezTo>
                    <a:pt x="53" y="278"/>
                    <a:pt x="55" y="290"/>
                    <a:pt x="57" y="302"/>
                  </a:cubicBezTo>
                  <a:cubicBezTo>
                    <a:pt x="58" y="304"/>
                    <a:pt x="59" y="305"/>
                    <a:pt x="60" y="305"/>
                  </a:cubicBezTo>
                  <a:cubicBezTo>
                    <a:pt x="105" y="305"/>
                    <a:pt x="149" y="305"/>
                    <a:pt x="193" y="305"/>
                  </a:cubicBezTo>
                  <a:cubicBezTo>
                    <a:pt x="205" y="305"/>
                    <a:pt x="216" y="305"/>
                    <a:pt x="228" y="305"/>
                  </a:cubicBezTo>
                  <a:cubicBezTo>
                    <a:pt x="229" y="305"/>
                    <a:pt x="231" y="304"/>
                    <a:pt x="231" y="302"/>
                  </a:cubicBezTo>
                  <a:cubicBezTo>
                    <a:pt x="237" y="269"/>
                    <a:pt x="244" y="236"/>
                    <a:pt x="250" y="202"/>
                  </a:cubicBezTo>
                  <a:cubicBezTo>
                    <a:pt x="260" y="149"/>
                    <a:pt x="270" y="96"/>
                    <a:pt x="280" y="42"/>
                  </a:cubicBezTo>
                  <a:cubicBezTo>
                    <a:pt x="283" y="30"/>
                    <a:pt x="285" y="18"/>
                    <a:pt x="287" y="5"/>
                  </a:cubicBezTo>
                  <a:cubicBezTo>
                    <a:pt x="288" y="4"/>
                    <a:pt x="286" y="2"/>
                    <a:pt x="284" y="2"/>
                  </a:cubicBezTo>
                  <a:cubicBezTo>
                    <a:pt x="253" y="2"/>
                    <a:pt x="221" y="2"/>
                    <a:pt x="189" y="2"/>
                  </a:cubicBezTo>
                  <a:cubicBezTo>
                    <a:pt x="139" y="2"/>
                    <a:pt x="89" y="2"/>
                    <a:pt x="39" y="2"/>
                  </a:cubicBezTo>
                  <a:cubicBezTo>
                    <a:pt x="27" y="2"/>
                    <a:pt x="16" y="2"/>
                    <a:pt x="4" y="2"/>
                  </a:cubicBezTo>
                  <a:cubicBezTo>
                    <a:pt x="0" y="2"/>
                    <a:pt x="0" y="8"/>
                    <a:pt x="4" y="8"/>
                  </a:cubicBezTo>
                  <a:cubicBezTo>
                    <a:pt x="36" y="8"/>
                    <a:pt x="67" y="8"/>
                    <a:pt x="99" y="8"/>
                  </a:cubicBezTo>
                  <a:cubicBezTo>
                    <a:pt x="149" y="8"/>
                    <a:pt x="199" y="8"/>
                    <a:pt x="250" y="8"/>
                  </a:cubicBezTo>
                  <a:cubicBezTo>
                    <a:pt x="261" y="8"/>
                    <a:pt x="273" y="8"/>
                    <a:pt x="284" y="8"/>
                  </a:cubicBezTo>
                  <a:cubicBezTo>
                    <a:pt x="283" y="6"/>
                    <a:pt x="282" y="5"/>
                    <a:pt x="281" y="4"/>
                  </a:cubicBezTo>
                  <a:cubicBezTo>
                    <a:pt x="275" y="37"/>
                    <a:pt x="269" y="71"/>
                    <a:pt x="262" y="104"/>
                  </a:cubicBezTo>
                  <a:cubicBezTo>
                    <a:pt x="252" y="157"/>
                    <a:pt x="242" y="211"/>
                    <a:pt x="232" y="264"/>
                  </a:cubicBezTo>
                  <a:cubicBezTo>
                    <a:pt x="230" y="276"/>
                    <a:pt x="228" y="289"/>
                    <a:pt x="225" y="301"/>
                  </a:cubicBezTo>
                  <a:cubicBezTo>
                    <a:pt x="226" y="300"/>
                    <a:pt x="227" y="299"/>
                    <a:pt x="228" y="299"/>
                  </a:cubicBezTo>
                  <a:cubicBezTo>
                    <a:pt x="184" y="299"/>
                    <a:pt x="139" y="299"/>
                    <a:pt x="95" y="299"/>
                  </a:cubicBezTo>
                  <a:cubicBezTo>
                    <a:pt x="83" y="299"/>
                    <a:pt x="72" y="299"/>
                    <a:pt x="60" y="299"/>
                  </a:cubicBezTo>
                  <a:cubicBezTo>
                    <a:pt x="61" y="299"/>
                    <a:pt x="62" y="300"/>
                    <a:pt x="63" y="301"/>
                  </a:cubicBezTo>
                  <a:cubicBezTo>
                    <a:pt x="57" y="267"/>
                    <a:pt x="50" y="234"/>
                    <a:pt x="44" y="201"/>
                  </a:cubicBezTo>
                  <a:cubicBezTo>
                    <a:pt x="34" y="147"/>
                    <a:pt x="24" y="94"/>
                    <a:pt x="14" y="41"/>
                  </a:cubicBezTo>
                  <a:cubicBezTo>
                    <a:pt x="12" y="28"/>
                    <a:pt x="9" y="16"/>
                    <a:pt x="7"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í$ļiḑé"/>
            <p:cNvSpPr/>
            <p:nvPr/>
          </p:nvSpPr>
          <p:spPr bwMode="auto">
            <a:xfrm>
              <a:off x="6168" y="9490"/>
              <a:ext cx="221" cy="815"/>
            </a:xfrm>
            <a:custGeom>
              <a:avLst/>
              <a:gdLst>
                <a:gd name="T0" fmla="*/ 1 w 79"/>
                <a:gd name="T1" fmla="*/ 5 h 291"/>
                <a:gd name="T2" fmla="*/ 15 w 79"/>
                <a:gd name="T3" fmla="*/ 101 h 291"/>
                <a:gd name="T4" fmla="*/ 37 w 79"/>
                <a:gd name="T5" fmla="*/ 254 h 291"/>
                <a:gd name="T6" fmla="*/ 42 w 79"/>
                <a:gd name="T7" fmla="*/ 289 h 291"/>
                <a:gd name="T8" fmla="*/ 45 w 79"/>
                <a:gd name="T9" fmla="*/ 291 h 291"/>
                <a:gd name="T10" fmla="*/ 76 w 79"/>
                <a:gd name="T11" fmla="*/ 291 h 291"/>
                <a:gd name="T12" fmla="*/ 79 w 79"/>
                <a:gd name="T13" fmla="*/ 288 h 291"/>
                <a:gd name="T14" fmla="*/ 76 w 79"/>
                <a:gd name="T15" fmla="*/ 193 h 291"/>
                <a:gd name="T16" fmla="*/ 70 w 79"/>
                <a:gd name="T17" fmla="*/ 40 h 291"/>
                <a:gd name="T18" fmla="*/ 69 w 79"/>
                <a:gd name="T19" fmla="*/ 5 h 291"/>
                <a:gd name="T20" fmla="*/ 63 w 79"/>
                <a:gd name="T21" fmla="*/ 5 h 291"/>
                <a:gd name="T22" fmla="*/ 66 w 79"/>
                <a:gd name="T23" fmla="*/ 100 h 291"/>
                <a:gd name="T24" fmla="*/ 72 w 79"/>
                <a:gd name="T25" fmla="*/ 253 h 291"/>
                <a:gd name="T26" fmla="*/ 73 w 79"/>
                <a:gd name="T27" fmla="*/ 288 h 291"/>
                <a:gd name="T28" fmla="*/ 76 w 79"/>
                <a:gd name="T29" fmla="*/ 285 h 291"/>
                <a:gd name="T30" fmla="*/ 45 w 79"/>
                <a:gd name="T31" fmla="*/ 285 h 291"/>
                <a:gd name="T32" fmla="*/ 48 w 79"/>
                <a:gd name="T33" fmla="*/ 288 h 291"/>
                <a:gd name="T34" fmla="*/ 34 w 79"/>
                <a:gd name="T35" fmla="*/ 192 h 291"/>
                <a:gd name="T36" fmla="*/ 12 w 79"/>
                <a:gd name="T37" fmla="*/ 39 h 291"/>
                <a:gd name="T38" fmla="*/ 6 w 79"/>
                <a:gd name="T39" fmla="*/ 4 h 291"/>
                <a:gd name="T40" fmla="*/ 1 w 79"/>
                <a:gd name="T41" fmla="*/ 5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291">
                  <a:moveTo>
                    <a:pt x="1" y="5"/>
                  </a:moveTo>
                  <a:cubicBezTo>
                    <a:pt x="5" y="37"/>
                    <a:pt x="10" y="69"/>
                    <a:pt x="15" y="101"/>
                  </a:cubicBezTo>
                  <a:cubicBezTo>
                    <a:pt x="22" y="152"/>
                    <a:pt x="30" y="203"/>
                    <a:pt x="37" y="254"/>
                  </a:cubicBezTo>
                  <a:cubicBezTo>
                    <a:pt x="39" y="266"/>
                    <a:pt x="40" y="277"/>
                    <a:pt x="42" y="289"/>
                  </a:cubicBezTo>
                  <a:cubicBezTo>
                    <a:pt x="42" y="291"/>
                    <a:pt x="44" y="291"/>
                    <a:pt x="45" y="291"/>
                  </a:cubicBezTo>
                  <a:cubicBezTo>
                    <a:pt x="56" y="291"/>
                    <a:pt x="66" y="291"/>
                    <a:pt x="76" y="291"/>
                  </a:cubicBezTo>
                  <a:cubicBezTo>
                    <a:pt x="78" y="291"/>
                    <a:pt x="79" y="290"/>
                    <a:pt x="79" y="288"/>
                  </a:cubicBezTo>
                  <a:cubicBezTo>
                    <a:pt x="78" y="257"/>
                    <a:pt x="77" y="225"/>
                    <a:pt x="76" y="193"/>
                  </a:cubicBezTo>
                  <a:cubicBezTo>
                    <a:pt x="74" y="142"/>
                    <a:pt x="72" y="91"/>
                    <a:pt x="70" y="40"/>
                  </a:cubicBezTo>
                  <a:cubicBezTo>
                    <a:pt x="69" y="28"/>
                    <a:pt x="69" y="16"/>
                    <a:pt x="69" y="5"/>
                  </a:cubicBezTo>
                  <a:cubicBezTo>
                    <a:pt x="68" y="1"/>
                    <a:pt x="62" y="1"/>
                    <a:pt x="63" y="5"/>
                  </a:cubicBezTo>
                  <a:cubicBezTo>
                    <a:pt x="64" y="37"/>
                    <a:pt x="65" y="68"/>
                    <a:pt x="66" y="100"/>
                  </a:cubicBezTo>
                  <a:cubicBezTo>
                    <a:pt x="68" y="151"/>
                    <a:pt x="70" y="202"/>
                    <a:pt x="72" y="253"/>
                  </a:cubicBezTo>
                  <a:cubicBezTo>
                    <a:pt x="73" y="265"/>
                    <a:pt x="73" y="277"/>
                    <a:pt x="73" y="288"/>
                  </a:cubicBezTo>
                  <a:cubicBezTo>
                    <a:pt x="74" y="287"/>
                    <a:pt x="75" y="286"/>
                    <a:pt x="76" y="285"/>
                  </a:cubicBezTo>
                  <a:cubicBezTo>
                    <a:pt x="66" y="285"/>
                    <a:pt x="56" y="285"/>
                    <a:pt x="45" y="285"/>
                  </a:cubicBezTo>
                  <a:cubicBezTo>
                    <a:pt x="46" y="286"/>
                    <a:pt x="47" y="287"/>
                    <a:pt x="48" y="288"/>
                  </a:cubicBezTo>
                  <a:cubicBezTo>
                    <a:pt x="43" y="256"/>
                    <a:pt x="39" y="224"/>
                    <a:pt x="34" y="192"/>
                  </a:cubicBezTo>
                  <a:cubicBezTo>
                    <a:pt x="27" y="141"/>
                    <a:pt x="19" y="90"/>
                    <a:pt x="12" y="39"/>
                  </a:cubicBezTo>
                  <a:cubicBezTo>
                    <a:pt x="10" y="27"/>
                    <a:pt x="8" y="16"/>
                    <a:pt x="6"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i$ḻïďè"/>
            <p:cNvSpPr/>
            <p:nvPr/>
          </p:nvSpPr>
          <p:spPr bwMode="auto">
            <a:xfrm>
              <a:off x="6500" y="9493"/>
              <a:ext cx="198" cy="794"/>
            </a:xfrm>
            <a:custGeom>
              <a:avLst/>
              <a:gdLst>
                <a:gd name="T0" fmla="*/ 5 w 71"/>
                <a:gd name="T1" fmla="*/ 4 h 284"/>
                <a:gd name="T2" fmla="*/ 3 w 71"/>
                <a:gd name="T3" fmla="*/ 96 h 284"/>
                <a:gd name="T4" fmla="*/ 1 w 71"/>
                <a:gd name="T5" fmla="*/ 243 h 284"/>
                <a:gd name="T6" fmla="*/ 0 w 71"/>
                <a:gd name="T7" fmla="*/ 276 h 284"/>
                <a:gd name="T8" fmla="*/ 3 w 71"/>
                <a:gd name="T9" fmla="*/ 279 h 284"/>
                <a:gd name="T10" fmla="*/ 37 w 71"/>
                <a:gd name="T11" fmla="*/ 284 h 284"/>
                <a:gd name="T12" fmla="*/ 40 w 71"/>
                <a:gd name="T13" fmla="*/ 281 h 284"/>
                <a:gd name="T14" fmla="*/ 50 w 71"/>
                <a:gd name="T15" fmla="*/ 187 h 284"/>
                <a:gd name="T16" fmla="*/ 67 w 71"/>
                <a:gd name="T17" fmla="*/ 38 h 284"/>
                <a:gd name="T18" fmla="*/ 71 w 71"/>
                <a:gd name="T19" fmla="*/ 4 h 284"/>
                <a:gd name="T20" fmla="*/ 65 w 71"/>
                <a:gd name="T21" fmla="*/ 4 h 284"/>
                <a:gd name="T22" fmla="*/ 54 w 71"/>
                <a:gd name="T23" fmla="*/ 97 h 284"/>
                <a:gd name="T24" fmla="*/ 38 w 71"/>
                <a:gd name="T25" fmla="*/ 246 h 284"/>
                <a:gd name="T26" fmla="*/ 34 w 71"/>
                <a:gd name="T27" fmla="*/ 281 h 284"/>
                <a:gd name="T28" fmla="*/ 37 w 71"/>
                <a:gd name="T29" fmla="*/ 278 h 284"/>
                <a:gd name="T30" fmla="*/ 3 w 71"/>
                <a:gd name="T31" fmla="*/ 273 h 284"/>
                <a:gd name="T32" fmla="*/ 6 w 71"/>
                <a:gd name="T33" fmla="*/ 276 h 284"/>
                <a:gd name="T34" fmla="*/ 8 w 71"/>
                <a:gd name="T35" fmla="*/ 184 h 284"/>
                <a:gd name="T36" fmla="*/ 10 w 71"/>
                <a:gd name="T37" fmla="*/ 37 h 284"/>
                <a:gd name="T38" fmla="*/ 11 w 71"/>
                <a:gd name="T39" fmla="*/ 4 h 284"/>
                <a:gd name="T40" fmla="*/ 5 w 71"/>
                <a:gd name="T41" fmla="*/ 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284">
                  <a:moveTo>
                    <a:pt x="5" y="4"/>
                  </a:moveTo>
                  <a:cubicBezTo>
                    <a:pt x="4" y="34"/>
                    <a:pt x="4" y="65"/>
                    <a:pt x="3" y="96"/>
                  </a:cubicBezTo>
                  <a:cubicBezTo>
                    <a:pt x="2" y="145"/>
                    <a:pt x="2" y="194"/>
                    <a:pt x="1" y="243"/>
                  </a:cubicBezTo>
                  <a:cubicBezTo>
                    <a:pt x="1" y="254"/>
                    <a:pt x="0" y="265"/>
                    <a:pt x="0" y="276"/>
                  </a:cubicBezTo>
                  <a:cubicBezTo>
                    <a:pt x="0" y="278"/>
                    <a:pt x="2" y="279"/>
                    <a:pt x="3" y="279"/>
                  </a:cubicBezTo>
                  <a:cubicBezTo>
                    <a:pt x="14" y="281"/>
                    <a:pt x="26" y="282"/>
                    <a:pt x="37" y="284"/>
                  </a:cubicBezTo>
                  <a:cubicBezTo>
                    <a:pt x="39" y="284"/>
                    <a:pt x="40" y="282"/>
                    <a:pt x="40" y="281"/>
                  </a:cubicBezTo>
                  <a:cubicBezTo>
                    <a:pt x="43" y="249"/>
                    <a:pt x="47" y="218"/>
                    <a:pt x="50" y="187"/>
                  </a:cubicBezTo>
                  <a:cubicBezTo>
                    <a:pt x="56" y="137"/>
                    <a:pt x="61" y="88"/>
                    <a:pt x="67" y="38"/>
                  </a:cubicBezTo>
                  <a:cubicBezTo>
                    <a:pt x="68" y="27"/>
                    <a:pt x="69" y="15"/>
                    <a:pt x="71" y="4"/>
                  </a:cubicBezTo>
                  <a:cubicBezTo>
                    <a:pt x="71" y="0"/>
                    <a:pt x="65" y="0"/>
                    <a:pt x="65" y="4"/>
                  </a:cubicBezTo>
                  <a:cubicBezTo>
                    <a:pt x="61" y="35"/>
                    <a:pt x="58" y="66"/>
                    <a:pt x="54" y="97"/>
                  </a:cubicBezTo>
                  <a:cubicBezTo>
                    <a:pt x="49" y="147"/>
                    <a:pt x="43" y="197"/>
                    <a:pt x="38" y="246"/>
                  </a:cubicBezTo>
                  <a:cubicBezTo>
                    <a:pt x="36" y="258"/>
                    <a:pt x="35" y="269"/>
                    <a:pt x="34" y="281"/>
                  </a:cubicBezTo>
                  <a:cubicBezTo>
                    <a:pt x="35" y="280"/>
                    <a:pt x="36" y="279"/>
                    <a:pt x="37" y="278"/>
                  </a:cubicBezTo>
                  <a:cubicBezTo>
                    <a:pt x="26" y="276"/>
                    <a:pt x="14" y="275"/>
                    <a:pt x="3" y="273"/>
                  </a:cubicBezTo>
                  <a:cubicBezTo>
                    <a:pt x="4" y="274"/>
                    <a:pt x="5" y="275"/>
                    <a:pt x="6" y="276"/>
                  </a:cubicBezTo>
                  <a:cubicBezTo>
                    <a:pt x="7" y="246"/>
                    <a:pt x="7" y="215"/>
                    <a:pt x="8" y="184"/>
                  </a:cubicBezTo>
                  <a:cubicBezTo>
                    <a:pt x="9" y="135"/>
                    <a:pt x="9" y="86"/>
                    <a:pt x="10" y="37"/>
                  </a:cubicBezTo>
                  <a:cubicBezTo>
                    <a:pt x="11" y="26"/>
                    <a:pt x="11" y="15"/>
                    <a:pt x="11" y="4"/>
                  </a:cubicBezTo>
                  <a:cubicBezTo>
                    <a:pt x="11" y="0"/>
                    <a:pt x="5" y="0"/>
                    <a:pt x="5"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îşḻîdê"/>
            <p:cNvSpPr/>
            <p:nvPr/>
          </p:nvSpPr>
          <p:spPr bwMode="auto">
            <a:xfrm>
              <a:off x="6061" y="9655"/>
              <a:ext cx="736" cy="17"/>
            </a:xfrm>
            <a:custGeom>
              <a:avLst/>
              <a:gdLst>
                <a:gd name="T0" fmla="*/ 4 w 263"/>
                <a:gd name="T1" fmla="*/ 6 h 6"/>
                <a:gd name="T2" fmla="*/ 90 w 263"/>
                <a:gd name="T3" fmla="*/ 6 h 6"/>
                <a:gd name="T4" fmla="*/ 228 w 263"/>
                <a:gd name="T5" fmla="*/ 6 h 6"/>
                <a:gd name="T6" fmla="*/ 259 w 263"/>
                <a:gd name="T7" fmla="*/ 6 h 6"/>
                <a:gd name="T8" fmla="*/ 259 w 263"/>
                <a:gd name="T9" fmla="*/ 0 h 6"/>
                <a:gd name="T10" fmla="*/ 173 w 263"/>
                <a:gd name="T11" fmla="*/ 0 h 6"/>
                <a:gd name="T12" fmla="*/ 35 w 263"/>
                <a:gd name="T13" fmla="*/ 0 h 6"/>
                <a:gd name="T14" fmla="*/ 4 w 263"/>
                <a:gd name="T15" fmla="*/ 0 h 6"/>
                <a:gd name="T16" fmla="*/ 4 w 26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6">
                  <a:moveTo>
                    <a:pt x="4" y="6"/>
                  </a:moveTo>
                  <a:cubicBezTo>
                    <a:pt x="33" y="6"/>
                    <a:pt x="62" y="6"/>
                    <a:pt x="90" y="6"/>
                  </a:cubicBezTo>
                  <a:cubicBezTo>
                    <a:pt x="136" y="6"/>
                    <a:pt x="182" y="6"/>
                    <a:pt x="228" y="6"/>
                  </a:cubicBezTo>
                  <a:cubicBezTo>
                    <a:pt x="239" y="6"/>
                    <a:pt x="249" y="6"/>
                    <a:pt x="259" y="6"/>
                  </a:cubicBezTo>
                  <a:cubicBezTo>
                    <a:pt x="263" y="6"/>
                    <a:pt x="263" y="0"/>
                    <a:pt x="259" y="0"/>
                  </a:cubicBezTo>
                  <a:cubicBezTo>
                    <a:pt x="231" y="0"/>
                    <a:pt x="202" y="0"/>
                    <a:pt x="173" y="0"/>
                  </a:cubicBezTo>
                  <a:cubicBezTo>
                    <a:pt x="127" y="0"/>
                    <a:pt x="81" y="0"/>
                    <a:pt x="35" y="0"/>
                  </a:cubicBezTo>
                  <a:cubicBezTo>
                    <a:pt x="25"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îṩľíḓè"/>
            <p:cNvSpPr/>
            <p:nvPr/>
          </p:nvSpPr>
          <p:spPr bwMode="auto">
            <a:xfrm>
              <a:off x="6088" y="9809"/>
              <a:ext cx="689" cy="17"/>
            </a:xfrm>
            <a:custGeom>
              <a:avLst/>
              <a:gdLst>
                <a:gd name="T0" fmla="*/ 4 w 246"/>
                <a:gd name="T1" fmla="*/ 6 h 6"/>
                <a:gd name="T2" fmla="*/ 85 w 246"/>
                <a:gd name="T3" fmla="*/ 6 h 6"/>
                <a:gd name="T4" fmla="*/ 213 w 246"/>
                <a:gd name="T5" fmla="*/ 6 h 6"/>
                <a:gd name="T6" fmla="*/ 242 w 246"/>
                <a:gd name="T7" fmla="*/ 6 h 6"/>
                <a:gd name="T8" fmla="*/ 242 w 246"/>
                <a:gd name="T9" fmla="*/ 0 h 6"/>
                <a:gd name="T10" fmla="*/ 161 w 246"/>
                <a:gd name="T11" fmla="*/ 0 h 6"/>
                <a:gd name="T12" fmla="*/ 34 w 246"/>
                <a:gd name="T13" fmla="*/ 0 h 6"/>
                <a:gd name="T14" fmla="*/ 4 w 246"/>
                <a:gd name="T15" fmla="*/ 0 h 6"/>
                <a:gd name="T16" fmla="*/ 4 w 24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6">
                  <a:moveTo>
                    <a:pt x="4" y="6"/>
                  </a:moveTo>
                  <a:cubicBezTo>
                    <a:pt x="31" y="6"/>
                    <a:pt x="58" y="6"/>
                    <a:pt x="85" y="6"/>
                  </a:cubicBezTo>
                  <a:cubicBezTo>
                    <a:pt x="127" y="6"/>
                    <a:pt x="170" y="6"/>
                    <a:pt x="213" y="6"/>
                  </a:cubicBezTo>
                  <a:cubicBezTo>
                    <a:pt x="222" y="6"/>
                    <a:pt x="232" y="6"/>
                    <a:pt x="242" y="6"/>
                  </a:cubicBezTo>
                  <a:cubicBezTo>
                    <a:pt x="246" y="6"/>
                    <a:pt x="246" y="0"/>
                    <a:pt x="242" y="0"/>
                  </a:cubicBezTo>
                  <a:cubicBezTo>
                    <a:pt x="215" y="0"/>
                    <a:pt x="188" y="0"/>
                    <a:pt x="161" y="0"/>
                  </a:cubicBezTo>
                  <a:cubicBezTo>
                    <a:pt x="119" y="0"/>
                    <a:pt x="76" y="0"/>
                    <a:pt x="34" y="0"/>
                  </a:cubicBezTo>
                  <a:cubicBezTo>
                    <a:pt x="24"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iṩľîḑê"/>
            <p:cNvSpPr/>
            <p:nvPr/>
          </p:nvSpPr>
          <p:spPr bwMode="auto">
            <a:xfrm>
              <a:off x="6118" y="9955"/>
              <a:ext cx="631" cy="16"/>
            </a:xfrm>
            <a:custGeom>
              <a:avLst/>
              <a:gdLst>
                <a:gd name="T0" fmla="*/ 4 w 226"/>
                <a:gd name="T1" fmla="*/ 6 h 6"/>
                <a:gd name="T2" fmla="*/ 78 w 226"/>
                <a:gd name="T3" fmla="*/ 6 h 6"/>
                <a:gd name="T4" fmla="*/ 195 w 226"/>
                <a:gd name="T5" fmla="*/ 6 h 6"/>
                <a:gd name="T6" fmla="*/ 222 w 226"/>
                <a:gd name="T7" fmla="*/ 6 h 6"/>
                <a:gd name="T8" fmla="*/ 222 w 226"/>
                <a:gd name="T9" fmla="*/ 0 h 6"/>
                <a:gd name="T10" fmla="*/ 148 w 226"/>
                <a:gd name="T11" fmla="*/ 0 h 6"/>
                <a:gd name="T12" fmla="*/ 31 w 226"/>
                <a:gd name="T13" fmla="*/ 0 h 6"/>
                <a:gd name="T14" fmla="*/ 4 w 226"/>
                <a:gd name="T15" fmla="*/ 0 h 6"/>
                <a:gd name="T16" fmla="*/ 4 w 2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 h="6">
                  <a:moveTo>
                    <a:pt x="4" y="6"/>
                  </a:moveTo>
                  <a:cubicBezTo>
                    <a:pt x="29" y="6"/>
                    <a:pt x="53" y="6"/>
                    <a:pt x="78" y="6"/>
                  </a:cubicBezTo>
                  <a:cubicBezTo>
                    <a:pt x="117" y="6"/>
                    <a:pt x="156" y="6"/>
                    <a:pt x="195" y="6"/>
                  </a:cubicBezTo>
                  <a:cubicBezTo>
                    <a:pt x="204" y="6"/>
                    <a:pt x="213" y="6"/>
                    <a:pt x="222" y="6"/>
                  </a:cubicBezTo>
                  <a:cubicBezTo>
                    <a:pt x="226" y="6"/>
                    <a:pt x="226" y="0"/>
                    <a:pt x="222" y="0"/>
                  </a:cubicBezTo>
                  <a:cubicBezTo>
                    <a:pt x="198" y="0"/>
                    <a:pt x="173" y="0"/>
                    <a:pt x="148" y="0"/>
                  </a:cubicBezTo>
                  <a:cubicBezTo>
                    <a:pt x="109" y="0"/>
                    <a:pt x="70" y="0"/>
                    <a:pt x="31" y="0"/>
                  </a:cubicBezTo>
                  <a:cubicBezTo>
                    <a:pt x="22" y="0"/>
                    <a:pt x="13"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ïšľîḍe"/>
            <p:cNvSpPr/>
            <p:nvPr/>
          </p:nvSpPr>
          <p:spPr bwMode="auto">
            <a:xfrm>
              <a:off x="6145" y="10095"/>
              <a:ext cx="579" cy="17"/>
            </a:xfrm>
            <a:custGeom>
              <a:avLst/>
              <a:gdLst>
                <a:gd name="T0" fmla="*/ 3 w 207"/>
                <a:gd name="T1" fmla="*/ 6 h 6"/>
                <a:gd name="T2" fmla="*/ 71 w 207"/>
                <a:gd name="T3" fmla="*/ 6 h 6"/>
                <a:gd name="T4" fmla="*/ 178 w 207"/>
                <a:gd name="T5" fmla="*/ 6 h 6"/>
                <a:gd name="T6" fmla="*/ 203 w 207"/>
                <a:gd name="T7" fmla="*/ 6 h 6"/>
                <a:gd name="T8" fmla="*/ 203 w 207"/>
                <a:gd name="T9" fmla="*/ 0 h 6"/>
                <a:gd name="T10" fmla="*/ 136 w 207"/>
                <a:gd name="T11" fmla="*/ 0 h 6"/>
                <a:gd name="T12" fmla="*/ 28 w 207"/>
                <a:gd name="T13" fmla="*/ 0 h 6"/>
                <a:gd name="T14" fmla="*/ 3 w 207"/>
                <a:gd name="T15" fmla="*/ 0 h 6"/>
                <a:gd name="T16" fmla="*/ 3 w 207"/>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6">
                  <a:moveTo>
                    <a:pt x="3" y="6"/>
                  </a:moveTo>
                  <a:cubicBezTo>
                    <a:pt x="26" y="6"/>
                    <a:pt x="48" y="6"/>
                    <a:pt x="71" y="6"/>
                  </a:cubicBezTo>
                  <a:cubicBezTo>
                    <a:pt x="106" y="6"/>
                    <a:pt x="142" y="6"/>
                    <a:pt x="178" y="6"/>
                  </a:cubicBezTo>
                  <a:cubicBezTo>
                    <a:pt x="186" y="6"/>
                    <a:pt x="195" y="6"/>
                    <a:pt x="203" y="6"/>
                  </a:cubicBezTo>
                  <a:cubicBezTo>
                    <a:pt x="207" y="6"/>
                    <a:pt x="207" y="0"/>
                    <a:pt x="203" y="0"/>
                  </a:cubicBezTo>
                  <a:cubicBezTo>
                    <a:pt x="180" y="0"/>
                    <a:pt x="158" y="0"/>
                    <a:pt x="136" y="0"/>
                  </a:cubicBezTo>
                  <a:cubicBezTo>
                    <a:pt x="100" y="0"/>
                    <a:pt x="64" y="0"/>
                    <a:pt x="28" y="0"/>
                  </a:cubicBezTo>
                  <a:cubicBezTo>
                    <a:pt x="20" y="0"/>
                    <a:pt x="12" y="0"/>
                    <a:pt x="3" y="0"/>
                  </a:cubicBezTo>
                  <a:cubicBezTo>
                    <a:pt x="0" y="0"/>
                    <a:pt x="0" y="6"/>
                    <a:pt x="3"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iśļiďe"/>
            <p:cNvSpPr/>
            <p:nvPr/>
          </p:nvSpPr>
          <p:spPr bwMode="auto">
            <a:xfrm>
              <a:off x="2238" y="8551"/>
              <a:ext cx="427" cy="427"/>
            </a:xfrm>
            <a:custGeom>
              <a:avLst/>
              <a:gdLst>
                <a:gd name="T0" fmla="*/ 105 w 153"/>
                <a:gd name="T1" fmla="*/ 21 h 153"/>
                <a:gd name="T2" fmla="*/ 119 w 153"/>
                <a:gd name="T3" fmla="*/ 30 h 153"/>
                <a:gd name="T4" fmla="*/ 133 w 153"/>
                <a:gd name="T5" fmla="*/ 25 h 153"/>
                <a:gd name="T6" fmla="*/ 147 w 153"/>
                <a:gd name="T7" fmla="*/ 47 h 153"/>
                <a:gd name="T8" fmla="*/ 136 w 153"/>
                <a:gd name="T9" fmla="*/ 57 h 153"/>
                <a:gd name="T10" fmla="*/ 139 w 153"/>
                <a:gd name="T11" fmla="*/ 74 h 153"/>
                <a:gd name="T12" fmla="*/ 153 w 153"/>
                <a:gd name="T13" fmla="*/ 80 h 153"/>
                <a:gd name="T14" fmla="*/ 147 w 153"/>
                <a:gd name="T15" fmla="*/ 105 h 153"/>
                <a:gd name="T16" fmla="*/ 132 w 153"/>
                <a:gd name="T17" fmla="*/ 105 h 153"/>
                <a:gd name="T18" fmla="*/ 122 w 153"/>
                <a:gd name="T19" fmla="*/ 119 h 153"/>
                <a:gd name="T20" fmla="*/ 128 w 153"/>
                <a:gd name="T21" fmla="*/ 133 h 153"/>
                <a:gd name="T22" fmla="*/ 106 w 153"/>
                <a:gd name="T23" fmla="*/ 147 h 153"/>
                <a:gd name="T24" fmla="*/ 95 w 153"/>
                <a:gd name="T25" fmla="*/ 136 h 153"/>
                <a:gd name="T26" fmla="*/ 79 w 153"/>
                <a:gd name="T27" fmla="*/ 139 h 153"/>
                <a:gd name="T28" fmla="*/ 72 w 153"/>
                <a:gd name="T29" fmla="*/ 153 h 153"/>
                <a:gd name="T30" fmla="*/ 47 w 153"/>
                <a:gd name="T31" fmla="*/ 147 h 153"/>
                <a:gd name="T32" fmla="*/ 47 w 153"/>
                <a:gd name="T33" fmla="*/ 132 h 153"/>
                <a:gd name="T34" fmla="*/ 34 w 153"/>
                <a:gd name="T35" fmla="*/ 122 h 153"/>
                <a:gd name="T36" fmla="*/ 19 w 153"/>
                <a:gd name="T37" fmla="*/ 127 h 153"/>
                <a:gd name="T38" fmla="*/ 6 w 153"/>
                <a:gd name="T39" fmla="*/ 106 h 153"/>
                <a:gd name="T40" fmla="*/ 17 w 153"/>
                <a:gd name="T41" fmla="*/ 95 h 153"/>
                <a:gd name="T42" fmla="*/ 14 w 153"/>
                <a:gd name="T43" fmla="*/ 79 h 153"/>
                <a:gd name="T44" fmla="*/ 0 w 153"/>
                <a:gd name="T45" fmla="*/ 72 h 153"/>
                <a:gd name="T46" fmla="*/ 5 w 153"/>
                <a:gd name="T47" fmla="*/ 47 h 153"/>
                <a:gd name="T48" fmla="*/ 21 w 153"/>
                <a:gd name="T49" fmla="*/ 47 h 153"/>
                <a:gd name="T50" fmla="*/ 30 w 153"/>
                <a:gd name="T51" fmla="*/ 34 h 153"/>
                <a:gd name="T52" fmla="*/ 25 w 153"/>
                <a:gd name="T53" fmla="*/ 19 h 153"/>
                <a:gd name="T54" fmla="*/ 47 w 153"/>
                <a:gd name="T55" fmla="*/ 6 h 153"/>
                <a:gd name="T56" fmla="*/ 58 w 153"/>
                <a:gd name="T57" fmla="*/ 16 h 153"/>
                <a:gd name="T58" fmla="*/ 74 w 153"/>
                <a:gd name="T59" fmla="*/ 14 h 153"/>
                <a:gd name="T60" fmla="*/ 80 w 153"/>
                <a:gd name="T61" fmla="*/ 0 h 153"/>
                <a:gd name="T62" fmla="*/ 105 w 153"/>
                <a:gd name="T63" fmla="*/ 5 h 153"/>
                <a:gd name="T64" fmla="*/ 105 w 153"/>
                <a:gd name="T65" fmla="*/ 21 h 153"/>
                <a:gd name="T66" fmla="*/ 83 w 153"/>
                <a:gd name="T67" fmla="*/ 50 h 153"/>
                <a:gd name="T68" fmla="*/ 51 w 153"/>
                <a:gd name="T69" fmla="*/ 71 h 153"/>
                <a:gd name="T70" fmla="*/ 72 w 153"/>
                <a:gd name="T71" fmla="*/ 103 h 153"/>
                <a:gd name="T72" fmla="*/ 104 w 153"/>
                <a:gd name="T73" fmla="*/ 83 h 153"/>
                <a:gd name="T74" fmla="*/ 83 w 153"/>
                <a:gd name="T75" fmla="*/ 5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3" h="153">
                  <a:moveTo>
                    <a:pt x="105" y="21"/>
                  </a:moveTo>
                  <a:cubicBezTo>
                    <a:pt x="110" y="23"/>
                    <a:pt x="115" y="27"/>
                    <a:pt x="119" y="30"/>
                  </a:cubicBezTo>
                  <a:cubicBezTo>
                    <a:pt x="133" y="25"/>
                    <a:pt x="133" y="25"/>
                    <a:pt x="133" y="25"/>
                  </a:cubicBezTo>
                  <a:cubicBezTo>
                    <a:pt x="147" y="47"/>
                    <a:pt x="147" y="47"/>
                    <a:pt x="147" y="47"/>
                  </a:cubicBezTo>
                  <a:cubicBezTo>
                    <a:pt x="136" y="57"/>
                    <a:pt x="136" y="57"/>
                    <a:pt x="136" y="57"/>
                  </a:cubicBezTo>
                  <a:cubicBezTo>
                    <a:pt x="138" y="63"/>
                    <a:pt x="139" y="68"/>
                    <a:pt x="139" y="74"/>
                  </a:cubicBezTo>
                  <a:cubicBezTo>
                    <a:pt x="153" y="80"/>
                    <a:pt x="153" y="80"/>
                    <a:pt x="153" y="80"/>
                  </a:cubicBezTo>
                  <a:cubicBezTo>
                    <a:pt x="147" y="105"/>
                    <a:pt x="147" y="105"/>
                    <a:pt x="147" y="105"/>
                  </a:cubicBezTo>
                  <a:cubicBezTo>
                    <a:pt x="132" y="105"/>
                    <a:pt x="132" y="105"/>
                    <a:pt x="132" y="105"/>
                  </a:cubicBezTo>
                  <a:cubicBezTo>
                    <a:pt x="129" y="110"/>
                    <a:pt x="126" y="115"/>
                    <a:pt x="122" y="119"/>
                  </a:cubicBezTo>
                  <a:cubicBezTo>
                    <a:pt x="128" y="133"/>
                    <a:pt x="128" y="133"/>
                    <a:pt x="128" y="133"/>
                  </a:cubicBezTo>
                  <a:cubicBezTo>
                    <a:pt x="106" y="147"/>
                    <a:pt x="106" y="147"/>
                    <a:pt x="106" y="147"/>
                  </a:cubicBezTo>
                  <a:cubicBezTo>
                    <a:pt x="95" y="136"/>
                    <a:pt x="95" y="136"/>
                    <a:pt x="95" y="136"/>
                  </a:cubicBezTo>
                  <a:cubicBezTo>
                    <a:pt x="90" y="138"/>
                    <a:pt x="84" y="139"/>
                    <a:pt x="79" y="139"/>
                  </a:cubicBezTo>
                  <a:cubicBezTo>
                    <a:pt x="72" y="153"/>
                    <a:pt x="72" y="153"/>
                    <a:pt x="72" y="153"/>
                  </a:cubicBezTo>
                  <a:cubicBezTo>
                    <a:pt x="47" y="147"/>
                    <a:pt x="47" y="147"/>
                    <a:pt x="47" y="147"/>
                  </a:cubicBezTo>
                  <a:cubicBezTo>
                    <a:pt x="47" y="132"/>
                    <a:pt x="47" y="132"/>
                    <a:pt x="47" y="132"/>
                  </a:cubicBezTo>
                  <a:cubicBezTo>
                    <a:pt x="42" y="129"/>
                    <a:pt x="38" y="126"/>
                    <a:pt x="34" y="122"/>
                  </a:cubicBezTo>
                  <a:cubicBezTo>
                    <a:pt x="19" y="127"/>
                    <a:pt x="19" y="127"/>
                    <a:pt x="19" y="127"/>
                  </a:cubicBezTo>
                  <a:cubicBezTo>
                    <a:pt x="6" y="106"/>
                    <a:pt x="6" y="106"/>
                    <a:pt x="6" y="106"/>
                  </a:cubicBezTo>
                  <a:cubicBezTo>
                    <a:pt x="17" y="95"/>
                    <a:pt x="17" y="95"/>
                    <a:pt x="17" y="95"/>
                  </a:cubicBezTo>
                  <a:cubicBezTo>
                    <a:pt x="15" y="90"/>
                    <a:pt x="14" y="84"/>
                    <a:pt x="14" y="79"/>
                  </a:cubicBezTo>
                  <a:cubicBezTo>
                    <a:pt x="0" y="72"/>
                    <a:pt x="0" y="72"/>
                    <a:pt x="0" y="72"/>
                  </a:cubicBezTo>
                  <a:cubicBezTo>
                    <a:pt x="5" y="47"/>
                    <a:pt x="5" y="47"/>
                    <a:pt x="5" y="47"/>
                  </a:cubicBezTo>
                  <a:cubicBezTo>
                    <a:pt x="21" y="47"/>
                    <a:pt x="21" y="47"/>
                    <a:pt x="21" y="47"/>
                  </a:cubicBezTo>
                  <a:cubicBezTo>
                    <a:pt x="23" y="42"/>
                    <a:pt x="27" y="38"/>
                    <a:pt x="30" y="34"/>
                  </a:cubicBezTo>
                  <a:cubicBezTo>
                    <a:pt x="25" y="19"/>
                    <a:pt x="25" y="19"/>
                    <a:pt x="25" y="19"/>
                  </a:cubicBezTo>
                  <a:cubicBezTo>
                    <a:pt x="47" y="6"/>
                    <a:pt x="47" y="6"/>
                    <a:pt x="47" y="6"/>
                  </a:cubicBezTo>
                  <a:cubicBezTo>
                    <a:pt x="58" y="16"/>
                    <a:pt x="58" y="16"/>
                    <a:pt x="58" y="16"/>
                  </a:cubicBezTo>
                  <a:cubicBezTo>
                    <a:pt x="63" y="15"/>
                    <a:pt x="68" y="14"/>
                    <a:pt x="74" y="14"/>
                  </a:cubicBezTo>
                  <a:cubicBezTo>
                    <a:pt x="80" y="0"/>
                    <a:pt x="80" y="0"/>
                    <a:pt x="80" y="0"/>
                  </a:cubicBezTo>
                  <a:cubicBezTo>
                    <a:pt x="105" y="5"/>
                    <a:pt x="105" y="5"/>
                    <a:pt x="105" y="5"/>
                  </a:cubicBezTo>
                  <a:cubicBezTo>
                    <a:pt x="105" y="21"/>
                    <a:pt x="105" y="21"/>
                    <a:pt x="105" y="21"/>
                  </a:cubicBezTo>
                  <a:moveTo>
                    <a:pt x="83" y="50"/>
                  </a:moveTo>
                  <a:cubicBezTo>
                    <a:pt x="69" y="47"/>
                    <a:pt x="54" y="56"/>
                    <a:pt x="51" y="71"/>
                  </a:cubicBezTo>
                  <a:cubicBezTo>
                    <a:pt x="48" y="85"/>
                    <a:pt x="57" y="100"/>
                    <a:pt x="72" y="103"/>
                  </a:cubicBezTo>
                  <a:cubicBezTo>
                    <a:pt x="86" y="106"/>
                    <a:pt x="101" y="97"/>
                    <a:pt x="104" y="83"/>
                  </a:cubicBezTo>
                  <a:cubicBezTo>
                    <a:pt x="107" y="68"/>
                    <a:pt x="98" y="53"/>
                    <a:pt x="83" y="50"/>
                  </a:cubicBezTo>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íşļïďe"/>
            <p:cNvSpPr/>
            <p:nvPr/>
          </p:nvSpPr>
          <p:spPr bwMode="auto">
            <a:xfrm>
              <a:off x="6573" y="8842"/>
              <a:ext cx="384" cy="383"/>
            </a:xfrm>
            <a:custGeom>
              <a:avLst/>
              <a:gdLst>
                <a:gd name="T0" fmla="*/ 95 w 137"/>
                <a:gd name="T1" fmla="*/ 18 h 137"/>
                <a:gd name="T2" fmla="*/ 107 w 137"/>
                <a:gd name="T3" fmla="*/ 27 h 137"/>
                <a:gd name="T4" fmla="*/ 120 w 137"/>
                <a:gd name="T5" fmla="*/ 22 h 137"/>
                <a:gd name="T6" fmla="*/ 132 w 137"/>
                <a:gd name="T7" fmla="*/ 42 h 137"/>
                <a:gd name="T8" fmla="*/ 122 w 137"/>
                <a:gd name="T9" fmla="*/ 51 h 137"/>
                <a:gd name="T10" fmla="*/ 125 w 137"/>
                <a:gd name="T11" fmla="*/ 66 h 137"/>
                <a:gd name="T12" fmla="*/ 137 w 137"/>
                <a:gd name="T13" fmla="*/ 72 h 137"/>
                <a:gd name="T14" fmla="*/ 132 w 137"/>
                <a:gd name="T15" fmla="*/ 94 h 137"/>
                <a:gd name="T16" fmla="*/ 119 w 137"/>
                <a:gd name="T17" fmla="*/ 94 h 137"/>
                <a:gd name="T18" fmla="*/ 110 w 137"/>
                <a:gd name="T19" fmla="*/ 106 h 137"/>
                <a:gd name="T20" fmla="*/ 115 w 137"/>
                <a:gd name="T21" fmla="*/ 119 h 137"/>
                <a:gd name="T22" fmla="*/ 96 w 137"/>
                <a:gd name="T23" fmla="*/ 131 h 137"/>
                <a:gd name="T24" fmla="*/ 86 w 137"/>
                <a:gd name="T25" fmla="*/ 122 h 137"/>
                <a:gd name="T26" fmla="*/ 71 w 137"/>
                <a:gd name="T27" fmla="*/ 124 h 137"/>
                <a:gd name="T28" fmla="*/ 65 w 137"/>
                <a:gd name="T29" fmla="*/ 137 h 137"/>
                <a:gd name="T30" fmla="*/ 43 w 137"/>
                <a:gd name="T31" fmla="*/ 132 h 137"/>
                <a:gd name="T32" fmla="*/ 43 w 137"/>
                <a:gd name="T33" fmla="*/ 118 h 137"/>
                <a:gd name="T34" fmla="*/ 31 w 137"/>
                <a:gd name="T35" fmla="*/ 109 h 137"/>
                <a:gd name="T36" fmla="*/ 18 w 137"/>
                <a:gd name="T37" fmla="*/ 114 h 137"/>
                <a:gd name="T38" fmla="*/ 6 w 137"/>
                <a:gd name="T39" fmla="*/ 95 h 137"/>
                <a:gd name="T40" fmla="*/ 15 w 137"/>
                <a:gd name="T41" fmla="*/ 85 h 137"/>
                <a:gd name="T42" fmla="*/ 13 w 137"/>
                <a:gd name="T43" fmla="*/ 70 h 137"/>
                <a:gd name="T44" fmla="*/ 0 w 137"/>
                <a:gd name="T45" fmla="*/ 64 h 137"/>
                <a:gd name="T46" fmla="*/ 5 w 137"/>
                <a:gd name="T47" fmla="*/ 42 h 137"/>
                <a:gd name="T48" fmla="*/ 19 w 137"/>
                <a:gd name="T49" fmla="*/ 42 h 137"/>
                <a:gd name="T50" fmla="*/ 28 w 137"/>
                <a:gd name="T51" fmla="*/ 30 h 137"/>
                <a:gd name="T52" fmla="*/ 23 w 137"/>
                <a:gd name="T53" fmla="*/ 17 h 137"/>
                <a:gd name="T54" fmla="*/ 42 w 137"/>
                <a:gd name="T55" fmla="*/ 5 h 137"/>
                <a:gd name="T56" fmla="*/ 52 w 137"/>
                <a:gd name="T57" fmla="*/ 15 h 137"/>
                <a:gd name="T58" fmla="*/ 67 w 137"/>
                <a:gd name="T59" fmla="*/ 12 h 137"/>
                <a:gd name="T60" fmla="*/ 73 w 137"/>
                <a:gd name="T61" fmla="*/ 0 h 137"/>
                <a:gd name="T62" fmla="*/ 95 w 137"/>
                <a:gd name="T63" fmla="*/ 5 h 137"/>
                <a:gd name="T64" fmla="*/ 95 w 137"/>
                <a:gd name="T65" fmla="*/ 18 h 137"/>
                <a:gd name="T66" fmla="*/ 75 w 137"/>
                <a:gd name="T67" fmla="*/ 45 h 137"/>
                <a:gd name="T68" fmla="*/ 46 w 137"/>
                <a:gd name="T69" fmla="*/ 63 h 137"/>
                <a:gd name="T70" fmla="*/ 65 w 137"/>
                <a:gd name="T71" fmla="*/ 92 h 137"/>
                <a:gd name="T72" fmla="*/ 94 w 137"/>
                <a:gd name="T73" fmla="*/ 74 h 137"/>
                <a:gd name="T74" fmla="*/ 75 w 137"/>
                <a:gd name="T75" fmla="*/ 4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7" h="137">
                  <a:moveTo>
                    <a:pt x="95" y="18"/>
                  </a:moveTo>
                  <a:cubicBezTo>
                    <a:pt x="99" y="21"/>
                    <a:pt x="103" y="24"/>
                    <a:pt x="107" y="27"/>
                  </a:cubicBezTo>
                  <a:cubicBezTo>
                    <a:pt x="120" y="22"/>
                    <a:pt x="120" y="22"/>
                    <a:pt x="120" y="22"/>
                  </a:cubicBezTo>
                  <a:cubicBezTo>
                    <a:pt x="132" y="42"/>
                    <a:pt x="132" y="42"/>
                    <a:pt x="132" y="42"/>
                  </a:cubicBezTo>
                  <a:cubicBezTo>
                    <a:pt x="122" y="51"/>
                    <a:pt x="122" y="51"/>
                    <a:pt x="122" y="51"/>
                  </a:cubicBezTo>
                  <a:cubicBezTo>
                    <a:pt x="124" y="56"/>
                    <a:pt x="125" y="61"/>
                    <a:pt x="125" y="66"/>
                  </a:cubicBezTo>
                  <a:cubicBezTo>
                    <a:pt x="137" y="72"/>
                    <a:pt x="137" y="72"/>
                    <a:pt x="137" y="72"/>
                  </a:cubicBezTo>
                  <a:cubicBezTo>
                    <a:pt x="132" y="94"/>
                    <a:pt x="132" y="94"/>
                    <a:pt x="132" y="94"/>
                  </a:cubicBezTo>
                  <a:cubicBezTo>
                    <a:pt x="119" y="94"/>
                    <a:pt x="119" y="94"/>
                    <a:pt x="119" y="94"/>
                  </a:cubicBezTo>
                  <a:cubicBezTo>
                    <a:pt x="116" y="99"/>
                    <a:pt x="113" y="103"/>
                    <a:pt x="110" y="106"/>
                  </a:cubicBezTo>
                  <a:cubicBezTo>
                    <a:pt x="115" y="119"/>
                    <a:pt x="115" y="119"/>
                    <a:pt x="115" y="119"/>
                  </a:cubicBezTo>
                  <a:cubicBezTo>
                    <a:pt x="96" y="131"/>
                    <a:pt x="96" y="131"/>
                    <a:pt x="96" y="131"/>
                  </a:cubicBezTo>
                  <a:cubicBezTo>
                    <a:pt x="86" y="122"/>
                    <a:pt x="86" y="122"/>
                    <a:pt x="86" y="122"/>
                  </a:cubicBezTo>
                  <a:cubicBezTo>
                    <a:pt x="81" y="123"/>
                    <a:pt x="76" y="124"/>
                    <a:pt x="71" y="124"/>
                  </a:cubicBezTo>
                  <a:cubicBezTo>
                    <a:pt x="65" y="137"/>
                    <a:pt x="65" y="137"/>
                    <a:pt x="65" y="137"/>
                  </a:cubicBezTo>
                  <a:cubicBezTo>
                    <a:pt x="43" y="132"/>
                    <a:pt x="43" y="132"/>
                    <a:pt x="43" y="132"/>
                  </a:cubicBezTo>
                  <a:cubicBezTo>
                    <a:pt x="43" y="118"/>
                    <a:pt x="43" y="118"/>
                    <a:pt x="43" y="118"/>
                  </a:cubicBezTo>
                  <a:cubicBezTo>
                    <a:pt x="39" y="116"/>
                    <a:pt x="34" y="113"/>
                    <a:pt x="31" y="109"/>
                  </a:cubicBezTo>
                  <a:cubicBezTo>
                    <a:pt x="18" y="114"/>
                    <a:pt x="18" y="114"/>
                    <a:pt x="18" y="114"/>
                  </a:cubicBezTo>
                  <a:cubicBezTo>
                    <a:pt x="6" y="95"/>
                    <a:pt x="6" y="95"/>
                    <a:pt x="6" y="95"/>
                  </a:cubicBezTo>
                  <a:cubicBezTo>
                    <a:pt x="15" y="85"/>
                    <a:pt x="15" y="85"/>
                    <a:pt x="15" y="85"/>
                  </a:cubicBezTo>
                  <a:cubicBezTo>
                    <a:pt x="14" y="80"/>
                    <a:pt x="13" y="75"/>
                    <a:pt x="13" y="70"/>
                  </a:cubicBezTo>
                  <a:cubicBezTo>
                    <a:pt x="0" y="64"/>
                    <a:pt x="0" y="64"/>
                    <a:pt x="0" y="64"/>
                  </a:cubicBezTo>
                  <a:cubicBezTo>
                    <a:pt x="5" y="42"/>
                    <a:pt x="5" y="42"/>
                    <a:pt x="5" y="42"/>
                  </a:cubicBezTo>
                  <a:cubicBezTo>
                    <a:pt x="19" y="42"/>
                    <a:pt x="19" y="42"/>
                    <a:pt x="19" y="42"/>
                  </a:cubicBezTo>
                  <a:cubicBezTo>
                    <a:pt x="22" y="38"/>
                    <a:pt x="24" y="34"/>
                    <a:pt x="28" y="30"/>
                  </a:cubicBezTo>
                  <a:cubicBezTo>
                    <a:pt x="23" y="17"/>
                    <a:pt x="23" y="17"/>
                    <a:pt x="23" y="17"/>
                  </a:cubicBezTo>
                  <a:cubicBezTo>
                    <a:pt x="42" y="5"/>
                    <a:pt x="42" y="5"/>
                    <a:pt x="42" y="5"/>
                  </a:cubicBezTo>
                  <a:cubicBezTo>
                    <a:pt x="52" y="15"/>
                    <a:pt x="52" y="15"/>
                    <a:pt x="52" y="15"/>
                  </a:cubicBezTo>
                  <a:cubicBezTo>
                    <a:pt x="57" y="13"/>
                    <a:pt x="62" y="12"/>
                    <a:pt x="67" y="12"/>
                  </a:cubicBezTo>
                  <a:cubicBezTo>
                    <a:pt x="73" y="0"/>
                    <a:pt x="73" y="0"/>
                    <a:pt x="73" y="0"/>
                  </a:cubicBezTo>
                  <a:cubicBezTo>
                    <a:pt x="95" y="5"/>
                    <a:pt x="95" y="5"/>
                    <a:pt x="95" y="5"/>
                  </a:cubicBezTo>
                  <a:lnTo>
                    <a:pt x="95" y="18"/>
                  </a:lnTo>
                  <a:close/>
                  <a:moveTo>
                    <a:pt x="75" y="45"/>
                  </a:moveTo>
                  <a:cubicBezTo>
                    <a:pt x="62" y="42"/>
                    <a:pt x="49" y="50"/>
                    <a:pt x="46" y="63"/>
                  </a:cubicBezTo>
                  <a:cubicBezTo>
                    <a:pt x="43" y="76"/>
                    <a:pt x="51" y="89"/>
                    <a:pt x="65" y="92"/>
                  </a:cubicBezTo>
                  <a:cubicBezTo>
                    <a:pt x="78" y="95"/>
                    <a:pt x="91" y="87"/>
                    <a:pt x="94" y="74"/>
                  </a:cubicBezTo>
                  <a:cubicBezTo>
                    <a:pt x="97" y="61"/>
                    <a:pt x="88" y="48"/>
                    <a:pt x="75" y="45"/>
                  </a:cubicBez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íSļîďé"/>
            <p:cNvSpPr/>
            <p:nvPr/>
          </p:nvSpPr>
          <p:spPr bwMode="auto">
            <a:xfrm>
              <a:off x="5980" y="5821"/>
              <a:ext cx="822" cy="826"/>
            </a:xfrm>
            <a:custGeom>
              <a:avLst/>
              <a:gdLst>
                <a:gd name="T0" fmla="*/ 226 w 294"/>
                <a:gd name="T1" fmla="*/ 62 h 295"/>
                <a:gd name="T2" fmla="*/ 278 w 294"/>
                <a:gd name="T3" fmla="*/ 91 h 295"/>
                <a:gd name="T4" fmla="*/ 263 w 294"/>
                <a:gd name="T5" fmla="*/ 143 h 295"/>
                <a:gd name="T6" fmla="*/ 280 w 294"/>
                <a:gd name="T7" fmla="*/ 200 h 295"/>
                <a:gd name="T8" fmla="*/ 232 w 294"/>
                <a:gd name="T9" fmla="*/ 227 h 295"/>
                <a:gd name="T10" fmla="*/ 203 w 294"/>
                <a:gd name="T11" fmla="*/ 279 h 295"/>
                <a:gd name="T12" fmla="*/ 151 w 294"/>
                <a:gd name="T13" fmla="*/ 264 h 295"/>
                <a:gd name="T14" fmla="*/ 94 w 294"/>
                <a:gd name="T15" fmla="*/ 280 h 295"/>
                <a:gd name="T16" fmla="*/ 68 w 294"/>
                <a:gd name="T17" fmla="*/ 233 h 295"/>
                <a:gd name="T18" fmla="*/ 16 w 294"/>
                <a:gd name="T19" fmla="*/ 204 h 295"/>
                <a:gd name="T20" fmla="*/ 30 w 294"/>
                <a:gd name="T21" fmla="*/ 152 h 295"/>
                <a:gd name="T22" fmla="*/ 14 w 294"/>
                <a:gd name="T23" fmla="*/ 95 h 295"/>
                <a:gd name="T24" fmla="*/ 61 w 294"/>
                <a:gd name="T25" fmla="*/ 68 h 295"/>
                <a:gd name="T26" fmla="*/ 90 w 294"/>
                <a:gd name="T27" fmla="*/ 16 h 295"/>
                <a:gd name="T28" fmla="*/ 142 w 294"/>
                <a:gd name="T29" fmla="*/ 31 h 295"/>
                <a:gd name="T30" fmla="*/ 200 w 294"/>
                <a:gd name="T31" fmla="*/ 15 h 295"/>
                <a:gd name="T32" fmla="*/ 202 w 294"/>
                <a:gd name="T33" fmla="*/ 42 h 295"/>
                <a:gd name="T34" fmla="*/ 153 w 294"/>
                <a:gd name="T35" fmla="*/ 0 h 295"/>
                <a:gd name="T36" fmla="*/ 142 w 294"/>
                <a:gd name="T37" fmla="*/ 27 h 295"/>
                <a:gd name="T38" fmla="*/ 113 w 294"/>
                <a:gd name="T39" fmla="*/ 33 h 295"/>
                <a:gd name="T40" fmla="*/ 58 w 294"/>
                <a:gd name="T41" fmla="*/ 68 h 295"/>
                <a:gd name="T42" fmla="*/ 40 w 294"/>
                <a:gd name="T43" fmla="*/ 92 h 295"/>
                <a:gd name="T44" fmla="*/ 11 w 294"/>
                <a:gd name="T45" fmla="*/ 91 h 295"/>
                <a:gd name="T46" fmla="*/ 28 w 294"/>
                <a:gd name="T47" fmla="*/ 152 h 295"/>
                <a:gd name="T48" fmla="*/ 34 w 294"/>
                <a:gd name="T49" fmla="*/ 183 h 295"/>
                <a:gd name="T50" fmla="*/ 38 w 294"/>
                <a:gd name="T51" fmla="*/ 247 h 295"/>
                <a:gd name="T52" fmla="*/ 65 w 294"/>
                <a:gd name="T53" fmla="*/ 236 h 295"/>
                <a:gd name="T54" fmla="*/ 90 w 294"/>
                <a:gd name="T55" fmla="*/ 253 h 295"/>
                <a:gd name="T56" fmla="*/ 153 w 294"/>
                <a:gd name="T57" fmla="*/ 267 h 295"/>
                <a:gd name="T58" fmla="*/ 183 w 294"/>
                <a:gd name="T59" fmla="*/ 263 h 295"/>
                <a:gd name="T60" fmla="*/ 203 w 294"/>
                <a:gd name="T61" fmla="*/ 284 h 295"/>
                <a:gd name="T62" fmla="*/ 234 w 294"/>
                <a:gd name="T63" fmla="*/ 228 h 295"/>
                <a:gd name="T64" fmla="*/ 252 w 294"/>
                <a:gd name="T65" fmla="*/ 202 h 295"/>
                <a:gd name="T66" fmla="*/ 294 w 294"/>
                <a:gd name="T67" fmla="*/ 154 h 295"/>
                <a:gd name="T68" fmla="*/ 267 w 294"/>
                <a:gd name="T69" fmla="*/ 143 h 295"/>
                <a:gd name="T70" fmla="*/ 261 w 294"/>
                <a:gd name="T71" fmla="*/ 113 h 295"/>
                <a:gd name="T72" fmla="*/ 227 w 294"/>
                <a:gd name="T73" fmla="*/ 58 h 295"/>
                <a:gd name="T74" fmla="*/ 203 w 294"/>
                <a:gd name="T75" fmla="*/ 40 h 295"/>
                <a:gd name="T76" fmla="*/ 202 w 294"/>
                <a:gd name="T77" fmla="*/ 42 h 295"/>
                <a:gd name="T78" fmla="*/ 149 w 294"/>
                <a:gd name="T79" fmla="*/ 94 h 295"/>
                <a:gd name="T80" fmla="*/ 137 w 294"/>
                <a:gd name="T81" fmla="*/ 200 h 295"/>
                <a:gd name="T82" fmla="*/ 203 w 294"/>
                <a:gd name="T83" fmla="*/ 148 h 295"/>
                <a:gd name="T84" fmla="*/ 160 w 294"/>
                <a:gd name="T85" fmla="*/ 99 h 295"/>
                <a:gd name="T86" fmla="*/ 149 w 294"/>
                <a:gd name="T87" fmla="*/ 198 h 295"/>
                <a:gd name="T88" fmla="*/ 100 w 294"/>
                <a:gd name="T89" fmla="*/ 137 h 295"/>
                <a:gd name="T90" fmla="*/ 160 w 294"/>
                <a:gd name="T91" fmla="*/ 97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295">
                  <a:moveTo>
                    <a:pt x="202" y="42"/>
                  </a:moveTo>
                  <a:cubicBezTo>
                    <a:pt x="201" y="44"/>
                    <a:pt x="201" y="44"/>
                    <a:pt x="201" y="44"/>
                  </a:cubicBezTo>
                  <a:cubicBezTo>
                    <a:pt x="210" y="49"/>
                    <a:pt x="218" y="55"/>
                    <a:pt x="226" y="62"/>
                  </a:cubicBezTo>
                  <a:cubicBezTo>
                    <a:pt x="227" y="63"/>
                    <a:pt x="227" y="63"/>
                    <a:pt x="227" y="63"/>
                  </a:cubicBezTo>
                  <a:cubicBezTo>
                    <a:pt x="254" y="53"/>
                    <a:pt x="254" y="53"/>
                    <a:pt x="254" y="53"/>
                  </a:cubicBezTo>
                  <a:cubicBezTo>
                    <a:pt x="278" y="91"/>
                    <a:pt x="278" y="91"/>
                    <a:pt x="278" y="91"/>
                  </a:cubicBezTo>
                  <a:cubicBezTo>
                    <a:pt x="258" y="111"/>
                    <a:pt x="258" y="111"/>
                    <a:pt x="258" y="111"/>
                  </a:cubicBezTo>
                  <a:cubicBezTo>
                    <a:pt x="258" y="112"/>
                    <a:pt x="258" y="112"/>
                    <a:pt x="258" y="112"/>
                  </a:cubicBezTo>
                  <a:cubicBezTo>
                    <a:pt x="261" y="122"/>
                    <a:pt x="263" y="132"/>
                    <a:pt x="263" y="143"/>
                  </a:cubicBezTo>
                  <a:cubicBezTo>
                    <a:pt x="263" y="144"/>
                    <a:pt x="263" y="144"/>
                    <a:pt x="263" y="144"/>
                  </a:cubicBezTo>
                  <a:cubicBezTo>
                    <a:pt x="289" y="156"/>
                    <a:pt x="289" y="156"/>
                    <a:pt x="289" y="156"/>
                  </a:cubicBezTo>
                  <a:cubicBezTo>
                    <a:pt x="280" y="200"/>
                    <a:pt x="280" y="200"/>
                    <a:pt x="280" y="200"/>
                  </a:cubicBezTo>
                  <a:cubicBezTo>
                    <a:pt x="251" y="200"/>
                    <a:pt x="251" y="200"/>
                    <a:pt x="251" y="200"/>
                  </a:cubicBezTo>
                  <a:cubicBezTo>
                    <a:pt x="250" y="201"/>
                    <a:pt x="250" y="201"/>
                    <a:pt x="250" y="201"/>
                  </a:cubicBezTo>
                  <a:cubicBezTo>
                    <a:pt x="245" y="211"/>
                    <a:pt x="239" y="219"/>
                    <a:pt x="232" y="227"/>
                  </a:cubicBezTo>
                  <a:cubicBezTo>
                    <a:pt x="232" y="227"/>
                    <a:pt x="232" y="227"/>
                    <a:pt x="232" y="227"/>
                  </a:cubicBezTo>
                  <a:cubicBezTo>
                    <a:pt x="241" y="255"/>
                    <a:pt x="241" y="255"/>
                    <a:pt x="241" y="255"/>
                  </a:cubicBezTo>
                  <a:cubicBezTo>
                    <a:pt x="203" y="279"/>
                    <a:pt x="203" y="279"/>
                    <a:pt x="203" y="279"/>
                  </a:cubicBezTo>
                  <a:cubicBezTo>
                    <a:pt x="183" y="258"/>
                    <a:pt x="183" y="258"/>
                    <a:pt x="183" y="258"/>
                  </a:cubicBezTo>
                  <a:cubicBezTo>
                    <a:pt x="182" y="259"/>
                    <a:pt x="182" y="259"/>
                    <a:pt x="182" y="259"/>
                  </a:cubicBezTo>
                  <a:cubicBezTo>
                    <a:pt x="172" y="262"/>
                    <a:pt x="162" y="264"/>
                    <a:pt x="151" y="264"/>
                  </a:cubicBezTo>
                  <a:cubicBezTo>
                    <a:pt x="150" y="264"/>
                    <a:pt x="150" y="264"/>
                    <a:pt x="150" y="264"/>
                  </a:cubicBezTo>
                  <a:cubicBezTo>
                    <a:pt x="138" y="290"/>
                    <a:pt x="138" y="290"/>
                    <a:pt x="138" y="290"/>
                  </a:cubicBezTo>
                  <a:cubicBezTo>
                    <a:pt x="94" y="280"/>
                    <a:pt x="94" y="280"/>
                    <a:pt x="94" y="280"/>
                  </a:cubicBezTo>
                  <a:cubicBezTo>
                    <a:pt x="94" y="251"/>
                    <a:pt x="94" y="251"/>
                    <a:pt x="94" y="251"/>
                  </a:cubicBezTo>
                  <a:cubicBezTo>
                    <a:pt x="93" y="251"/>
                    <a:pt x="93" y="251"/>
                    <a:pt x="93" y="251"/>
                  </a:cubicBezTo>
                  <a:cubicBezTo>
                    <a:pt x="84" y="246"/>
                    <a:pt x="75" y="240"/>
                    <a:pt x="68" y="233"/>
                  </a:cubicBezTo>
                  <a:cubicBezTo>
                    <a:pt x="67" y="232"/>
                    <a:pt x="67" y="232"/>
                    <a:pt x="67" y="232"/>
                  </a:cubicBezTo>
                  <a:cubicBezTo>
                    <a:pt x="40" y="242"/>
                    <a:pt x="40" y="242"/>
                    <a:pt x="40" y="242"/>
                  </a:cubicBezTo>
                  <a:cubicBezTo>
                    <a:pt x="16" y="204"/>
                    <a:pt x="16" y="204"/>
                    <a:pt x="16" y="204"/>
                  </a:cubicBezTo>
                  <a:cubicBezTo>
                    <a:pt x="36" y="184"/>
                    <a:pt x="36" y="184"/>
                    <a:pt x="36" y="184"/>
                  </a:cubicBezTo>
                  <a:cubicBezTo>
                    <a:pt x="35" y="182"/>
                    <a:pt x="35" y="182"/>
                    <a:pt x="35" y="182"/>
                  </a:cubicBezTo>
                  <a:cubicBezTo>
                    <a:pt x="32" y="173"/>
                    <a:pt x="31" y="162"/>
                    <a:pt x="30" y="152"/>
                  </a:cubicBezTo>
                  <a:cubicBezTo>
                    <a:pt x="30" y="151"/>
                    <a:pt x="30" y="151"/>
                    <a:pt x="30" y="151"/>
                  </a:cubicBezTo>
                  <a:cubicBezTo>
                    <a:pt x="4" y="138"/>
                    <a:pt x="4" y="138"/>
                    <a:pt x="4" y="138"/>
                  </a:cubicBezTo>
                  <a:cubicBezTo>
                    <a:pt x="14" y="95"/>
                    <a:pt x="14" y="95"/>
                    <a:pt x="14" y="95"/>
                  </a:cubicBezTo>
                  <a:cubicBezTo>
                    <a:pt x="43" y="95"/>
                    <a:pt x="43" y="95"/>
                    <a:pt x="43" y="95"/>
                  </a:cubicBezTo>
                  <a:cubicBezTo>
                    <a:pt x="43" y="93"/>
                    <a:pt x="43" y="93"/>
                    <a:pt x="43" y="93"/>
                  </a:cubicBezTo>
                  <a:cubicBezTo>
                    <a:pt x="48" y="84"/>
                    <a:pt x="54" y="76"/>
                    <a:pt x="61" y="68"/>
                  </a:cubicBezTo>
                  <a:cubicBezTo>
                    <a:pt x="62" y="67"/>
                    <a:pt x="62" y="67"/>
                    <a:pt x="62" y="67"/>
                  </a:cubicBezTo>
                  <a:cubicBezTo>
                    <a:pt x="52" y="40"/>
                    <a:pt x="52" y="40"/>
                    <a:pt x="52" y="40"/>
                  </a:cubicBezTo>
                  <a:cubicBezTo>
                    <a:pt x="90" y="16"/>
                    <a:pt x="90" y="16"/>
                    <a:pt x="90" y="16"/>
                  </a:cubicBezTo>
                  <a:cubicBezTo>
                    <a:pt x="111" y="36"/>
                    <a:pt x="111" y="36"/>
                    <a:pt x="111" y="36"/>
                  </a:cubicBezTo>
                  <a:cubicBezTo>
                    <a:pt x="112" y="36"/>
                    <a:pt x="112" y="36"/>
                    <a:pt x="112" y="36"/>
                  </a:cubicBezTo>
                  <a:cubicBezTo>
                    <a:pt x="122" y="33"/>
                    <a:pt x="132" y="31"/>
                    <a:pt x="142" y="31"/>
                  </a:cubicBezTo>
                  <a:cubicBezTo>
                    <a:pt x="143" y="31"/>
                    <a:pt x="143" y="31"/>
                    <a:pt x="143" y="31"/>
                  </a:cubicBezTo>
                  <a:cubicBezTo>
                    <a:pt x="156" y="5"/>
                    <a:pt x="156" y="5"/>
                    <a:pt x="156" y="5"/>
                  </a:cubicBezTo>
                  <a:cubicBezTo>
                    <a:pt x="200" y="15"/>
                    <a:pt x="200" y="15"/>
                    <a:pt x="200" y="15"/>
                  </a:cubicBezTo>
                  <a:cubicBezTo>
                    <a:pt x="200" y="43"/>
                    <a:pt x="200" y="43"/>
                    <a:pt x="200" y="43"/>
                  </a:cubicBezTo>
                  <a:cubicBezTo>
                    <a:pt x="201" y="44"/>
                    <a:pt x="201" y="44"/>
                    <a:pt x="201" y="44"/>
                  </a:cubicBezTo>
                  <a:cubicBezTo>
                    <a:pt x="202" y="42"/>
                    <a:pt x="202" y="42"/>
                    <a:pt x="202" y="42"/>
                  </a:cubicBezTo>
                  <a:cubicBezTo>
                    <a:pt x="204" y="42"/>
                    <a:pt x="204" y="42"/>
                    <a:pt x="204" y="42"/>
                  </a:cubicBezTo>
                  <a:cubicBezTo>
                    <a:pt x="204" y="11"/>
                    <a:pt x="204" y="11"/>
                    <a:pt x="204" y="11"/>
                  </a:cubicBezTo>
                  <a:cubicBezTo>
                    <a:pt x="153" y="0"/>
                    <a:pt x="153" y="0"/>
                    <a:pt x="153" y="0"/>
                  </a:cubicBezTo>
                  <a:cubicBezTo>
                    <a:pt x="140" y="28"/>
                    <a:pt x="140" y="28"/>
                    <a:pt x="140" y="28"/>
                  </a:cubicBezTo>
                  <a:cubicBezTo>
                    <a:pt x="142" y="29"/>
                    <a:pt x="142" y="29"/>
                    <a:pt x="142" y="29"/>
                  </a:cubicBezTo>
                  <a:cubicBezTo>
                    <a:pt x="142" y="27"/>
                    <a:pt x="142" y="27"/>
                    <a:pt x="142" y="27"/>
                  </a:cubicBezTo>
                  <a:cubicBezTo>
                    <a:pt x="131" y="27"/>
                    <a:pt x="121" y="29"/>
                    <a:pt x="111" y="32"/>
                  </a:cubicBezTo>
                  <a:cubicBezTo>
                    <a:pt x="111" y="34"/>
                    <a:pt x="111" y="34"/>
                    <a:pt x="111" y="34"/>
                  </a:cubicBezTo>
                  <a:cubicBezTo>
                    <a:pt x="113" y="33"/>
                    <a:pt x="113" y="33"/>
                    <a:pt x="113" y="33"/>
                  </a:cubicBezTo>
                  <a:cubicBezTo>
                    <a:pt x="91" y="11"/>
                    <a:pt x="91" y="11"/>
                    <a:pt x="91" y="11"/>
                  </a:cubicBezTo>
                  <a:cubicBezTo>
                    <a:pt x="47" y="39"/>
                    <a:pt x="47" y="39"/>
                    <a:pt x="47" y="39"/>
                  </a:cubicBezTo>
                  <a:cubicBezTo>
                    <a:pt x="58" y="68"/>
                    <a:pt x="58" y="68"/>
                    <a:pt x="58" y="68"/>
                  </a:cubicBezTo>
                  <a:cubicBezTo>
                    <a:pt x="60" y="67"/>
                    <a:pt x="60" y="67"/>
                    <a:pt x="60" y="67"/>
                  </a:cubicBezTo>
                  <a:cubicBezTo>
                    <a:pt x="58" y="65"/>
                    <a:pt x="58" y="65"/>
                    <a:pt x="58" y="65"/>
                  </a:cubicBezTo>
                  <a:cubicBezTo>
                    <a:pt x="51" y="73"/>
                    <a:pt x="45" y="82"/>
                    <a:pt x="40" y="92"/>
                  </a:cubicBezTo>
                  <a:cubicBezTo>
                    <a:pt x="42" y="93"/>
                    <a:pt x="42" y="93"/>
                    <a:pt x="42" y="93"/>
                  </a:cubicBezTo>
                  <a:cubicBezTo>
                    <a:pt x="42" y="91"/>
                    <a:pt x="42" y="91"/>
                    <a:pt x="42" y="91"/>
                  </a:cubicBezTo>
                  <a:cubicBezTo>
                    <a:pt x="11" y="91"/>
                    <a:pt x="11" y="91"/>
                    <a:pt x="11" y="91"/>
                  </a:cubicBezTo>
                  <a:cubicBezTo>
                    <a:pt x="0" y="141"/>
                    <a:pt x="0" y="141"/>
                    <a:pt x="0" y="141"/>
                  </a:cubicBezTo>
                  <a:cubicBezTo>
                    <a:pt x="27" y="154"/>
                    <a:pt x="27" y="154"/>
                    <a:pt x="27" y="154"/>
                  </a:cubicBezTo>
                  <a:cubicBezTo>
                    <a:pt x="28" y="152"/>
                    <a:pt x="28" y="152"/>
                    <a:pt x="28" y="152"/>
                  </a:cubicBezTo>
                  <a:cubicBezTo>
                    <a:pt x="26" y="152"/>
                    <a:pt x="26" y="152"/>
                    <a:pt x="26" y="152"/>
                  </a:cubicBezTo>
                  <a:cubicBezTo>
                    <a:pt x="27" y="163"/>
                    <a:pt x="28" y="174"/>
                    <a:pt x="32" y="184"/>
                  </a:cubicBezTo>
                  <a:cubicBezTo>
                    <a:pt x="34" y="183"/>
                    <a:pt x="34" y="183"/>
                    <a:pt x="34" y="183"/>
                  </a:cubicBezTo>
                  <a:cubicBezTo>
                    <a:pt x="32" y="182"/>
                    <a:pt x="32" y="182"/>
                    <a:pt x="32" y="182"/>
                  </a:cubicBezTo>
                  <a:cubicBezTo>
                    <a:pt x="10" y="203"/>
                    <a:pt x="10" y="203"/>
                    <a:pt x="10" y="203"/>
                  </a:cubicBezTo>
                  <a:cubicBezTo>
                    <a:pt x="38" y="247"/>
                    <a:pt x="38" y="247"/>
                    <a:pt x="38" y="247"/>
                  </a:cubicBezTo>
                  <a:cubicBezTo>
                    <a:pt x="67" y="236"/>
                    <a:pt x="67" y="236"/>
                    <a:pt x="67" y="236"/>
                  </a:cubicBezTo>
                  <a:cubicBezTo>
                    <a:pt x="66" y="235"/>
                    <a:pt x="66" y="235"/>
                    <a:pt x="66" y="235"/>
                  </a:cubicBezTo>
                  <a:cubicBezTo>
                    <a:pt x="65" y="236"/>
                    <a:pt x="65" y="236"/>
                    <a:pt x="65" y="236"/>
                  </a:cubicBezTo>
                  <a:cubicBezTo>
                    <a:pt x="73" y="243"/>
                    <a:pt x="81" y="249"/>
                    <a:pt x="91" y="254"/>
                  </a:cubicBezTo>
                  <a:cubicBezTo>
                    <a:pt x="92" y="253"/>
                    <a:pt x="92" y="253"/>
                    <a:pt x="92" y="253"/>
                  </a:cubicBezTo>
                  <a:cubicBezTo>
                    <a:pt x="90" y="253"/>
                    <a:pt x="90" y="253"/>
                    <a:pt x="90" y="253"/>
                  </a:cubicBezTo>
                  <a:cubicBezTo>
                    <a:pt x="90" y="283"/>
                    <a:pt x="90" y="283"/>
                    <a:pt x="90" y="283"/>
                  </a:cubicBezTo>
                  <a:cubicBezTo>
                    <a:pt x="140" y="295"/>
                    <a:pt x="140" y="295"/>
                    <a:pt x="140" y="295"/>
                  </a:cubicBezTo>
                  <a:cubicBezTo>
                    <a:pt x="153" y="267"/>
                    <a:pt x="153" y="267"/>
                    <a:pt x="153" y="267"/>
                  </a:cubicBezTo>
                  <a:cubicBezTo>
                    <a:pt x="151" y="266"/>
                    <a:pt x="151" y="266"/>
                    <a:pt x="151" y="266"/>
                  </a:cubicBezTo>
                  <a:cubicBezTo>
                    <a:pt x="152" y="268"/>
                    <a:pt x="152" y="268"/>
                    <a:pt x="152" y="268"/>
                  </a:cubicBezTo>
                  <a:cubicBezTo>
                    <a:pt x="162" y="268"/>
                    <a:pt x="173" y="266"/>
                    <a:pt x="183" y="263"/>
                  </a:cubicBezTo>
                  <a:cubicBezTo>
                    <a:pt x="182" y="261"/>
                    <a:pt x="182" y="261"/>
                    <a:pt x="182" y="261"/>
                  </a:cubicBezTo>
                  <a:cubicBezTo>
                    <a:pt x="181" y="262"/>
                    <a:pt x="181" y="262"/>
                    <a:pt x="181" y="262"/>
                  </a:cubicBezTo>
                  <a:cubicBezTo>
                    <a:pt x="203" y="284"/>
                    <a:pt x="203" y="284"/>
                    <a:pt x="203" y="284"/>
                  </a:cubicBezTo>
                  <a:cubicBezTo>
                    <a:pt x="246" y="256"/>
                    <a:pt x="246" y="256"/>
                    <a:pt x="246" y="256"/>
                  </a:cubicBezTo>
                  <a:cubicBezTo>
                    <a:pt x="236" y="227"/>
                    <a:pt x="236" y="227"/>
                    <a:pt x="236" y="227"/>
                  </a:cubicBezTo>
                  <a:cubicBezTo>
                    <a:pt x="234" y="228"/>
                    <a:pt x="234" y="228"/>
                    <a:pt x="234" y="228"/>
                  </a:cubicBezTo>
                  <a:cubicBezTo>
                    <a:pt x="235" y="229"/>
                    <a:pt x="235" y="229"/>
                    <a:pt x="235" y="229"/>
                  </a:cubicBezTo>
                  <a:cubicBezTo>
                    <a:pt x="243" y="222"/>
                    <a:pt x="249" y="213"/>
                    <a:pt x="254" y="203"/>
                  </a:cubicBezTo>
                  <a:cubicBezTo>
                    <a:pt x="252" y="202"/>
                    <a:pt x="252" y="202"/>
                    <a:pt x="252" y="202"/>
                  </a:cubicBezTo>
                  <a:cubicBezTo>
                    <a:pt x="252" y="204"/>
                    <a:pt x="252" y="204"/>
                    <a:pt x="252" y="204"/>
                  </a:cubicBezTo>
                  <a:cubicBezTo>
                    <a:pt x="283" y="204"/>
                    <a:pt x="283" y="204"/>
                    <a:pt x="283" y="204"/>
                  </a:cubicBezTo>
                  <a:cubicBezTo>
                    <a:pt x="294" y="154"/>
                    <a:pt x="294" y="154"/>
                    <a:pt x="294" y="154"/>
                  </a:cubicBezTo>
                  <a:cubicBezTo>
                    <a:pt x="266" y="141"/>
                    <a:pt x="266" y="141"/>
                    <a:pt x="266" y="141"/>
                  </a:cubicBezTo>
                  <a:cubicBezTo>
                    <a:pt x="265" y="143"/>
                    <a:pt x="265" y="143"/>
                    <a:pt x="265" y="143"/>
                  </a:cubicBezTo>
                  <a:cubicBezTo>
                    <a:pt x="267" y="143"/>
                    <a:pt x="267" y="143"/>
                    <a:pt x="267" y="143"/>
                  </a:cubicBezTo>
                  <a:cubicBezTo>
                    <a:pt x="267" y="132"/>
                    <a:pt x="265" y="121"/>
                    <a:pt x="262" y="111"/>
                  </a:cubicBezTo>
                  <a:cubicBezTo>
                    <a:pt x="260" y="112"/>
                    <a:pt x="260" y="112"/>
                    <a:pt x="260" y="112"/>
                  </a:cubicBezTo>
                  <a:cubicBezTo>
                    <a:pt x="261" y="113"/>
                    <a:pt x="261" y="113"/>
                    <a:pt x="261" y="113"/>
                  </a:cubicBezTo>
                  <a:cubicBezTo>
                    <a:pt x="283" y="91"/>
                    <a:pt x="283" y="91"/>
                    <a:pt x="283" y="91"/>
                  </a:cubicBezTo>
                  <a:cubicBezTo>
                    <a:pt x="256" y="48"/>
                    <a:pt x="256" y="48"/>
                    <a:pt x="256" y="48"/>
                  </a:cubicBezTo>
                  <a:cubicBezTo>
                    <a:pt x="227" y="58"/>
                    <a:pt x="227" y="58"/>
                    <a:pt x="227" y="58"/>
                  </a:cubicBezTo>
                  <a:cubicBezTo>
                    <a:pt x="227" y="60"/>
                    <a:pt x="227" y="60"/>
                    <a:pt x="227" y="60"/>
                  </a:cubicBezTo>
                  <a:cubicBezTo>
                    <a:pt x="229" y="59"/>
                    <a:pt x="229" y="59"/>
                    <a:pt x="229" y="59"/>
                  </a:cubicBezTo>
                  <a:cubicBezTo>
                    <a:pt x="221" y="52"/>
                    <a:pt x="212" y="45"/>
                    <a:pt x="203" y="40"/>
                  </a:cubicBezTo>
                  <a:cubicBezTo>
                    <a:pt x="202" y="42"/>
                    <a:pt x="202" y="42"/>
                    <a:pt x="202" y="42"/>
                  </a:cubicBezTo>
                  <a:cubicBezTo>
                    <a:pt x="204" y="42"/>
                    <a:pt x="204" y="42"/>
                    <a:pt x="204" y="42"/>
                  </a:cubicBezTo>
                  <a:lnTo>
                    <a:pt x="202" y="42"/>
                  </a:lnTo>
                  <a:close/>
                  <a:moveTo>
                    <a:pt x="160" y="97"/>
                  </a:moveTo>
                  <a:cubicBezTo>
                    <a:pt x="161" y="95"/>
                    <a:pt x="161" y="95"/>
                    <a:pt x="161" y="95"/>
                  </a:cubicBezTo>
                  <a:cubicBezTo>
                    <a:pt x="157" y="95"/>
                    <a:pt x="153" y="94"/>
                    <a:pt x="149" y="94"/>
                  </a:cubicBezTo>
                  <a:cubicBezTo>
                    <a:pt x="124" y="94"/>
                    <a:pt x="102" y="111"/>
                    <a:pt x="97" y="136"/>
                  </a:cubicBezTo>
                  <a:cubicBezTo>
                    <a:pt x="96" y="140"/>
                    <a:pt x="95" y="144"/>
                    <a:pt x="95" y="148"/>
                  </a:cubicBezTo>
                  <a:cubicBezTo>
                    <a:pt x="95" y="172"/>
                    <a:pt x="112" y="195"/>
                    <a:pt x="137" y="200"/>
                  </a:cubicBezTo>
                  <a:cubicBezTo>
                    <a:pt x="141" y="201"/>
                    <a:pt x="145" y="202"/>
                    <a:pt x="149" y="202"/>
                  </a:cubicBezTo>
                  <a:cubicBezTo>
                    <a:pt x="174" y="202"/>
                    <a:pt x="196" y="185"/>
                    <a:pt x="201" y="160"/>
                  </a:cubicBezTo>
                  <a:cubicBezTo>
                    <a:pt x="202" y="156"/>
                    <a:pt x="203" y="152"/>
                    <a:pt x="203" y="148"/>
                  </a:cubicBezTo>
                  <a:cubicBezTo>
                    <a:pt x="203" y="123"/>
                    <a:pt x="186" y="101"/>
                    <a:pt x="161" y="95"/>
                  </a:cubicBezTo>
                  <a:cubicBezTo>
                    <a:pt x="160" y="97"/>
                    <a:pt x="160" y="97"/>
                    <a:pt x="160" y="97"/>
                  </a:cubicBezTo>
                  <a:cubicBezTo>
                    <a:pt x="160" y="99"/>
                    <a:pt x="160" y="99"/>
                    <a:pt x="160" y="99"/>
                  </a:cubicBezTo>
                  <a:cubicBezTo>
                    <a:pt x="183" y="105"/>
                    <a:pt x="199" y="125"/>
                    <a:pt x="199" y="148"/>
                  </a:cubicBezTo>
                  <a:cubicBezTo>
                    <a:pt x="199" y="151"/>
                    <a:pt x="198" y="155"/>
                    <a:pt x="197" y="159"/>
                  </a:cubicBezTo>
                  <a:cubicBezTo>
                    <a:pt x="192" y="182"/>
                    <a:pt x="172" y="198"/>
                    <a:pt x="149" y="198"/>
                  </a:cubicBezTo>
                  <a:cubicBezTo>
                    <a:pt x="145" y="198"/>
                    <a:pt x="142" y="197"/>
                    <a:pt x="138" y="196"/>
                  </a:cubicBezTo>
                  <a:cubicBezTo>
                    <a:pt x="115" y="191"/>
                    <a:pt x="99" y="171"/>
                    <a:pt x="99" y="148"/>
                  </a:cubicBezTo>
                  <a:cubicBezTo>
                    <a:pt x="99" y="144"/>
                    <a:pt x="100" y="141"/>
                    <a:pt x="100" y="137"/>
                  </a:cubicBezTo>
                  <a:cubicBezTo>
                    <a:pt x="106" y="114"/>
                    <a:pt x="126" y="98"/>
                    <a:pt x="149" y="98"/>
                  </a:cubicBezTo>
                  <a:cubicBezTo>
                    <a:pt x="152" y="98"/>
                    <a:pt x="156" y="99"/>
                    <a:pt x="160" y="99"/>
                  </a:cubicBezTo>
                  <a:lnTo>
                    <a:pt x="160" y="97"/>
                  </a:ln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i$ľiďe"/>
            <p:cNvSpPr/>
            <p:nvPr/>
          </p:nvSpPr>
          <p:spPr bwMode="auto">
            <a:xfrm>
              <a:off x="6459" y="6884"/>
              <a:ext cx="512" cy="408"/>
            </a:xfrm>
            <a:custGeom>
              <a:avLst/>
              <a:gdLst>
                <a:gd name="T0" fmla="*/ 154 w 183"/>
                <a:gd name="T1" fmla="*/ 0 h 146"/>
                <a:gd name="T2" fmla="*/ 29 w 183"/>
                <a:gd name="T3" fmla="*/ 0 h 146"/>
                <a:gd name="T4" fmla="*/ 0 w 183"/>
                <a:gd name="T5" fmla="*/ 28 h 146"/>
                <a:gd name="T6" fmla="*/ 0 w 183"/>
                <a:gd name="T7" fmla="*/ 76 h 146"/>
                <a:gd name="T8" fmla="*/ 0 w 183"/>
                <a:gd name="T9" fmla="*/ 93 h 146"/>
                <a:gd name="T10" fmla="*/ 0 w 183"/>
                <a:gd name="T11" fmla="*/ 146 h 146"/>
                <a:gd name="T12" fmla="*/ 30 w 183"/>
                <a:gd name="T13" fmla="*/ 120 h 146"/>
                <a:gd name="T14" fmla="*/ 154 w 183"/>
                <a:gd name="T15" fmla="*/ 120 h 146"/>
                <a:gd name="T16" fmla="*/ 183 w 183"/>
                <a:gd name="T17" fmla="*/ 93 h 146"/>
                <a:gd name="T18" fmla="*/ 183 w 183"/>
                <a:gd name="T19" fmla="*/ 28 h 146"/>
                <a:gd name="T20" fmla="*/ 154 w 183"/>
                <a:gd name="T21"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46">
                  <a:moveTo>
                    <a:pt x="154" y="0"/>
                  </a:moveTo>
                  <a:cubicBezTo>
                    <a:pt x="29" y="0"/>
                    <a:pt x="29" y="0"/>
                    <a:pt x="29" y="0"/>
                  </a:cubicBezTo>
                  <a:cubicBezTo>
                    <a:pt x="13" y="0"/>
                    <a:pt x="0" y="12"/>
                    <a:pt x="0" y="28"/>
                  </a:cubicBezTo>
                  <a:cubicBezTo>
                    <a:pt x="0" y="76"/>
                    <a:pt x="0" y="76"/>
                    <a:pt x="0" y="76"/>
                  </a:cubicBezTo>
                  <a:cubicBezTo>
                    <a:pt x="0" y="93"/>
                    <a:pt x="0" y="93"/>
                    <a:pt x="0" y="93"/>
                  </a:cubicBezTo>
                  <a:cubicBezTo>
                    <a:pt x="0" y="146"/>
                    <a:pt x="0" y="146"/>
                    <a:pt x="0" y="146"/>
                  </a:cubicBezTo>
                  <a:cubicBezTo>
                    <a:pt x="30" y="120"/>
                    <a:pt x="30" y="120"/>
                    <a:pt x="30" y="120"/>
                  </a:cubicBezTo>
                  <a:cubicBezTo>
                    <a:pt x="154" y="120"/>
                    <a:pt x="154" y="120"/>
                    <a:pt x="154" y="120"/>
                  </a:cubicBezTo>
                  <a:cubicBezTo>
                    <a:pt x="170" y="120"/>
                    <a:pt x="183" y="108"/>
                    <a:pt x="183" y="93"/>
                  </a:cubicBezTo>
                  <a:cubicBezTo>
                    <a:pt x="183" y="28"/>
                    <a:pt x="183" y="28"/>
                    <a:pt x="183" y="28"/>
                  </a:cubicBezTo>
                  <a:cubicBezTo>
                    <a:pt x="183" y="12"/>
                    <a:pt x="170" y="0"/>
                    <a:pt x="15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iṣļide"/>
            <p:cNvSpPr/>
            <p:nvPr/>
          </p:nvSpPr>
          <p:spPr bwMode="auto">
            <a:xfrm>
              <a:off x="6452" y="6877"/>
              <a:ext cx="524" cy="426"/>
            </a:xfrm>
            <a:custGeom>
              <a:avLst/>
              <a:gdLst>
                <a:gd name="T0" fmla="*/ 156 w 187"/>
                <a:gd name="T1" fmla="*/ 2 h 152"/>
                <a:gd name="T2" fmla="*/ 156 w 187"/>
                <a:gd name="T3" fmla="*/ 0 h 152"/>
                <a:gd name="T4" fmla="*/ 31 w 187"/>
                <a:gd name="T5" fmla="*/ 0 h 152"/>
                <a:gd name="T6" fmla="*/ 9 w 187"/>
                <a:gd name="T7" fmla="*/ 9 h 152"/>
                <a:gd name="T8" fmla="*/ 0 w 187"/>
                <a:gd name="T9" fmla="*/ 30 h 152"/>
                <a:gd name="T10" fmla="*/ 0 w 187"/>
                <a:gd name="T11" fmla="*/ 78 h 152"/>
                <a:gd name="T12" fmla="*/ 0 w 187"/>
                <a:gd name="T13" fmla="*/ 95 h 152"/>
                <a:gd name="T14" fmla="*/ 0 w 187"/>
                <a:gd name="T15" fmla="*/ 152 h 152"/>
                <a:gd name="T16" fmla="*/ 32 w 187"/>
                <a:gd name="T17" fmla="*/ 124 h 152"/>
                <a:gd name="T18" fmla="*/ 156 w 187"/>
                <a:gd name="T19" fmla="*/ 124 h 152"/>
                <a:gd name="T20" fmla="*/ 178 w 187"/>
                <a:gd name="T21" fmla="*/ 116 h 152"/>
                <a:gd name="T22" fmla="*/ 187 w 187"/>
                <a:gd name="T23" fmla="*/ 95 h 152"/>
                <a:gd name="T24" fmla="*/ 187 w 187"/>
                <a:gd name="T25" fmla="*/ 30 h 152"/>
                <a:gd name="T26" fmla="*/ 178 w 187"/>
                <a:gd name="T27" fmla="*/ 9 h 152"/>
                <a:gd name="T28" fmla="*/ 156 w 187"/>
                <a:gd name="T29" fmla="*/ 0 h 152"/>
                <a:gd name="T30" fmla="*/ 156 w 187"/>
                <a:gd name="T31" fmla="*/ 2 h 152"/>
                <a:gd name="T32" fmla="*/ 156 w 187"/>
                <a:gd name="T33" fmla="*/ 4 h 152"/>
                <a:gd name="T34" fmla="*/ 175 w 187"/>
                <a:gd name="T35" fmla="*/ 12 h 152"/>
                <a:gd name="T36" fmla="*/ 183 w 187"/>
                <a:gd name="T37" fmla="*/ 30 h 152"/>
                <a:gd name="T38" fmla="*/ 183 w 187"/>
                <a:gd name="T39" fmla="*/ 95 h 152"/>
                <a:gd name="T40" fmla="*/ 175 w 187"/>
                <a:gd name="T41" fmla="*/ 113 h 152"/>
                <a:gd name="T42" fmla="*/ 156 w 187"/>
                <a:gd name="T43" fmla="*/ 120 h 152"/>
                <a:gd name="T44" fmla="*/ 31 w 187"/>
                <a:gd name="T45" fmla="*/ 120 h 152"/>
                <a:gd name="T46" fmla="*/ 4 w 187"/>
                <a:gd name="T47" fmla="*/ 144 h 152"/>
                <a:gd name="T48" fmla="*/ 4 w 187"/>
                <a:gd name="T49" fmla="*/ 95 h 152"/>
                <a:gd name="T50" fmla="*/ 4 w 187"/>
                <a:gd name="T51" fmla="*/ 78 h 152"/>
                <a:gd name="T52" fmla="*/ 4 w 187"/>
                <a:gd name="T53" fmla="*/ 30 h 152"/>
                <a:gd name="T54" fmla="*/ 12 w 187"/>
                <a:gd name="T55" fmla="*/ 12 h 152"/>
                <a:gd name="T56" fmla="*/ 31 w 187"/>
                <a:gd name="T57" fmla="*/ 4 h 152"/>
                <a:gd name="T58" fmla="*/ 156 w 187"/>
                <a:gd name="T59" fmla="*/ 4 h 152"/>
                <a:gd name="T60" fmla="*/ 156 w 187"/>
                <a:gd name="T61" fmla="*/ 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7" h="152">
                  <a:moveTo>
                    <a:pt x="156" y="2"/>
                  </a:moveTo>
                  <a:cubicBezTo>
                    <a:pt x="156" y="0"/>
                    <a:pt x="156" y="0"/>
                    <a:pt x="156" y="0"/>
                  </a:cubicBezTo>
                  <a:cubicBezTo>
                    <a:pt x="31" y="0"/>
                    <a:pt x="31" y="0"/>
                    <a:pt x="31" y="0"/>
                  </a:cubicBezTo>
                  <a:cubicBezTo>
                    <a:pt x="23" y="0"/>
                    <a:pt x="15" y="3"/>
                    <a:pt x="9" y="9"/>
                  </a:cubicBezTo>
                  <a:cubicBezTo>
                    <a:pt x="4" y="14"/>
                    <a:pt x="0" y="21"/>
                    <a:pt x="0" y="30"/>
                  </a:cubicBezTo>
                  <a:cubicBezTo>
                    <a:pt x="0" y="78"/>
                    <a:pt x="0" y="78"/>
                    <a:pt x="0" y="78"/>
                  </a:cubicBezTo>
                  <a:cubicBezTo>
                    <a:pt x="0" y="95"/>
                    <a:pt x="0" y="95"/>
                    <a:pt x="0" y="95"/>
                  </a:cubicBezTo>
                  <a:cubicBezTo>
                    <a:pt x="0" y="152"/>
                    <a:pt x="0" y="152"/>
                    <a:pt x="0" y="152"/>
                  </a:cubicBezTo>
                  <a:cubicBezTo>
                    <a:pt x="32" y="124"/>
                    <a:pt x="32" y="124"/>
                    <a:pt x="32" y="124"/>
                  </a:cubicBezTo>
                  <a:cubicBezTo>
                    <a:pt x="156" y="124"/>
                    <a:pt x="156" y="124"/>
                    <a:pt x="156" y="124"/>
                  </a:cubicBezTo>
                  <a:cubicBezTo>
                    <a:pt x="165" y="124"/>
                    <a:pt x="172" y="121"/>
                    <a:pt x="178" y="116"/>
                  </a:cubicBezTo>
                  <a:cubicBezTo>
                    <a:pt x="184" y="111"/>
                    <a:pt x="187" y="103"/>
                    <a:pt x="187" y="95"/>
                  </a:cubicBezTo>
                  <a:cubicBezTo>
                    <a:pt x="187" y="30"/>
                    <a:pt x="187" y="30"/>
                    <a:pt x="187" y="30"/>
                  </a:cubicBezTo>
                  <a:cubicBezTo>
                    <a:pt x="187" y="21"/>
                    <a:pt x="184" y="14"/>
                    <a:pt x="178" y="9"/>
                  </a:cubicBezTo>
                  <a:cubicBezTo>
                    <a:pt x="172" y="3"/>
                    <a:pt x="165" y="0"/>
                    <a:pt x="156" y="0"/>
                  </a:cubicBezTo>
                  <a:cubicBezTo>
                    <a:pt x="156" y="2"/>
                    <a:pt x="156" y="2"/>
                    <a:pt x="156" y="2"/>
                  </a:cubicBezTo>
                  <a:cubicBezTo>
                    <a:pt x="156" y="4"/>
                    <a:pt x="156" y="4"/>
                    <a:pt x="156" y="4"/>
                  </a:cubicBezTo>
                  <a:cubicBezTo>
                    <a:pt x="164" y="4"/>
                    <a:pt x="170" y="7"/>
                    <a:pt x="175" y="12"/>
                  </a:cubicBezTo>
                  <a:cubicBezTo>
                    <a:pt x="180" y="16"/>
                    <a:pt x="183" y="23"/>
                    <a:pt x="183" y="30"/>
                  </a:cubicBezTo>
                  <a:cubicBezTo>
                    <a:pt x="183" y="95"/>
                    <a:pt x="183" y="95"/>
                    <a:pt x="183" y="95"/>
                  </a:cubicBezTo>
                  <a:cubicBezTo>
                    <a:pt x="183" y="102"/>
                    <a:pt x="180" y="108"/>
                    <a:pt x="175" y="113"/>
                  </a:cubicBezTo>
                  <a:cubicBezTo>
                    <a:pt x="170" y="118"/>
                    <a:pt x="164" y="120"/>
                    <a:pt x="156" y="120"/>
                  </a:cubicBezTo>
                  <a:cubicBezTo>
                    <a:pt x="31" y="120"/>
                    <a:pt x="31" y="120"/>
                    <a:pt x="31" y="120"/>
                  </a:cubicBezTo>
                  <a:cubicBezTo>
                    <a:pt x="4" y="144"/>
                    <a:pt x="4" y="144"/>
                    <a:pt x="4" y="144"/>
                  </a:cubicBezTo>
                  <a:cubicBezTo>
                    <a:pt x="4" y="95"/>
                    <a:pt x="4" y="95"/>
                    <a:pt x="4" y="95"/>
                  </a:cubicBezTo>
                  <a:cubicBezTo>
                    <a:pt x="4" y="78"/>
                    <a:pt x="4" y="78"/>
                    <a:pt x="4" y="78"/>
                  </a:cubicBezTo>
                  <a:cubicBezTo>
                    <a:pt x="4" y="30"/>
                    <a:pt x="4" y="30"/>
                    <a:pt x="4" y="30"/>
                  </a:cubicBezTo>
                  <a:cubicBezTo>
                    <a:pt x="4" y="23"/>
                    <a:pt x="7" y="16"/>
                    <a:pt x="12" y="12"/>
                  </a:cubicBezTo>
                  <a:cubicBezTo>
                    <a:pt x="17" y="7"/>
                    <a:pt x="24" y="4"/>
                    <a:pt x="31" y="4"/>
                  </a:cubicBezTo>
                  <a:cubicBezTo>
                    <a:pt x="156" y="4"/>
                    <a:pt x="156" y="4"/>
                    <a:pt x="156" y="4"/>
                  </a:cubicBezTo>
                  <a:lnTo>
                    <a:pt x="156" y="2"/>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ïşļîḍê"/>
            <p:cNvSpPr/>
            <p:nvPr/>
          </p:nvSpPr>
          <p:spPr bwMode="auto">
            <a:xfrm>
              <a:off x="6576" y="6958"/>
              <a:ext cx="305" cy="188"/>
            </a:xfrm>
            <a:custGeom>
              <a:avLst/>
              <a:gdLst>
                <a:gd name="T0" fmla="*/ 98 w 109"/>
                <a:gd name="T1" fmla="*/ 67 h 67"/>
                <a:gd name="T2" fmla="*/ 11 w 109"/>
                <a:gd name="T3" fmla="*/ 67 h 67"/>
                <a:gd name="T4" fmla="*/ 0 w 109"/>
                <a:gd name="T5" fmla="*/ 56 h 67"/>
                <a:gd name="T6" fmla="*/ 0 w 109"/>
                <a:gd name="T7" fmla="*/ 11 h 67"/>
                <a:gd name="T8" fmla="*/ 11 w 109"/>
                <a:gd name="T9" fmla="*/ 0 h 67"/>
                <a:gd name="T10" fmla="*/ 98 w 109"/>
                <a:gd name="T11" fmla="*/ 0 h 67"/>
                <a:gd name="T12" fmla="*/ 109 w 109"/>
                <a:gd name="T13" fmla="*/ 11 h 67"/>
                <a:gd name="T14" fmla="*/ 109 w 109"/>
                <a:gd name="T15" fmla="*/ 56 h 67"/>
                <a:gd name="T16" fmla="*/ 98 w 109"/>
                <a:gd name="T17"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67">
                  <a:moveTo>
                    <a:pt x="98" y="67"/>
                  </a:moveTo>
                  <a:cubicBezTo>
                    <a:pt x="11" y="67"/>
                    <a:pt x="11" y="67"/>
                    <a:pt x="11" y="67"/>
                  </a:cubicBezTo>
                  <a:cubicBezTo>
                    <a:pt x="5" y="67"/>
                    <a:pt x="0" y="62"/>
                    <a:pt x="0" y="56"/>
                  </a:cubicBezTo>
                  <a:cubicBezTo>
                    <a:pt x="0" y="11"/>
                    <a:pt x="0" y="11"/>
                    <a:pt x="0" y="11"/>
                  </a:cubicBezTo>
                  <a:cubicBezTo>
                    <a:pt x="0" y="5"/>
                    <a:pt x="5" y="0"/>
                    <a:pt x="11" y="0"/>
                  </a:cubicBezTo>
                  <a:cubicBezTo>
                    <a:pt x="98" y="0"/>
                    <a:pt x="98" y="0"/>
                    <a:pt x="98" y="0"/>
                  </a:cubicBezTo>
                  <a:cubicBezTo>
                    <a:pt x="104" y="0"/>
                    <a:pt x="109" y="5"/>
                    <a:pt x="109" y="11"/>
                  </a:cubicBezTo>
                  <a:cubicBezTo>
                    <a:pt x="109" y="56"/>
                    <a:pt x="109" y="56"/>
                    <a:pt x="109" y="56"/>
                  </a:cubicBezTo>
                  <a:cubicBezTo>
                    <a:pt x="109" y="62"/>
                    <a:pt x="104" y="67"/>
                    <a:pt x="98" y="6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íŝļíďê"/>
            <p:cNvSpPr/>
            <p:nvPr/>
          </p:nvSpPr>
          <p:spPr bwMode="auto">
            <a:xfrm>
              <a:off x="6593" y="6958"/>
              <a:ext cx="271" cy="102"/>
            </a:xfrm>
            <a:custGeom>
              <a:avLst/>
              <a:gdLst>
                <a:gd name="T0" fmla="*/ 97 w 97"/>
                <a:gd name="T1" fmla="*/ 1 h 36"/>
                <a:gd name="T2" fmla="*/ 95 w 97"/>
                <a:gd name="T3" fmla="*/ 0 h 36"/>
                <a:gd name="T4" fmla="*/ 48 w 97"/>
                <a:gd name="T5" fmla="*/ 34 h 36"/>
                <a:gd name="T6" fmla="*/ 2 w 97"/>
                <a:gd name="T7" fmla="*/ 0 h 36"/>
                <a:gd name="T8" fmla="*/ 0 w 97"/>
                <a:gd name="T9" fmla="*/ 1 h 36"/>
                <a:gd name="T10" fmla="*/ 48 w 97"/>
                <a:gd name="T11" fmla="*/ 36 h 36"/>
                <a:gd name="T12" fmla="*/ 97 w 97"/>
                <a:gd name="T13" fmla="*/ 1 h 36"/>
              </a:gdLst>
              <a:ahLst/>
              <a:cxnLst>
                <a:cxn ang="0">
                  <a:pos x="T0" y="T1"/>
                </a:cxn>
                <a:cxn ang="0">
                  <a:pos x="T2" y="T3"/>
                </a:cxn>
                <a:cxn ang="0">
                  <a:pos x="T4" y="T5"/>
                </a:cxn>
                <a:cxn ang="0">
                  <a:pos x="T6" y="T7"/>
                </a:cxn>
                <a:cxn ang="0">
                  <a:pos x="T8" y="T9"/>
                </a:cxn>
                <a:cxn ang="0">
                  <a:pos x="T10" y="T11"/>
                </a:cxn>
                <a:cxn ang="0">
                  <a:pos x="T12" y="T13"/>
                </a:cxn>
              </a:cxnLst>
              <a:rect l="0" t="0" r="r" b="b"/>
              <a:pathLst>
                <a:path w="97" h="36">
                  <a:moveTo>
                    <a:pt x="97" y="1"/>
                  </a:moveTo>
                  <a:cubicBezTo>
                    <a:pt x="96" y="1"/>
                    <a:pt x="95" y="1"/>
                    <a:pt x="95" y="0"/>
                  </a:cubicBezTo>
                  <a:cubicBezTo>
                    <a:pt x="48" y="34"/>
                    <a:pt x="48" y="34"/>
                    <a:pt x="48" y="34"/>
                  </a:cubicBezTo>
                  <a:cubicBezTo>
                    <a:pt x="2" y="0"/>
                    <a:pt x="2" y="0"/>
                    <a:pt x="2" y="0"/>
                  </a:cubicBezTo>
                  <a:cubicBezTo>
                    <a:pt x="1" y="1"/>
                    <a:pt x="0" y="1"/>
                    <a:pt x="0" y="1"/>
                  </a:cubicBezTo>
                  <a:cubicBezTo>
                    <a:pt x="48" y="36"/>
                    <a:pt x="48" y="36"/>
                    <a:pt x="48" y="36"/>
                  </a:cubicBezTo>
                  <a:lnTo>
                    <a:pt x="97"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í$ļíḋè"/>
            <p:cNvSpPr/>
            <p:nvPr/>
          </p:nvSpPr>
          <p:spPr bwMode="auto">
            <a:xfrm>
              <a:off x="2615" y="7293"/>
              <a:ext cx="314" cy="312"/>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 name="išļîḋè"/>
            <p:cNvSpPr/>
            <p:nvPr/>
          </p:nvSpPr>
          <p:spPr bwMode="auto">
            <a:xfrm>
              <a:off x="4523" y="6707"/>
              <a:ext cx="315" cy="314"/>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3" name="ïŝľîdè"/>
            <p:cNvSpPr/>
            <p:nvPr/>
          </p:nvSpPr>
          <p:spPr bwMode="auto">
            <a:xfrm>
              <a:off x="5197" y="7119"/>
              <a:ext cx="314" cy="315"/>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4" name="íṡľíḋê"/>
            <p:cNvSpPr/>
            <p:nvPr/>
          </p:nvSpPr>
          <p:spPr bwMode="auto">
            <a:xfrm>
              <a:off x="5197" y="7119"/>
              <a:ext cx="314"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7" name="iṣļiḑê"/>
            <p:cNvSpPr/>
            <p:nvPr/>
          </p:nvSpPr>
          <p:spPr bwMode="auto">
            <a:xfrm>
              <a:off x="5082" y="7299"/>
              <a:ext cx="314" cy="314"/>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8" name="îŝļïdè"/>
            <p:cNvSpPr/>
            <p:nvPr/>
          </p:nvSpPr>
          <p:spPr bwMode="auto">
            <a:xfrm>
              <a:off x="5082" y="7299"/>
              <a:ext cx="314" cy="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9" name="iŝľïḋé"/>
            <p:cNvSpPr/>
            <p:nvPr/>
          </p:nvSpPr>
          <p:spPr bwMode="auto">
            <a:xfrm>
              <a:off x="2498" y="7443"/>
              <a:ext cx="657" cy="1296"/>
            </a:xfrm>
            <a:custGeom>
              <a:avLst/>
              <a:gdLst>
                <a:gd name="T0" fmla="*/ 186 w 235"/>
                <a:gd name="T1" fmla="*/ 463 h 463"/>
                <a:gd name="T2" fmla="*/ 58 w 235"/>
                <a:gd name="T3" fmla="*/ 215 h 463"/>
                <a:gd name="T4" fmla="*/ 167 w 235"/>
                <a:gd name="T5" fmla="*/ 21 h 463"/>
                <a:gd name="T6" fmla="*/ 224 w 235"/>
                <a:gd name="T7" fmla="*/ 308 h 463"/>
                <a:gd name="T8" fmla="*/ 186 w 235"/>
                <a:gd name="T9" fmla="*/ 463 h 463"/>
              </a:gdLst>
              <a:ahLst/>
              <a:cxnLst>
                <a:cxn ang="0">
                  <a:pos x="T0" y="T1"/>
                </a:cxn>
                <a:cxn ang="0">
                  <a:pos x="T2" y="T3"/>
                </a:cxn>
                <a:cxn ang="0">
                  <a:pos x="T4" y="T5"/>
                </a:cxn>
                <a:cxn ang="0">
                  <a:pos x="T6" y="T7"/>
                </a:cxn>
                <a:cxn ang="0">
                  <a:pos x="T8" y="T9"/>
                </a:cxn>
              </a:cxnLst>
              <a:rect l="0" t="0" r="r" b="b"/>
              <a:pathLst>
                <a:path w="235" h="463">
                  <a:moveTo>
                    <a:pt x="186" y="463"/>
                  </a:moveTo>
                  <a:cubicBezTo>
                    <a:pt x="186" y="463"/>
                    <a:pt x="116" y="405"/>
                    <a:pt x="58" y="215"/>
                  </a:cubicBezTo>
                  <a:cubicBezTo>
                    <a:pt x="0" y="24"/>
                    <a:pt x="123" y="0"/>
                    <a:pt x="167" y="21"/>
                  </a:cubicBezTo>
                  <a:cubicBezTo>
                    <a:pt x="235" y="53"/>
                    <a:pt x="230" y="190"/>
                    <a:pt x="224" y="308"/>
                  </a:cubicBezTo>
                  <a:cubicBezTo>
                    <a:pt x="218" y="427"/>
                    <a:pt x="196" y="463"/>
                    <a:pt x="186" y="46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ïśľïḓe"/>
            <p:cNvSpPr/>
            <p:nvPr/>
          </p:nvSpPr>
          <p:spPr bwMode="auto">
            <a:xfrm>
              <a:off x="2615" y="7486"/>
              <a:ext cx="517" cy="1253"/>
            </a:xfrm>
            <a:custGeom>
              <a:avLst/>
              <a:gdLst>
                <a:gd name="T0" fmla="*/ 94 w 185"/>
                <a:gd name="T1" fmla="*/ 0 h 448"/>
                <a:gd name="T2" fmla="*/ 1 w 185"/>
                <a:gd name="T3" fmla="*/ 111 h 448"/>
                <a:gd name="T4" fmla="*/ 16 w 185"/>
                <a:gd name="T5" fmla="*/ 200 h 448"/>
                <a:gd name="T6" fmla="*/ 144 w 185"/>
                <a:gd name="T7" fmla="*/ 448 h 448"/>
                <a:gd name="T8" fmla="*/ 182 w 185"/>
                <a:gd name="T9" fmla="*/ 293 h 448"/>
                <a:gd name="T10" fmla="*/ 185 w 185"/>
                <a:gd name="T11" fmla="*/ 194 h 448"/>
                <a:gd name="T12" fmla="*/ 185 w 185"/>
                <a:gd name="T13" fmla="*/ 165 h 448"/>
                <a:gd name="T14" fmla="*/ 185 w 185"/>
                <a:gd name="T15" fmla="*/ 161 h 448"/>
                <a:gd name="T16" fmla="*/ 181 w 185"/>
                <a:gd name="T17" fmla="*/ 112 h 448"/>
                <a:gd name="T18" fmla="*/ 175 w 185"/>
                <a:gd name="T19" fmla="*/ 80 h 448"/>
                <a:gd name="T20" fmla="*/ 125 w 185"/>
                <a:gd name="T21" fmla="*/ 6 h 448"/>
                <a:gd name="T22" fmla="*/ 94 w 185"/>
                <a:gd name="T23"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5" h="448">
                  <a:moveTo>
                    <a:pt x="94" y="0"/>
                  </a:moveTo>
                  <a:cubicBezTo>
                    <a:pt x="54" y="0"/>
                    <a:pt x="0" y="27"/>
                    <a:pt x="1" y="111"/>
                  </a:cubicBezTo>
                  <a:cubicBezTo>
                    <a:pt x="1" y="135"/>
                    <a:pt x="5" y="165"/>
                    <a:pt x="16" y="200"/>
                  </a:cubicBezTo>
                  <a:cubicBezTo>
                    <a:pt x="74" y="390"/>
                    <a:pt x="144" y="448"/>
                    <a:pt x="144" y="448"/>
                  </a:cubicBezTo>
                  <a:cubicBezTo>
                    <a:pt x="154" y="448"/>
                    <a:pt x="176" y="412"/>
                    <a:pt x="182" y="293"/>
                  </a:cubicBezTo>
                  <a:cubicBezTo>
                    <a:pt x="184" y="261"/>
                    <a:pt x="185" y="227"/>
                    <a:pt x="185" y="194"/>
                  </a:cubicBezTo>
                  <a:cubicBezTo>
                    <a:pt x="185" y="184"/>
                    <a:pt x="185" y="175"/>
                    <a:pt x="185" y="165"/>
                  </a:cubicBezTo>
                  <a:cubicBezTo>
                    <a:pt x="185" y="164"/>
                    <a:pt x="185" y="163"/>
                    <a:pt x="185" y="161"/>
                  </a:cubicBezTo>
                  <a:cubicBezTo>
                    <a:pt x="184" y="144"/>
                    <a:pt x="183" y="127"/>
                    <a:pt x="181" y="112"/>
                  </a:cubicBezTo>
                  <a:cubicBezTo>
                    <a:pt x="179" y="100"/>
                    <a:pt x="177" y="90"/>
                    <a:pt x="175" y="80"/>
                  </a:cubicBezTo>
                  <a:cubicBezTo>
                    <a:pt x="166" y="45"/>
                    <a:pt x="151" y="18"/>
                    <a:pt x="125" y="6"/>
                  </a:cubicBezTo>
                  <a:cubicBezTo>
                    <a:pt x="117" y="2"/>
                    <a:pt x="106" y="0"/>
                    <a:pt x="94"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isḻïḋé"/>
            <p:cNvSpPr/>
            <p:nvPr/>
          </p:nvSpPr>
          <p:spPr bwMode="auto">
            <a:xfrm>
              <a:off x="2926" y="7804"/>
              <a:ext cx="112" cy="2153"/>
            </a:xfrm>
            <a:custGeom>
              <a:avLst/>
              <a:gdLst>
                <a:gd name="T0" fmla="*/ 0 w 40"/>
                <a:gd name="T1" fmla="*/ 1 h 770"/>
                <a:gd name="T2" fmla="*/ 1 w 40"/>
                <a:gd name="T3" fmla="*/ 2 h 770"/>
                <a:gd name="T4" fmla="*/ 31 w 40"/>
                <a:gd name="T5" fmla="*/ 355 h 770"/>
                <a:gd name="T6" fmla="*/ 36 w 40"/>
                <a:gd name="T7" fmla="*/ 622 h 770"/>
                <a:gd name="T8" fmla="*/ 35 w 40"/>
                <a:gd name="T9" fmla="*/ 732 h 770"/>
                <a:gd name="T10" fmla="*/ 34 w 40"/>
                <a:gd name="T11" fmla="*/ 760 h 770"/>
                <a:gd name="T12" fmla="*/ 34 w 40"/>
                <a:gd name="T13" fmla="*/ 770 h 770"/>
                <a:gd name="T14" fmla="*/ 38 w 40"/>
                <a:gd name="T15" fmla="*/ 770 h 770"/>
                <a:gd name="T16" fmla="*/ 40 w 40"/>
                <a:gd name="T17" fmla="*/ 622 h 770"/>
                <a:gd name="T18" fmla="*/ 35 w 40"/>
                <a:gd name="T19" fmla="*/ 355 h 770"/>
                <a:gd name="T20" fmla="*/ 4 w 40"/>
                <a:gd name="T21" fmla="*/ 0 h 770"/>
                <a:gd name="T22" fmla="*/ 0 w 40"/>
                <a:gd name="T23" fmla="*/ 1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 h="770">
                  <a:moveTo>
                    <a:pt x="0" y="1"/>
                  </a:moveTo>
                  <a:cubicBezTo>
                    <a:pt x="0" y="1"/>
                    <a:pt x="0" y="2"/>
                    <a:pt x="1" y="2"/>
                  </a:cubicBezTo>
                  <a:cubicBezTo>
                    <a:pt x="3" y="14"/>
                    <a:pt x="23" y="114"/>
                    <a:pt x="31" y="355"/>
                  </a:cubicBezTo>
                  <a:cubicBezTo>
                    <a:pt x="35" y="464"/>
                    <a:pt x="36" y="554"/>
                    <a:pt x="36" y="622"/>
                  </a:cubicBezTo>
                  <a:cubicBezTo>
                    <a:pt x="36" y="670"/>
                    <a:pt x="35" y="707"/>
                    <a:pt x="35" y="732"/>
                  </a:cubicBezTo>
                  <a:cubicBezTo>
                    <a:pt x="35" y="744"/>
                    <a:pt x="34" y="754"/>
                    <a:pt x="34" y="760"/>
                  </a:cubicBezTo>
                  <a:cubicBezTo>
                    <a:pt x="34" y="766"/>
                    <a:pt x="34" y="770"/>
                    <a:pt x="34" y="770"/>
                  </a:cubicBezTo>
                  <a:cubicBezTo>
                    <a:pt x="38" y="770"/>
                    <a:pt x="38" y="770"/>
                    <a:pt x="38" y="770"/>
                  </a:cubicBezTo>
                  <a:cubicBezTo>
                    <a:pt x="38" y="770"/>
                    <a:pt x="40" y="717"/>
                    <a:pt x="40" y="622"/>
                  </a:cubicBezTo>
                  <a:cubicBezTo>
                    <a:pt x="40" y="554"/>
                    <a:pt x="39" y="464"/>
                    <a:pt x="35" y="355"/>
                  </a:cubicBezTo>
                  <a:cubicBezTo>
                    <a:pt x="26" y="98"/>
                    <a:pt x="4" y="1"/>
                    <a:pt x="4" y="0"/>
                  </a:cubicBezTo>
                  <a:cubicBezTo>
                    <a:pt x="0" y="1"/>
                    <a:pt x="0" y="1"/>
                    <a:pt x="0"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iṧḷïḑê"/>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îṡlîdé"/>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ïSlíḍé"/>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išļîde"/>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î$ľiḑe"/>
            <p:cNvSpPr/>
            <p:nvPr/>
          </p:nvSpPr>
          <p:spPr bwMode="auto">
            <a:xfrm>
              <a:off x="3088" y="7901"/>
              <a:ext cx="629" cy="1105"/>
            </a:xfrm>
            <a:custGeom>
              <a:avLst/>
              <a:gdLst>
                <a:gd name="T0" fmla="*/ 23 w 225"/>
                <a:gd name="T1" fmla="*/ 391 h 395"/>
                <a:gd name="T2" fmla="*/ 41 w 225"/>
                <a:gd name="T3" fmla="*/ 161 h 395"/>
                <a:gd name="T4" fmla="*/ 194 w 225"/>
                <a:gd name="T5" fmla="*/ 60 h 395"/>
                <a:gd name="T6" fmla="*/ 112 w 225"/>
                <a:gd name="T7" fmla="*/ 292 h 395"/>
                <a:gd name="T8" fmla="*/ 23 w 225"/>
                <a:gd name="T9" fmla="*/ 391 h 395"/>
              </a:gdLst>
              <a:ahLst/>
              <a:cxnLst>
                <a:cxn ang="0">
                  <a:pos x="T0" y="T1"/>
                </a:cxn>
                <a:cxn ang="0">
                  <a:pos x="T2" y="T3"/>
                </a:cxn>
                <a:cxn ang="0">
                  <a:pos x="T4" y="T5"/>
                </a:cxn>
                <a:cxn ang="0">
                  <a:pos x="T6" y="T7"/>
                </a:cxn>
                <a:cxn ang="0">
                  <a:pos x="T8" y="T9"/>
                </a:cxn>
              </a:cxnLst>
              <a:rect l="0" t="0" r="r" b="b"/>
              <a:pathLst>
                <a:path w="225" h="395">
                  <a:moveTo>
                    <a:pt x="23" y="391"/>
                  </a:moveTo>
                  <a:cubicBezTo>
                    <a:pt x="23" y="391"/>
                    <a:pt x="0" y="323"/>
                    <a:pt x="41" y="161"/>
                  </a:cubicBezTo>
                  <a:cubicBezTo>
                    <a:pt x="82" y="0"/>
                    <a:pt x="173" y="28"/>
                    <a:pt x="194" y="60"/>
                  </a:cubicBezTo>
                  <a:cubicBezTo>
                    <a:pt x="225" y="108"/>
                    <a:pt x="165" y="207"/>
                    <a:pt x="112" y="292"/>
                  </a:cubicBezTo>
                  <a:cubicBezTo>
                    <a:pt x="59" y="377"/>
                    <a:pt x="29" y="395"/>
                    <a:pt x="23" y="39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iṡlíḑé"/>
            <p:cNvSpPr/>
            <p:nvPr/>
          </p:nvSpPr>
          <p:spPr bwMode="auto">
            <a:xfrm>
              <a:off x="3133" y="7999"/>
              <a:ext cx="521" cy="1000"/>
            </a:xfrm>
            <a:custGeom>
              <a:avLst/>
              <a:gdLst>
                <a:gd name="T0" fmla="*/ 128 w 186"/>
                <a:gd name="T1" fmla="*/ 0 h 357"/>
                <a:gd name="T2" fmla="*/ 25 w 186"/>
                <a:gd name="T3" fmla="*/ 126 h 357"/>
                <a:gd name="T4" fmla="*/ 0 w 186"/>
                <a:gd name="T5" fmla="*/ 296 h 357"/>
                <a:gd name="T6" fmla="*/ 7 w 186"/>
                <a:gd name="T7" fmla="*/ 356 h 357"/>
                <a:gd name="T8" fmla="*/ 9 w 186"/>
                <a:gd name="T9" fmla="*/ 357 h 357"/>
                <a:gd name="T10" fmla="*/ 96 w 186"/>
                <a:gd name="T11" fmla="*/ 257 h 357"/>
                <a:gd name="T12" fmla="*/ 186 w 186"/>
                <a:gd name="T13" fmla="*/ 58 h 357"/>
                <a:gd name="T14" fmla="*/ 178 w 186"/>
                <a:gd name="T15" fmla="*/ 25 h 357"/>
                <a:gd name="T16" fmla="*/ 128 w 18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 h="357">
                  <a:moveTo>
                    <a:pt x="128" y="0"/>
                  </a:moveTo>
                  <a:cubicBezTo>
                    <a:pt x="93" y="0"/>
                    <a:pt x="50" y="29"/>
                    <a:pt x="25" y="126"/>
                  </a:cubicBezTo>
                  <a:cubicBezTo>
                    <a:pt x="5" y="203"/>
                    <a:pt x="0" y="259"/>
                    <a:pt x="0" y="296"/>
                  </a:cubicBezTo>
                  <a:cubicBezTo>
                    <a:pt x="0" y="337"/>
                    <a:pt x="7" y="356"/>
                    <a:pt x="7" y="356"/>
                  </a:cubicBezTo>
                  <a:cubicBezTo>
                    <a:pt x="7" y="356"/>
                    <a:pt x="8" y="357"/>
                    <a:pt x="9" y="357"/>
                  </a:cubicBezTo>
                  <a:cubicBezTo>
                    <a:pt x="18" y="357"/>
                    <a:pt x="47" y="335"/>
                    <a:pt x="96" y="257"/>
                  </a:cubicBezTo>
                  <a:cubicBezTo>
                    <a:pt x="139" y="189"/>
                    <a:pt x="186" y="111"/>
                    <a:pt x="186" y="58"/>
                  </a:cubicBezTo>
                  <a:cubicBezTo>
                    <a:pt x="186" y="45"/>
                    <a:pt x="184" y="34"/>
                    <a:pt x="178" y="25"/>
                  </a:cubicBezTo>
                  <a:cubicBezTo>
                    <a:pt x="170" y="12"/>
                    <a:pt x="150" y="0"/>
                    <a:pt x="128"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îṡ1îḍê"/>
            <p:cNvSpPr/>
            <p:nvPr/>
          </p:nvSpPr>
          <p:spPr bwMode="auto">
            <a:xfrm>
              <a:off x="3043" y="8237"/>
              <a:ext cx="408" cy="1586"/>
            </a:xfrm>
            <a:custGeom>
              <a:avLst/>
              <a:gdLst>
                <a:gd name="T0" fmla="*/ 4 w 146"/>
                <a:gd name="T1" fmla="*/ 567 h 567"/>
                <a:gd name="T2" fmla="*/ 4 w 146"/>
                <a:gd name="T3" fmla="*/ 558 h 567"/>
                <a:gd name="T4" fmla="*/ 59 w 146"/>
                <a:gd name="T5" fmla="*/ 215 h 567"/>
                <a:gd name="T6" fmla="*/ 120 w 146"/>
                <a:gd name="T7" fmla="*/ 59 h 567"/>
                <a:gd name="T8" fmla="*/ 139 w 146"/>
                <a:gd name="T9" fmla="*/ 17 h 567"/>
                <a:gd name="T10" fmla="*/ 144 w 146"/>
                <a:gd name="T11" fmla="*/ 6 h 567"/>
                <a:gd name="T12" fmla="*/ 146 w 146"/>
                <a:gd name="T13" fmla="*/ 2 h 567"/>
                <a:gd name="T14" fmla="*/ 143 w 146"/>
                <a:gd name="T15" fmla="*/ 0 h 567"/>
                <a:gd name="T16" fmla="*/ 55 w 146"/>
                <a:gd name="T17" fmla="*/ 214 h 567"/>
                <a:gd name="T18" fmla="*/ 10 w 146"/>
                <a:gd name="T19" fmla="*/ 441 h 567"/>
                <a:gd name="T20" fmla="*/ 0 w 146"/>
                <a:gd name="T21" fmla="*/ 567 h 567"/>
                <a:gd name="T22" fmla="*/ 4 w 146"/>
                <a:gd name="T23" fmla="*/ 567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567">
                  <a:moveTo>
                    <a:pt x="4" y="567"/>
                  </a:moveTo>
                  <a:cubicBezTo>
                    <a:pt x="4" y="567"/>
                    <a:pt x="4" y="564"/>
                    <a:pt x="4" y="558"/>
                  </a:cubicBezTo>
                  <a:cubicBezTo>
                    <a:pt x="6" y="514"/>
                    <a:pt x="18" y="331"/>
                    <a:pt x="59" y="215"/>
                  </a:cubicBezTo>
                  <a:cubicBezTo>
                    <a:pt x="82" y="149"/>
                    <a:pt x="104" y="95"/>
                    <a:pt x="120" y="59"/>
                  </a:cubicBezTo>
                  <a:cubicBezTo>
                    <a:pt x="128" y="40"/>
                    <a:pt x="134" y="26"/>
                    <a:pt x="139" y="17"/>
                  </a:cubicBezTo>
                  <a:cubicBezTo>
                    <a:pt x="141" y="12"/>
                    <a:pt x="143" y="8"/>
                    <a:pt x="144" y="6"/>
                  </a:cubicBezTo>
                  <a:cubicBezTo>
                    <a:pt x="146" y="3"/>
                    <a:pt x="146" y="2"/>
                    <a:pt x="146" y="2"/>
                  </a:cubicBezTo>
                  <a:cubicBezTo>
                    <a:pt x="143" y="0"/>
                    <a:pt x="143" y="0"/>
                    <a:pt x="143" y="0"/>
                  </a:cubicBezTo>
                  <a:cubicBezTo>
                    <a:pt x="143" y="0"/>
                    <a:pt x="101" y="81"/>
                    <a:pt x="55" y="214"/>
                  </a:cubicBezTo>
                  <a:cubicBezTo>
                    <a:pt x="32" y="281"/>
                    <a:pt x="18" y="369"/>
                    <a:pt x="10" y="441"/>
                  </a:cubicBezTo>
                  <a:cubicBezTo>
                    <a:pt x="2" y="512"/>
                    <a:pt x="0" y="567"/>
                    <a:pt x="0" y="567"/>
                  </a:cubicBezTo>
                  <a:cubicBezTo>
                    <a:pt x="4" y="567"/>
                    <a:pt x="4" y="567"/>
                    <a:pt x="4" y="56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íṡlïďé"/>
            <p:cNvSpPr/>
            <p:nvPr/>
          </p:nvSpPr>
          <p:spPr bwMode="auto">
            <a:xfrm>
              <a:off x="3186" y="8897"/>
              <a:ext cx="498" cy="719"/>
            </a:xfrm>
            <a:custGeom>
              <a:avLst/>
              <a:gdLst>
                <a:gd name="T0" fmla="*/ 6 w 178"/>
                <a:gd name="T1" fmla="*/ 254 h 257"/>
                <a:gd name="T2" fmla="*/ 48 w 178"/>
                <a:gd name="T3" fmla="*/ 103 h 257"/>
                <a:gd name="T4" fmla="*/ 163 w 178"/>
                <a:gd name="T5" fmla="*/ 55 h 257"/>
                <a:gd name="T6" fmla="*/ 79 w 178"/>
                <a:gd name="T7" fmla="*/ 199 h 257"/>
                <a:gd name="T8" fmla="*/ 6 w 178"/>
                <a:gd name="T9" fmla="*/ 254 h 257"/>
              </a:gdLst>
              <a:ahLst/>
              <a:cxnLst>
                <a:cxn ang="0">
                  <a:pos x="T0" y="T1"/>
                </a:cxn>
                <a:cxn ang="0">
                  <a:pos x="T2" y="T3"/>
                </a:cxn>
                <a:cxn ang="0">
                  <a:pos x="T4" y="T5"/>
                </a:cxn>
                <a:cxn ang="0">
                  <a:pos x="T6" y="T7"/>
                </a:cxn>
                <a:cxn ang="0">
                  <a:pos x="T8" y="T9"/>
                </a:cxn>
              </a:cxnLst>
              <a:rect l="0" t="0" r="r" b="b"/>
              <a:pathLst>
                <a:path w="178" h="257">
                  <a:moveTo>
                    <a:pt x="6" y="254"/>
                  </a:moveTo>
                  <a:cubicBezTo>
                    <a:pt x="6" y="254"/>
                    <a:pt x="0" y="205"/>
                    <a:pt x="48" y="103"/>
                  </a:cubicBezTo>
                  <a:cubicBezTo>
                    <a:pt x="97" y="0"/>
                    <a:pt x="154" y="32"/>
                    <a:pt x="163" y="55"/>
                  </a:cubicBezTo>
                  <a:cubicBezTo>
                    <a:pt x="178" y="92"/>
                    <a:pt x="125" y="150"/>
                    <a:pt x="79" y="199"/>
                  </a:cubicBezTo>
                  <a:cubicBezTo>
                    <a:pt x="32" y="249"/>
                    <a:pt x="10" y="257"/>
                    <a:pt x="6" y="254"/>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îṧḷíḓè"/>
            <p:cNvSpPr/>
            <p:nvPr/>
          </p:nvSpPr>
          <p:spPr bwMode="auto">
            <a:xfrm>
              <a:off x="3203" y="8987"/>
              <a:ext cx="446" cy="620"/>
            </a:xfrm>
            <a:custGeom>
              <a:avLst/>
              <a:gdLst>
                <a:gd name="T0" fmla="*/ 119 w 160"/>
                <a:gd name="T1" fmla="*/ 0 h 222"/>
                <a:gd name="T2" fmla="*/ 42 w 160"/>
                <a:gd name="T3" fmla="*/ 71 h 222"/>
                <a:gd name="T4" fmla="*/ 0 w 160"/>
                <a:gd name="T5" fmla="*/ 216 h 222"/>
                <a:gd name="T6" fmla="*/ 0 w 160"/>
                <a:gd name="T7" fmla="*/ 222 h 222"/>
                <a:gd name="T8" fmla="*/ 2 w 160"/>
                <a:gd name="T9" fmla="*/ 222 h 222"/>
                <a:gd name="T10" fmla="*/ 73 w 160"/>
                <a:gd name="T11" fmla="*/ 167 h 222"/>
                <a:gd name="T12" fmla="*/ 160 w 160"/>
                <a:gd name="T13" fmla="*/ 37 h 222"/>
                <a:gd name="T14" fmla="*/ 157 w 160"/>
                <a:gd name="T15" fmla="*/ 23 h 222"/>
                <a:gd name="T16" fmla="*/ 119 w 160"/>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222">
                  <a:moveTo>
                    <a:pt x="119" y="0"/>
                  </a:moveTo>
                  <a:cubicBezTo>
                    <a:pt x="96" y="0"/>
                    <a:pt x="68" y="16"/>
                    <a:pt x="42" y="71"/>
                  </a:cubicBezTo>
                  <a:cubicBezTo>
                    <a:pt x="3" y="153"/>
                    <a:pt x="0" y="200"/>
                    <a:pt x="0" y="216"/>
                  </a:cubicBezTo>
                  <a:cubicBezTo>
                    <a:pt x="0" y="220"/>
                    <a:pt x="0" y="222"/>
                    <a:pt x="0" y="222"/>
                  </a:cubicBezTo>
                  <a:cubicBezTo>
                    <a:pt x="0" y="222"/>
                    <a:pt x="1" y="222"/>
                    <a:pt x="2" y="222"/>
                  </a:cubicBezTo>
                  <a:cubicBezTo>
                    <a:pt x="10" y="222"/>
                    <a:pt x="32" y="211"/>
                    <a:pt x="73" y="167"/>
                  </a:cubicBezTo>
                  <a:cubicBezTo>
                    <a:pt x="114" y="123"/>
                    <a:pt x="160" y="73"/>
                    <a:pt x="160" y="37"/>
                  </a:cubicBezTo>
                  <a:cubicBezTo>
                    <a:pt x="160" y="32"/>
                    <a:pt x="159" y="28"/>
                    <a:pt x="157" y="23"/>
                  </a:cubicBezTo>
                  <a:cubicBezTo>
                    <a:pt x="153" y="12"/>
                    <a:pt x="138" y="0"/>
                    <a:pt x="119" y="0"/>
                  </a:cubicBezTo>
                </a:path>
              </a:pathLst>
            </a:custGeom>
            <a:solidFill>
              <a:srgbClr val="AD66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iṥḷídè"/>
            <p:cNvSpPr/>
            <p:nvPr/>
          </p:nvSpPr>
          <p:spPr bwMode="auto">
            <a:xfrm>
              <a:off x="3043" y="9094"/>
              <a:ext cx="493" cy="827"/>
            </a:xfrm>
            <a:custGeom>
              <a:avLst/>
              <a:gdLst>
                <a:gd name="T0" fmla="*/ 3 w 176"/>
                <a:gd name="T1" fmla="*/ 296 h 296"/>
                <a:gd name="T2" fmla="*/ 8 w 176"/>
                <a:gd name="T3" fmla="*/ 286 h 296"/>
                <a:gd name="T4" fmla="*/ 82 w 176"/>
                <a:gd name="T5" fmla="*/ 150 h 296"/>
                <a:gd name="T6" fmla="*/ 176 w 176"/>
                <a:gd name="T7" fmla="*/ 2 h 296"/>
                <a:gd name="T8" fmla="*/ 173 w 176"/>
                <a:gd name="T9" fmla="*/ 0 h 296"/>
                <a:gd name="T10" fmla="*/ 65 w 176"/>
                <a:gd name="T11" fmla="*/ 173 h 296"/>
                <a:gd name="T12" fmla="*/ 0 w 176"/>
                <a:gd name="T13" fmla="*/ 294 h 296"/>
                <a:gd name="T14" fmla="*/ 3 w 176"/>
                <a:gd name="T15" fmla="*/ 296 h 2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6" h="296">
                  <a:moveTo>
                    <a:pt x="3" y="296"/>
                  </a:moveTo>
                  <a:cubicBezTo>
                    <a:pt x="3" y="296"/>
                    <a:pt x="5" y="293"/>
                    <a:pt x="8" y="286"/>
                  </a:cubicBezTo>
                  <a:cubicBezTo>
                    <a:pt x="20" y="264"/>
                    <a:pt x="49" y="208"/>
                    <a:pt x="82" y="150"/>
                  </a:cubicBezTo>
                  <a:cubicBezTo>
                    <a:pt x="115" y="92"/>
                    <a:pt x="151" y="32"/>
                    <a:pt x="176" y="2"/>
                  </a:cubicBezTo>
                  <a:cubicBezTo>
                    <a:pt x="173" y="0"/>
                    <a:pt x="173" y="0"/>
                    <a:pt x="173" y="0"/>
                  </a:cubicBezTo>
                  <a:cubicBezTo>
                    <a:pt x="144" y="34"/>
                    <a:pt x="101" y="108"/>
                    <a:pt x="65" y="173"/>
                  </a:cubicBezTo>
                  <a:cubicBezTo>
                    <a:pt x="29" y="238"/>
                    <a:pt x="0" y="294"/>
                    <a:pt x="0" y="294"/>
                  </a:cubicBezTo>
                  <a:cubicBezTo>
                    <a:pt x="3" y="296"/>
                    <a:pt x="3" y="296"/>
                    <a:pt x="3" y="29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íṥḷiḑé"/>
            <p:cNvSpPr/>
            <p:nvPr/>
          </p:nvSpPr>
          <p:spPr bwMode="auto">
            <a:xfrm>
              <a:off x="2386" y="8399"/>
              <a:ext cx="517" cy="793"/>
            </a:xfrm>
            <a:custGeom>
              <a:avLst/>
              <a:gdLst>
                <a:gd name="T0" fmla="*/ 173 w 185"/>
                <a:gd name="T1" fmla="*/ 283 h 283"/>
                <a:gd name="T2" fmla="*/ 62 w 185"/>
                <a:gd name="T3" fmla="*/ 144 h 283"/>
                <a:gd name="T4" fmla="*/ 94 w 185"/>
                <a:gd name="T5" fmla="*/ 7 h 283"/>
                <a:gd name="T6" fmla="*/ 171 w 185"/>
                <a:gd name="T7" fmla="*/ 180 h 283"/>
                <a:gd name="T8" fmla="*/ 173 w 185"/>
                <a:gd name="T9" fmla="*/ 283 h 283"/>
              </a:gdLst>
              <a:ahLst/>
              <a:cxnLst>
                <a:cxn ang="0">
                  <a:pos x="T0" y="T1"/>
                </a:cxn>
                <a:cxn ang="0">
                  <a:pos x="T2" y="T3"/>
                </a:cxn>
                <a:cxn ang="0">
                  <a:pos x="T4" y="T5"/>
                </a:cxn>
                <a:cxn ang="0">
                  <a:pos x="T6" y="T7"/>
                </a:cxn>
                <a:cxn ang="0">
                  <a:pos x="T8" y="T9"/>
                </a:cxn>
              </a:cxnLst>
              <a:rect l="0" t="0" r="r" b="b"/>
              <a:pathLst>
                <a:path w="185" h="283">
                  <a:moveTo>
                    <a:pt x="173" y="283"/>
                  </a:moveTo>
                  <a:cubicBezTo>
                    <a:pt x="173" y="283"/>
                    <a:pt x="124" y="256"/>
                    <a:pt x="62" y="144"/>
                  </a:cubicBezTo>
                  <a:cubicBezTo>
                    <a:pt x="0" y="32"/>
                    <a:pt x="66" y="0"/>
                    <a:pt x="94" y="7"/>
                  </a:cubicBezTo>
                  <a:cubicBezTo>
                    <a:pt x="138" y="17"/>
                    <a:pt x="156" y="104"/>
                    <a:pt x="171" y="180"/>
                  </a:cubicBezTo>
                  <a:cubicBezTo>
                    <a:pt x="185" y="255"/>
                    <a:pt x="178" y="281"/>
                    <a:pt x="173" y="28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íṥľîḑê"/>
            <p:cNvSpPr/>
            <p:nvPr/>
          </p:nvSpPr>
          <p:spPr bwMode="auto">
            <a:xfrm>
              <a:off x="2486" y="8416"/>
              <a:ext cx="400" cy="776"/>
            </a:xfrm>
            <a:custGeom>
              <a:avLst/>
              <a:gdLst>
                <a:gd name="T0" fmla="*/ 50 w 143"/>
                <a:gd name="T1" fmla="*/ 0 h 277"/>
                <a:gd name="T2" fmla="*/ 1 w 143"/>
                <a:gd name="T3" fmla="*/ 50 h 277"/>
                <a:gd name="T4" fmla="*/ 0 w 143"/>
                <a:gd name="T5" fmla="*/ 57 h 277"/>
                <a:gd name="T6" fmla="*/ 26 w 143"/>
                <a:gd name="T7" fmla="*/ 138 h 277"/>
                <a:gd name="T8" fmla="*/ 137 w 143"/>
                <a:gd name="T9" fmla="*/ 277 h 277"/>
                <a:gd name="T10" fmla="*/ 143 w 143"/>
                <a:gd name="T11" fmla="*/ 247 h 277"/>
                <a:gd name="T12" fmla="*/ 135 w 143"/>
                <a:gd name="T13" fmla="*/ 174 h 277"/>
                <a:gd name="T14" fmla="*/ 58 w 143"/>
                <a:gd name="T15" fmla="*/ 1 h 277"/>
                <a:gd name="T16" fmla="*/ 50 w 143"/>
                <a:gd name="T17" fmla="*/ 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77">
                  <a:moveTo>
                    <a:pt x="50" y="0"/>
                  </a:moveTo>
                  <a:cubicBezTo>
                    <a:pt x="31" y="0"/>
                    <a:pt x="4" y="14"/>
                    <a:pt x="1" y="50"/>
                  </a:cubicBezTo>
                  <a:cubicBezTo>
                    <a:pt x="0" y="52"/>
                    <a:pt x="0" y="55"/>
                    <a:pt x="0" y="57"/>
                  </a:cubicBezTo>
                  <a:cubicBezTo>
                    <a:pt x="0" y="78"/>
                    <a:pt x="7" y="104"/>
                    <a:pt x="26" y="138"/>
                  </a:cubicBezTo>
                  <a:cubicBezTo>
                    <a:pt x="88" y="250"/>
                    <a:pt x="137" y="277"/>
                    <a:pt x="137" y="277"/>
                  </a:cubicBezTo>
                  <a:cubicBezTo>
                    <a:pt x="140" y="276"/>
                    <a:pt x="143" y="267"/>
                    <a:pt x="143" y="247"/>
                  </a:cubicBezTo>
                  <a:cubicBezTo>
                    <a:pt x="143" y="231"/>
                    <a:pt x="141" y="207"/>
                    <a:pt x="135" y="174"/>
                  </a:cubicBezTo>
                  <a:cubicBezTo>
                    <a:pt x="120" y="98"/>
                    <a:pt x="102" y="11"/>
                    <a:pt x="58" y="1"/>
                  </a:cubicBezTo>
                  <a:cubicBezTo>
                    <a:pt x="56" y="0"/>
                    <a:pt x="53" y="0"/>
                    <a:pt x="50" y="0"/>
                  </a:cubicBezTo>
                </a:path>
              </a:pathLst>
            </a:custGeom>
            <a:solidFill>
              <a:srgbClr val="9759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íṡľïḋé"/>
            <p:cNvSpPr/>
            <p:nvPr/>
          </p:nvSpPr>
          <p:spPr bwMode="auto">
            <a:xfrm>
              <a:off x="2638" y="8609"/>
              <a:ext cx="417" cy="1360"/>
            </a:xfrm>
            <a:custGeom>
              <a:avLst/>
              <a:gdLst>
                <a:gd name="T0" fmla="*/ 0 w 149"/>
                <a:gd name="T1" fmla="*/ 2 h 486"/>
                <a:gd name="T2" fmla="*/ 1 w 149"/>
                <a:gd name="T3" fmla="*/ 4 h 486"/>
                <a:gd name="T4" fmla="*/ 145 w 149"/>
                <a:gd name="T5" fmla="*/ 486 h 486"/>
                <a:gd name="T6" fmla="*/ 149 w 149"/>
                <a:gd name="T7" fmla="*/ 486 h 486"/>
                <a:gd name="T8" fmla="*/ 3 w 149"/>
                <a:gd name="T9" fmla="*/ 0 h 486"/>
                <a:gd name="T10" fmla="*/ 0 w 149"/>
                <a:gd name="T11" fmla="*/ 2 h 486"/>
              </a:gdLst>
              <a:ahLst/>
              <a:cxnLst>
                <a:cxn ang="0">
                  <a:pos x="T0" y="T1"/>
                </a:cxn>
                <a:cxn ang="0">
                  <a:pos x="T2" y="T3"/>
                </a:cxn>
                <a:cxn ang="0">
                  <a:pos x="T4" y="T5"/>
                </a:cxn>
                <a:cxn ang="0">
                  <a:pos x="T6" y="T7"/>
                </a:cxn>
                <a:cxn ang="0">
                  <a:pos x="T8" y="T9"/>
                </a:cxn>
                <a:cxn ang="0">
                  <a:pos x="T10" y="T11"/>
                </a:cxn>
              </a:cxnLst>
              <a:rect l="0" t="0" r="r" b="b"/>
              <a:pathLst>
                <a:path w="149" h="486">
                  <a:moveTo>
                    <a:pt x="0" y="2"/>
                  </a:moveTo>
                  <a:cubicBezTo>
                    <a:pt x="0" y="2"/>
                    <a:pt x="0" y="2"/>
                    <a:pt x="1" y="4"/>
                  </a:cubicBezTo>
                  <a:cubicBezTo>
                    <a:pt x="11" y="21"/>
                    <a:pt x="99" y="173"/>
                    <a:pt x="145" y="486"/>
                  </a:cubicBezTo>
                  <a:cubicBezTo>
                    <a:pt x="149" y="486"/>
                    <a:pt x="149" y="486"/>
                    <a:pt x="149" y="486"/>
                  </a:cubicBezTo>
                  <a:cubicBezTo>
                    <a:pt x="99" y="151"/>
                    <a:pt x="3" y="0"/>
                    <a:pt x="3" y="0"/>
                  </a:cubicBezTo>
                  <a:cubicBezTo>
                    <a:pt x="0" y="2"/>
                    <a:pt x="0" y="2"/>
                    <a:pt x="0"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ïşlîḋê"/>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 name="T8" fmla="*/ 0 w 86"/>
                <a:gd name="T9" fmla="*/ 5 h 38"/>
              </a:gdLst>
              <a:ahLst/>
              <a:cxnLst>
                <a:cxn ang="0">
                  <a:pos x="T0" y="T1"/>
                </a:cxn>
                <a:cxn ang="0">
                  <a:pos x="T2" y="T3"/>
                </a:cxn>
                <a:cxn ang="0">
                  <a:pos x="T4" y="T5"/>
                </a:cxn>
                <a:cxn ang="0">
                  <a:pos x="T6" y="T7"/>
                </a:cxn>
                <a:cxn ang="0">
                  <a:pos x="T8" y="T9"/>
                </a:cxn>
              </a:cxnLst>
              <a:rect l="0" t="0" r="r" b="b"/>
              <a:pathLst>
                <a:path w="86" h="38">
                  <a:moveTo>
                    <a:pt x="0" y="5"/>
                  </a:moveTo>
                  <a:lnTo>
                    <a:pt x="82" y="38"/>
                  </a:lnTo>
                  <a:lnTo>
                    <a:pt x="86" y="31"/>
                  </a:lnTo>
                  <a:lnTo>
                    <a:pt x="3"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íṧļïḋe"/>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Lst>
              <a:ahLst/>
              <a:cxnLst>
                <a:cxn ang="0">
                  <a:pos x="T0" y="T1"/>
                </a:cxn>
                <a:cxn ang="0">
                  <a:pos x="T2" y="T3"/>
                </a:cxn>
                <a:cxn ang="0">
                  <a:pos x="T4" y="T5"/>
                </a:cxn>
                <a:cxn ang="0">
                  <a:pos x="T6" y="T7"/>
                </a:cxn>
              </a:cxnLst>
              <a:rect l="0" t="0" r="r" b="b"/>
              <a:pathLst>
                <a:path w="86" h="38">
                  <a:moveTo>
                    <a:pt x="0" y="5"/>
                  </a:moveTo>
                  <a:lnTo>
                    <a:pt x="82" y="38"/>
                  </a:lnTo>
                  <a:lnTo>
                    <a:pt x="86" y="31"/>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ïśľîḋê"/>
            <p:cNvSpPr/>
            <p:nvPr/>
          </p:nvSpPr>
          <p:spPr bwMode="auto">
            <a:xfrm>
              <a:off x="2383" y="9193"/>
              <a:ext cx="495" cy="448"/>
            </a:xfrm>
            <a:custGeom>
              <a:avLst/>
              <a:gdLst>
                <a:gd name="T0" fmla="*/ 174 w 177"/>
                <a:gd name="T1" fmla="*/ 160 h 160"/>
                <a:gd name="T2" fmla="*/ 68 w 177"/>
                <a:gd name="T3" fmla="*/ 100 h 160"/>
                <a:gd name="T4" fmla="*/ 54 w 177"/>
                <a:gd name="T5" fmla="*/ 4 h 160"/>
                <a:gd name="T6" fmla="*/ 147 w 177"/>
                <a:gd name="T7" fmla="*/ 95 h 160"/>
                <a:gd name="T8" fmla="*/ 174 w 177"/>
                <a:gd name="T9" fmla="*/ 160 h 160"/>
              </a:gdLst>
              <a:ahLst/>
              <a:cxnLst>
                <a:cxn ang="0">
                  <a:pos x="T0" y="T1"/>
                </a:cxn>
                <a:cxn ang="0">
                  <a:pos x="T2" y="T3"/>
                </a:cxn>
                <a:cxn ang="0">
                  <a:pos x="T4" y="T5"/>
                </a:cxn>
                <a:cxn ang="0">
                  <a:pos x="T6" y="T7"/>
                </a:cxn>
                <a:cxn ang="0">
                  <a:pos x="T8" y="T9"/>
                </a:cxn>
              </a:cxnLst>
              <a:rect l="0" t="0" r="r" b="b"/>
              <a:pathLst>
                <a:path w="177" h="160">
                  <a:moveTo>
                    <a:pt x="174" y="160"/>
                  </a:moveTo>
                  <a:cubicBezTo>
                    <a:pt x="174" y="160"/>
                    <a:pt x="137" y="155"/>
                    <a:pt x="68" y="100"/>
                  </a:cubicBezTo>
                  <a:cubicBezTo>
                    <a:pt x="0" y="45"/>
                    <a:pt x="34" y="7"/>
                    <a:pt x="54" y="4"/>
                  </a:cubicBezTo>
                  <a:cubicBezTo>
                    <a:pt x="84" y="0"/>
                    <a:pt x="118" y="51"/>
                    <a:pt x="147" y="95"/>
                  </a:cubicBezTo>
                  <a:cubicBezTo>
                    <a:pt x="175" y="139"/>
                    <a:pt x="177" y="157"/>
                    <a:pt x="174" y="160"/>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i$ḻíḍè"/>
            <p:cNvSpPr/>
            <p:nvPr/>
          </p:nvSpPr>
          <p:spPr bwMode="auto">
            <a:xfrm>
              <a:off x="2462" y="9206"/>
              <a:ext cx="410" cy="436"/>
            </a:xfrm>
            <a:custGeom>
              <a:avLst/>
              <a:gdLst>
                <a:gd name="T0" fmla="*/ 29 w 147"/>
                <a:gd name="T1" fmla="*/ 0 h 156"/>
                <a:gd name="T2" fmla="*/ 26 w 147"/>
                <a:gd name="T3" fmla="*/ 0 h 156"/>
                <a:gd name="T4" fmla="*/ 0 w 147"/>
                <a:gd name="T5" fmla="*/ 34 h 156"/>
                <a:gd name="T6" fmla="*/ 40 w 147"/>
                <a:gd name="T7" fmla="*/ 96 h 156"/>
                <a:gd name="T8" fmla="*/ 146 w 147"/>
                <a:gd name="T9" fmla="*/ 156 h 156"/>
                <a:gd name="T10" fmla="*/ 147 w 147"/>
                <a:gd name="T11" fmla="*/ 152 h 156"/>
                <a:gd name="T12" fmla="*/ 119 w 147"/>
                <a:gd name="T13" fmla="*/ 91 h 156"/>
                <a:gd name="T14" fmla="*/ 29 w 147"/>
                <a:gd name="T15" fmla="*/ 0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156">
                  <a:moveTo>
                    <a:pt x="29" y="0"/>
                  </a:moveTo>
                  <a:cubicBezTo>
                    <a:pt x="28" y="0"/>
                    <a:pt x="27" y="0"/>
                    <a:pt x="26" y="0"/>
                  </a:cubicBezTo>
                  <a:cubicBezTo>
                    <a:pt x="15" y="2"/>
                    <a:pt x="0" y="14"/>
                    <a:pt x="0" y="34"/>
                  </a:cubicBezTo>
                  <a:cubicBezTo>
                    <a:pt x="0" y="50"/>
                    <a:pt x="10" y="71"/>
                    <a:pt x="40" y="96"/>
                  </a:cubicBezTo>
                  <a:cubicBezTo>
                    <a:pt x="109" y="151"/>
                    <a:pt x="146" y="156"/>
                    <a:pt x="146" y="156"/>
                  </a:cubicBezTo>
                  <a:cubicBezTo>
                    <a:pt x="147" y="155"/>
                    <a:pt x="147" y="154"/>
                    <a:pt x="147" y="152"/>
                  </a:cubicBezTo>
                  <a:cubicBezTo>
                    <a:pt x="147" y="144"/>
                    <a:pt x="141" y="126"/>
                    <a:pt x="119" y="91"/>
                  </a:cubicBezTo>
                  <a:cubicBezTo>
                    <a:pt x="91" y="48"/>
                    <a:pt x="59" y="0"/>
                    <a:pt x="29"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íşlîďè"/>
            <p:cNvSpPr/>
            <p:nvPr/>
          </p:nvSpPr>
          <p:spPr bwMode="auto">
            <a:xfrm>
              <a:off x="2638" y="9387"/>
              <a:ext cx="360" cy="426"/>
            </a:xfrm>
            <a:custGeom>
              <a:avLst/>
              <a:gdLst>
                <a:gd name="T0" fmla="*/ 0 w 129"/>
                <a:gd name="T1" fmla="*/ 3 h 152"/>
                <a:gd name="T2" fmla="*/ 3 w 129"/>
                <a:gd name="T3" fmla="*/ 6 h 152"/>
                <a:gd name="T4" fmla="*/ 125 w 129"/>
                <a:gd name="T5" fmla="*/ 152 h 152"/>
                <a:gd name="T6" fmla="*/ 129 w 129"/>
                <a:gd name="T7" fmla="*/ 150 h 152"/>
                <a:gd name="T8" fmla="*/ 3 w 129"/>
                <a:gd name="T9" fmla="*/ 0 h 152"/>
                <a:gd name="T10" fmla="*/ 0 w 129"/>
                <a:gd name="T11" fmla="*/ 3 h 152"/>
              </a:gdLst>
              <a:ahLst/>
              <a:cxnLst>
                <a:cxn ang="0">
                  <a:pos x="T0" y="T1"/>
                </a:cxn>
                <a:cxn ang="0">
                  <a:pos x="T2" y="T3"/>
                </a:cxn>
                <a:cxn ang="0">
                  <a:pos x="T4" y="T5"/>
                </a:cxn>
                <a:cxn ang="0">
                  <a:pos x="T6" y="T7"/>
                </a:cxn>
                <a:cxn ang="0">
                  <a:pos x="T8" y="T9"/>
                </a:cxn>
                <a:cxn ang="0">
                  <a:pos x="T10" y="T11"/>
                </a:cxn>
              </a:cxnLst>
              <a:rect l="0" t="0" r="r" b="b"/>
              <a:pathLst>
                <a:path w="129" h="152">
                  <a:moveTo>
                    <a:pt x="0" y="3"/>
                  </a:moveTo>
                  <a:cubicBezTo>
                    <a:pt x="0" y="3"/>
                    <a:pt x="1" y="4"/>
                    <a:pt x="3" y="6"/>
                  </a:cubicBezTo>
                  <a:cubicBezTo>
                    <a:pt x="19" y="21"/>
                    <a:pt x="83" y="87"/>
                    <a:pt x="125" y="152"/>
                  </a:cubicBezTo>
                  <a:cubicBezTo>
                    <a:pt x="129" y="150"/>
                    <a:pt x="129" y="150"/>
                    <a:pt x="129" y="150"/>
                  </a:cubicBezTo>
                  <a:cubicBezTo>
                    <a:pt x="80" y="75"/>
                    <a:pt x="3" y="0"/>
                    <a:pt x="3" y="0"/>
                  </a:cubicBezTo>
                  <a:cubicBezTo>
                    <a:pt x="0" y="3"/>
                    <a:pt x="0" y="3"/>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ïśľiḍe"/>
            <p:cNvSpPr/>
            <p:nvPr/>
          </p:nvSpPr>
          <p:spPr bwMode="auto">
            <a:xfrm>
              <a:off x="2715" y="9771"/>
              <a:ext cx="555" cy="550"/>
            </a:xfrm>
            <a:prstGeom prst="rect">
              <a:avLst/>
            </a:prstGeom>
            <a:solidFill>
              <a:srgbClr val="4D5A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1" name="íŝlïḓê"/>
            <p:cNvSpPr/>
            <p:nvPr/>
          </p:nvSpPr>
          <p:spPr bwMode="auto">
            <a:xfrm>
              <a:off x="2715" y="9771"/>
              <a:ext cx="246" cy="195"/>
            </a:xfrm>
            <a:custGeom>
              <a:avLst/>
              <a:gdLst>
                <a:gd name="T0" fmla="*/ 0 w 88"/>
                <a:gd name="T1" fmla="*/ 70 h 70"/>
                <a:gd name="T2" fmla="*/ 88 w 88"/>
                <a:gd name="T3" fmla="*/ 0 h 70"/>
                <a:gd name="T4" fmla="*/ 79 w 88"/>
                <a:gd name="T5" fmla="*/ 0 h 70"/>
                <a:gd name="T6" fmla="*/ 0 w 88"/>
                <a:gd name="T7" fmla="*/ 64 h 70"/>
                <a:gd name="T8" fmla="*/ 0 w 88"/>
                <a:gd name="T9" fmla="*/ 70 h 70"/>
              </a:gdLst>
              <a:ahLst/>
              <a:cxnLst>
                <a:cxn ang="0">
                  <a:pos x="T0" y="T1"/>
                </a:cxn>
                <a:cxn ang="0">
                  <a:pos x="T2" y="T3"/>
                </a:cxn>
                <a:cxn ang="0">
                  <a:pos x="T4" y="T5"/>
                </a:cxn>
                <a:cxn ang="0">
                  <a:pos x="T6" y="T7"/>
                </a:cxn>
                <a:cxn ang="0">
                  <a:pos x="T8" y="T9"/>
                </a:cxn>
              </a:cxnLst>
              <a:rect l="0" t="0" r="r" b="b"/>
              <a:pathLst>
                <a:path w="88" h="70">
                  <a:moveTo>
                    <a:pt x="0" y="70"/>
                  </a:moveTo>
                  <a:cubicBezTo>
                    <a:pt x="19" y="50"/>
                    <a:pt x="51" y="18"/>
                    <a:pt x="88" y="0"/>
                  </a:cubicBezTo>
                  <a:cubicBezTo>
                    <a:pt x="79" y="0"/>
                    <a:pt x="79" y="0"/>
                    <a:pt x="79" y="0"/>
                  </a:cubicBezTo>
                  <a:cubicBezTo>
                    <a:pt x="46" y="18"/>
                    <a:pt x="18" y="45"/>
                    <a:pt x="0" y="64"/>
                  </a:cubicBezTo>
                  <a:lnTo>
                    <a:pt x="0" y="70"/>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iṩlíďè"/>
            <p:cNvSpPr/>
            <p:nvPr/>
          </p:nvSpPr>
          <p:spPr bwMode="auto">
            <a:xfrm>
              <a:off x="2931" y="9771"/>
              <a:ext cx="340" cy="283"/>
            </a:xfrm>
            <a:custGeom>
              <a:avLst/>
              <a:gdLst>
                <a:gd name="T0" fmla="*/ 71 w 121"/>
                <a:gd name="T1" fmla="*/ 0 h 101"/>
                <a:gd name="T2" fmla="*/ 67 w 121"/>
                <a:gd name="T3" fmla="*/ 0 h 101"/>
                <a:gd name="T4" fmla="*/ 38 w 121"/>
                <a:gd name="T5" fmla="*/ 34 h 101"/>
                <a:gd name="T6" fmla="*/ 2 w 121"/>
                <a:gd name="T7" fmla="*/ 88 h 101"/>
                <a:gd name="T8" fmla="*/ 8 w 121"/>
                <a:gd name="T9" fmla="*/ 94 h 101"/>
                <a:gd name="T10" fmla="*/ 67 w 121"/>
                <a:gd name="T11" fmla="*/ 69 h 101"/>
                <a:gd name="T12" fmla="*/ 121 w 121"/>
                <a:gd name="T13" fmla="*/ 42 h 101"/>
                <a:gd name="T14" fmla="*/ 121 w 121"/>
                <a:gd name="T15" fmla="*/ 38 h 101"/>
                <a:gd name="T16" fmla="*/ 65 w 121"/>
                <a:gd name="T17" fmla="*/ 66 h 101"/>
                <a:gd name="T18" fmla="*/ 9 w 121"/>
                <a:gd name="T19" fmla="*/ 91 h 101"/>
                <a:gd name="T20" fmla="*/ 6 w 121"/>
                <a:gd name="T21" fmla="*/ 87 h 101"/>
                <a:gd name="T22" fmla="*/ 41 w 121"/>
                <a:gd name="T23" fmla="*/ 37 h 101"/>
                <a:gd name="T24" fmla="*/ 71 w 121"/>
                <a:gd name="T2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01">
                  <a:moveTo>
                    <a:pt x="71" y="0"/>
                  </a:moveTo>
                  <a:cubicBezTo>
                    <a:pt x="67" y="0"/>
                    <a:pt x="67" y="0"/>
                    <a:pt x="67" y="0"/>
                  </a:cubicBezTo>
                  <a:cubicBezTo>
                    <a:pt x="61" y="9"/>
                    <a:pt x="49" y="22"/>
                    <a:pt x="38" y="34"/>
                  </a:cubicBezTo>
                  <a:cubicBezTo>
                    <a:pt x="19" y="56"/>
                    <a:pt x="0" y="76"/>
                    <a:pt x="2" y="88"/>
                  </a:cubicBezTo>
                  <a:cubicBezTo>
                    <a:pt x="3" y="91"/>
                    <a:pt x="5" y="93"/>
                    <a:pt x="8" y="94"/>
                  </a:cubicBezTo>
                  <a:cubicBezTo>
                    <a:pt x="23" y="101"/>
                    <a:pt x="44" y="86"/>
                    <a:pt x="67" y="69"/>
                  </a:cubicBezTo>
                  <a:cubicBezTo>
                    <a:pt x="87" y="55"/>
                    <a:pt x="107" y="41"/>
                    <a:pt x="121" y="42"/>
                  </a:cubicBezTo>
                  <a:cubicBezTo>
                    <a:pt x="121" y="38"/>
                    <a:pt x="121" y="38"/>
                    <a:pt x="121" y="38"/>
                  </a:cubicBezTo>
                  <a:cubicBezTo>
                    <a:pt x="105" y="37"/>
                    <a:pt x="85" y="51"/>
                    <a:pt x="65" y="66"/>
                  </a:cubicBezTo>
                  <a:cubicBezTo>
                    <a:pt x="44" y="81"/>
                    <a:pt x="22" y="97"/>
                    <a:pt x="9" y="91"/>
                  </a:cubicBezTo>
                  <a:cubicBezTo>
                    <a:pt x="8" y="90"/>
                    <a:pt x="7" y="89"/>
                    <a:pt x="6" y="87"/>
                  </a:cubicBezTo>
                  <a:cubicBezTo>
                    <a:pt x="4" y="77"/>
                    <a:pt x="24" y="56"/>
                    <a:pt x="41" y="37"/>
                  </a:cubicBezTo>
                  <a:cubicBezTo>
                    <a:pt x="54" y="23"/>
                    <a:pt x="66" y="10"/>
                    <a:pt x="71" y="0"/>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îṧ1íḓê"/>
            <p:cNvSpPr/>
            <p:nvPr/>
          </p:nvSpPr>
          <p:spPr bwMode="auto">
            <a:xfrm>
              <a:off x="3133" y="10234"/>
              <a:ext cx="138" cy="86"/>
            </a:xfrm>
            <a:custGeom>
              <a:avLst/>
              <a:gdLst>
                <a:gd name="T0" fmla="*/ 49 w 49"/>
                <a:gd name="T1" fmla="*/ 4 h 31"/>
                <a:gd name="T2" fmla="*/ 49 w 49"/>
                <a:gd name="T3" fmla="*/ 0 h 31"/>
                <a:gd name="T4" fmla="*/ 5 w 49"/>
                <a:gd name="T5" fmla="*/ 28 h 31"/>
                <a:gd name="T6" fmla="*/ 0 w 49"/>
                <a:gd name="T7" fmla="*/ 31 h 31"/>
                <a:gd name="T8" fmla="*/ 8 w 49"/>
                <a:gd name="T9" fmla="*/ 31 h 31"/>
                <a:gd name="T10" fmla="*/ 49 w 49"/>
                <a:gd name="T11" fmla="*/ 4 h 31"/>
              </a:gdLst>
              <a:ahLst/>
              <a:cxnLst>
                <a:cxn ang="0">
                  <a:pos x="T0" y="T1"/>
                </a:cxn>
                <a:cxn ang="0">
                  <a:pos x="T2" y="T3"/>
                </a:cxn>
                <a:cxn ang="0">
                  <a:pos x="T4" y="T5"/>
                </a:cxn>
                <a:cxn ang="0">
                  <a:pos x="T6" y="T7"/>
                </a:cxn>
                <a:cxn ang="0">
                  <a:pos x="T8" y="T9"/>
                </a:cxn>
                <a:cxn ang="0">
                  <a:pos x="T10" y="T11"/>
                </a:cxn>
              </a:cxnLst>
              <a:rect l="0" t="0" r="r" b="b"/>
              <a:pathLst>
                <a:path w="49" h="31">
                  <a:moveTo>
                    <a:pt x="49" y="4"/>
                  </a:moveTo>
                  <a:cubicBezTo>
                    <a:pt x="49" y="0"/>
                    <a:pt x="49" y="0"/>
                    <a:pt x="49" y="0"/>
                  </a:cubicBezTo>
                  <a:cubicBezTo>
                    <a:pt x="36" y="7"/>
                    <a:pt x="21" y="17"/>
                    <a:pt x="5" y="28"/>
                  </a:cubicBezTo>
                  <a:cubicBezTo>
                    <a:pt x="4" y="29"/>
                    <a:pt x="2" y="30"/>
                    <a:pt x="0" y="31"/>
                  </a:cubicBezTo>
                  <a:cubicBezTo>
                    <a:pt x="8" y="31"/>
                    <a:pt x="8" y="31"/>
                    <a:pt x="8" y="31"/>
                  </a:cubicBezTo>
                  <a:cubicBezTo>
                    <a:pt x="22" y="21"/>
                    <a:pt x="37" y="12"/>
                    <a:pt x="49"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ïṥļïḍè"/>
            <p:cNvSpPr/>
            <p:nvPr/>
          </p:nvSpPr>
          <p:spPr bwMode="auto">
            <a:xfrm>
              <a:off x="2824" y="9988"/>
              <a:ext cx="446" cy="333"/>
            </a:xfrm>
            <a:custGeom>
              <a:avLst/>
              <a:gdLst>
                <a:gd name="T0" fmla="*/ 90 w 159"/>
                <a:gd name="T1" fmla="*/ 57 h 119"/>
                <a:gd name="T2" fmla="*/ 159 w 159"/>
                <a:gd name="T3" fmla="*/ 6 h 119"/>
                <a:gd name="T4" fmla="*/ 159 w 159"/>
                <a:gd name="T5" fmla="*/ 0 h 119"/>
                <a:gd name="T6" fmla="*/ 88 w 159"/>
                <a:gd name="T7" fmla="*/ 53 h 119"/>
                <a:gd name="T8" fmla="*/ 0 w 159"/>
                <a:gd name="T9" fmla="*/ 119 h 119"/>
                <a:gd name="T10" fmla="*/ 6 w 159"/>
                <a:gd name="T11" fmla="*/ 119 h 119"/>
                <a:gd name="T12" fmla="*/ 90 w 159"/>
                <a:gd name="T13" fmla="*/ 57 h 119"/>
              </a:gdLst>
              <a:ahLst/>
              <a:cxnLst>
                <a:cxn ang="0">
                  <a:pos x="T0" y="T1"/>
                </a:cxn>
                <a:cxn ang="0">
                  <a:pos x="T2" y="T3"/>
                </a:cxn>
                <a:cxn ang="0">
                  <a:pos x="T4" y="T5"/>
                </a:cxn>
                <a:cxn ang="0">
                  <a:pos x="T6" y="T7"/>
                </a:cxn>
                <a:cxn ang="0">
                  <a:pos x="T8" y="T9"/>
                </a:cxn>
                <a:cxn ang="0">
                  <a:pos x="T10" y="T11"/>
                </a:cxn>
                <a:cxn ang="0">
                  <a:pos x="T12" y="T13"/>
                </a:cxn>
              </a:cxnLst>
              <a:rect l="0" t="0" r="r" b="b"/>
              <a:pathLst>
                <a:path w="159" h="119">
                  <a:moveTo>
                    <a:pt x="90" y="57"/>
                  </a:moveTo>
                  <a:cubicBezTo>
                    <a:pt x="117" y="38"/>
                    <a:pt x="143" y="21"/>
                    <a:pt x="159" y="6"/>
                  </a:cubicBezTo>
                  <a:cubicBezTo>
                    <a:pt x="159" y="0"/>
                    <a:pt x="159" y="0"/>
                    <a:pt x="159" y="0"/>
                  </a:cubicBezTo>
                  <a:cubicBezTo>
                    <a:pt x="143" y="16"/>
                    <a:pt x="116" y="34"/>
                    <a:pt x="88" y="53"/>
                  </a:cubicBezTo>
                  <a:cubicBezTo>
                    <a:pt x="55" y="76"/>
                    <a:pt x="22" y="98"/>
                    <a:pt x="0" y="119"/>
                  </a:cubicBezTo>
                  <a:cubicBezTo>
                    <a:pt x="6" y="119"/>
                    <a:pt x="6" y="119"/>
                    <a:pt x="6" y="119"/>
                  </a:cubicBezTo>
                  <a:cubicBezTo>
                    <a:pt x="28" y="99"/>
                    <a:pt x="60" y="77"/>
                    <a:pt x="90" y="5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îṧḷiďe"/>
            <p:cNvSpPr/>
            <p:nvPr/>
          </p:nvSpPr>
          <p:spPr bwMode="auto">
            <a:xfrm>
              <a:off x="5728" y="8987"/>
              <a:ext cx="98" cy="808"/>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6" name="îŝḷiḋé"/>
            <p:cNvSpPr/>
            <p:nvPr/>
          </p:nvSpPr>
          <p:spPr bwMode="auto">
            <a:xfrm>
              <a:off x="5701" y="9362"/>
              <a:ext cx="153" cy="693"/>
            </a:xfrm>
            <a:custGeom>
              <a:avLst/>
              <a:gdLst>
                <a:gd name="T0" fmla="*/ 38 w 55"/>
                <a:gd name="T1" fmla="*/ 248 h 248"/>
                <a:gd name="T2" fmla="*/ 17 w 55"/>
                <a:gd name="T3" fmla="*/ 248 h 248"/>
                <a:gd name="T4" fmla="*/ 0 w 55"/>
                <a:gd name="T5" fmla="*/ 230 h 248"/>
                <a:gd name="T6" fmla="*/ 0 w 55"/>
                <a:gd name="T7" fmla="*/ 17 h 248"/>
                <a:gd name="T8" fmla="*/ 17 w 55"/>
                <a:gd name="T9" fmla="*/ 0 h 248"/>
                <a:gd name="T10" fmla="*/ 38 w 55"/>
                <a:gd name="T11" fmla="*/ 0 h 248"/>
                <a:gd name="T12" fmla="*/ 55 w 55"/>
                <a:gd name="T13" fmla="*/ 17 h 248"/>
                <a:gd name="T14" fmla="*/ 55 w 55"/>
                <a:gd name="T15" fmla="*/ 230 h 248"/>
                <a:gd name="T16" fmla="*/ 38 w 55"/>
                <a:gd name="T17"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248">
                  <a:moveTo>
                    <a:pt x="38" y="248"/>
                  </a:moveTo>
                  <a:cubicBezTo>
                    <a:pt x="17" y="248"/>
                    <a:pt x="17" y="248"/>
                    <a:pt x="17" y="248"/>
                  </a:cubicBezTo>
                  <a:cubicBezTo>
                    <a:pt x="8" y="248"/>
                    <a:pt x="0" y="240"/>
                    <a:pt x="0" y="230"/>
                  </a:cubicBezTo>
                  <a:cubicBezTo>
                    <a:pt x="0" y="17"/>
                    <a:pt x="0" y="17"/>
                    <a:pt x="0" y="17"/>
                  </a:cubicBezTo>
                  <a:cubicBezTo>
                    <a:pt x="0" y="8"/>
                    <a:pt x="8" y="0"/>
                    <a:pt x="17" y="0"/>
                  </a:cubicBezTo>
                  <a:cubicBezTo>
                    <a:pt x="38" y="0"/>
                    <a:pt x="38" y="0"/>
                    <a:pt x="38" y="0"/>
                  </a:cubicBezTo>
                  <a:cubicBezTo>
                    <a:pt x="47" y="0"/>
                    <a:pt x="55" y="8"/>
                    <a:pt x="55" y="17"/>
                  </a:cubicBezTo>
                  <a:cubicBezTo>
                    <a:pt x="55" y="230"/>
                    <a:pt x="55" y="230"/>
                    <a:pt x="55" y="230"/>
                  </a:cubicBezTo>
                  <a:cubicBezTo>
                    <a:pt x="55" y="240"/>
                    <a:pt x="47" y="248"/>
                    <a:pt x="38" y="248"/>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îsļiḋe"/>
            <p:cNvSpPr/>
            <p:nvPr/>
          </p:nvSpPr>
          <p:spPr bwMode="auto">
            <a:xfrm>
              <a:off x="5354" y="9997"/>
              <a:ext cx="846" cy="176"/>
            </a:xfrm>
            <a:custGeom>
              <a:avLst/>
              <a:gdLst>
                <a:gd name="T0" fmla="*/ 472 w 491"/>
                <a:gd name="T1" fmla="*/ 0 h 102"/>
                <a:gd name="T2" fmla="*/ 457 w 491"/>
                <a:gd name="T3" fmla="*/ 0 h 102"/>
                <a:gd name="T4" fmla="*/ 32 w 491"/>
                <a:gd name="T5" fmla="*/ 0 h 102"/>
                <a:gd name="T6" fmla="*/ 0 w 491"/>
                <a:gd name="T7" fmla="*/ 0 h 102"/>
                <a:gd name="T8" fmla="*/ 0 w 491"/>
                <a:gd name="T9" fmla="*/ 49 h 102"/>
                <a:gd name="T10" fmla="*/ 0 w 491"/>
                <a:gd name="T11" fmla="*/ 102 h 102"/>
                <a:gd name="T12" fmla="*/ 32 w 491"/>
                <a:gd name="T13" fmla="*/ 102 h 102"/>
                <a:gd name="T14" fmla="*/ 32 w 491"/>
                <a:gd name="T15" fmla="*/ 49 h 102"/>
                <a:gd name="T16" fmla="*/ 457 w 491"/>
                <a:gd name="T17" fmla="*/ 49 h 102"/>
                <a:gd name="T18" fmla="*/ 457 w 491"/>
                <a:gd name="T19" fmla="*/ 102 h 102"/>
                <a:gd name="T20" fmla="*/ 491 w 491"/>
                <a:gd name="T21" fmla="*/ 102 h 102"/>
                <a:gd name="T22" fmla="*/ 491 w 491"/>
                <a:gd name="T23" fmla="*/ 49 h 102"/>
                <a:gd name="T24" fmla="*/ 491 w 491"/>
                <a:gd name="T25" fmla="*/ 0 h 102"/>
                <a:gd name="T26" fmla="*/ 472 w 491"/>
                <a:gd name="T2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1" h="102">
                  <a:moveTo>
                    <a:pt x="472" y="0"/>
                  </a:moveTo>
                  <a:lnTo>
                    <a:pt x="457" y="0"/>
                  </a:lnTo>
                  <a:lnTo>
                    <a:pt x="32" y="0"/>
                  </a:lnTo>
                  <a:lnTo>
                    <a:pt x="0" y="0"/>
                  </a:lnTo>
                  <a:lnTo>
                    <a:pt x="0" y="49"/>
                  </a:lnTo>
                  <a:lnTo>
                    <a:pt x="0" y="102"/>
                  </a:lnTo>
                  <a:lnTo>
                    <a:pt x="32" y="102"/>
                  </a:lnTo>
                  <a:lnTo>
                    <a:pt x="32" y="49"/>
                  </a:lnTo>
                  <a:lnTo>
                    <a:pt x="457" y="49"/>
                  </a:lnTo>
                  <a:lnTo>
                    <a:pt x="457" y="102"/>
                  </a:lnTo>
                  <a:lnTo>
                    <a:pt x="491" y="102"/>
                  </a:lnTo>
                  <a:lnTo>
                    <a:pt x="491" y="49"/>
                  </a:lnTo>
                  <a:lnTo>
                    <a:pt x="491" y="0"/>
                  </a:lnTo>
                  <a:lnTo>
                    <a:pt x="47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iş1ïde"/>
            <p:cNvSpPr/>
            <p:nvPr/>
          </p:nvSpPr>
          <p:spPr bwMode="auto">
            <a:xfrm>
              <a:off x="6059" y="10109"/>
              <a:ext cx="222"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iṩļíḋê"/>
            <p:cNvSpPr/>
            <p:nvPr/>
          </p:nvSpPr>
          <p:spPr bwMode="auto">
            <a:xfrm>
              <a:off x="6128" y="10179"/>
              <a:ext cx="84"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îṥlïḋê"/>
            <p:cNvSpPr/>
            <p:nvPr/>
          </p:nvSpPr>
          <p:spPr bwMode="auto">
            <a:xfrm>
              <a:off x="5270" y="10109"/>
              <a:ext cx="224"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ïşľíḑe"/>
            <p:cNvSpPr/>
            <p:nvPr/>
          </p:nvSpPr>
          <p:spPr bwMode="auto">
            <a:xfrm>
              <a:off x="5337" y="10179"/>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2" name="îṩľîḓé"/>
            <p:cNvSpPr/>
            <p:nvPr/>
          </p:nvSpPr>
          <p:spPr bwMode="auto">
            <a:xfrm>
              <a:off x="4990" y="7393"/>
              <a:ext cx="1630" cy="1873"/>
            </a:xfrm>
            <a:custGeom>
              <a:avLst/>
              <a:gdLst>
                <a:gd name="T0" fmla="*/ 471 w 583"/>
                <a:gd name="T1" fmla="*/ 565 h 670"/>
                <a:gd name="T2" fmla="*/ 564 w 583"/>
                <a:gd name="T3" fmla="*/ 411 h 670"/>
                <a:gd name="T4" fmla="*/ 496 w 583"/>
                <a:gd name="T5" fmla="*/ 75 h 670"/>
                <a:gd name="T6" fmla="*/ 308 w 583"/>
                <a:gd name="T7" fmla="*/ 97 h 670"/>
                <a:gd name="T8" fmla="*/ 162 w 583"/>
                <a:gd name="T9" fmla="*/ 434 h 670"/>
                <a:gd name="T10" fmla="*/ 10 w 583"/>
                <a:gd name="T11" fmla="*/ 555 h 670"/>
                <a:gd name="T12" fmla="*/ 471 w 583"/>
                <a:gd name="T13" fmla="*/ 565 h 670"/>
              </a:gdLst>
              <a:ahLst/>
              <a:cxnLst>
                <a:cxn ang="0">
                  <a:pos x="T0" y="T1"/>
                </a:cxn>
                <a:cxn ang="0">
                  <a:pos x="T2" y="T3"/>
                </a:cxn>
                <a:cxn ang="0">
                  <a:pos x="T4" y="T5"/>
                </a:cxn>
                <a:cxn ang="0">
                  <a:pos x="T6" y="T7"/>
                </a:cxn>
                <a:cxn ang="0">
                  <a:pos x="T8" y="T9"/>
                </a:cxn>
                <a:cxn ang="0">
                  <a:pos x="T10" y="T11"/>
                </a:cxn>
                <a:cxn ang="0">
                  <a:pos x="T12" y="T13"/>
                </a:cxn>
              </a:cxnLst>
              <a:rect l="0" t="0" r="r" b="b"/>
              <a:pathLst>
                <a:path w="583" h="670">
                  <a:moveTo>
                    <a:pt x="471" y="565"/>
                  </a:moveTo>
                  <a:cubicBezTo>
                    <a:pt x="471" y="565"/>
                    <a:pt x="545" y="517"/>
                    <a:pt x="564" y="411"/>
                  </a:cubicBezTo>
                  <a:cubicBezTo>
                    <a:pt x="583" y="304"/>
                    <a:pt x="544" y="149"/>
                    <a:pt x="496" y="75"/>
                  </a:cubicBezTo>
                  <a:cubicBezTo>
                    <a:pt x="449" y="0"/>
                    <a:pt x="321" y="6"/>
                    <a:pt x="308" y="97"/>
                  </a:cubicBezTo>
                  <a:cubicBezTo>
                    <a:pt x="295" y="189"/>
                    <a:pt x="261" y="411"/>
                    <a:pt x="162" y="434"/>
                  </a:cubicBezTo>
                  <a:cubicBezTo>
                    <a:pt x="63" y="456"/>
                    <a:pt x="0" y="479"/>
                    <a:pt x="10" y="555"/>
                  </a:cubicBezTo>
                  <a:cubicBezTo>
                    <a:pt x="19" y="631"/>
                    <a:pt x="392" y="670"/>
                    <a:pt x="471" y="565"/>
                  </a:cubicBezTo>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íṧlîḓè"/>
            <p:cNvSpPr/>
            <p:nvPr/>
          </p:nvSpPr>
          <p:spPr bwMode="auto">
            <a:xfrm>
              <a:off x="4168" y="8227"/>
              <a:ext cx="438" cy="179"/>
            </a:xfrm>
            <a:custGeom>
              <a:avLst/>
              <a:gdLst>
                <a:gd name="T0" fmla="*/ 156 w 157"/>
                <a:gd name="T1" fmla="*/ 5 h 64"/>
                <a:gd name="T2" fmla="*/ 97 w 157"/>
                <a:gd name="T3" fmla="*/ 1 h 64"/>
                <a:gd name="T4" fmla="*/ 0 w 157"/>
                <a:gd name="T5" fmla="*/ 46 h 64"/>
                <a:gd name="T6" fmla="*/ 157 w 157"/>
                <a:gd name="T7" fmla="*/ 64 h 64"/>
                <a:gd name="T8" fmla="*/ 157 w 157"/>
                <a:gd name="T9" fmla="*/ 56 h 64"/>
                <a:gd name="T10" fmla="*/ 156 w 157"/>
                <a:gd name="T11" fmla="*/ 5 h 64"/>
              </a:gdLst>
              <a:ahLst/>
              <a:cxnLst>
                <a:cxn ang="0">
                  <a:pos x="T0" y="T1"/>
                </a:cxn>
                <a:cxn ang="0">
                  <a:pos x="T2" y="T3"/>
                </a:cxn>
                <a:cxn ang="0">
                  <a:pos x="T4" y="T5"/>
                </a:cxn>
                <a:cxn ang="0">
                  <a:pos x="T6" y="T7"/>
                </a:cxn>
                <a:cxn ang="0">
                  <a:pos x="T8" y="T9"/>
                </a:cxn>
                <a:cxn ang="0">
                  <a:pos x="T10" y="T11"/>
                </a:cxn>
              </a:cxnLst>
              <a:rect l="0" t="0" r="r" b="b"/>
              <a:pathLst>
                <a:path w="157" h="64">
                  <a:moveTo>
                    <a:pt x="156" y="5"/>
                  </a:moveTo>
                  <a:cubicBezTo>
                    <a:pt x="156" y="5"/>
                    <a:pt x="120" y="0"/>
                    <a:pt x="97" y="1"/>
                  </a:cubicBezTo>
                  <a:cubicBezTo>
                    <a:pt x="75" y="3"/>
                    <a:pt x="1" y="35"/>
                    <a:pt x="0" y="46"/>
                  </a:cubicBezTo>
                  <a:cubicBezTo>
                    <a:pt x="0" y="57"/>
                    <a:pt x="157" y="64"/>
                    <a:pt x="157" y="64"/>
                  </a:cubicBezTo>
                  <a:cubicBezTo>
                    <a:pt x="157" y="56"/>
                    <a:pt x="157" y="56"/>
                    <a:pt x="157" y="56"/>
                  </a:cubicBezTo>
                  <a:lnTo>
                    <a:pt x="156"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íṧḷîďè"/>
            <p:cNvSpPr/>
            <p:nvPr/>
          </p:nvSpPr>
          <p:spPr bwMode="auto">
            <a:xfrm>
              <a:off x="4165" y="8227"/>
              <a:ext cx="445" cy="181"/>
            </a:xfrm>
            <a:custGeom>
              <a:avLst/>
              <a:gdLst>
                <a:gd name="T0" fmla="*/ 157 w 159"/>
                <a:gd name="T1" fmla="*/ 5 h 65"/>
                <a:gd name="T2" fmla="*/ 157 w 159"/>
                <a:gd name="T3" fmla="*/ 3 h 65"/>
                <a:gd name="T4" fmla="*/ 107 w 159"/>
                <a:gd name="T5" fmla="*/ 0 h 65"/>
                <a:gd name="T6" fmla="*/ 98 w 159"/>
                <a:gd name="T7" fmla="*/ 0 h 65"/>
                <a:gd name="T8" fmla="*/ 73 w 159"/>
                <a:gd name="T9" fmla="*/ 6 h 65"/>
                <a:gd name="T10" fmla="*/ 25 w 159"/>
                <a:gd name="T11" fmla="*/ 26 h 65"/>
                <a:gd name="T12" fmla="*/ 7 w 159"/>
                <a:gd name="T13" fmla="*/ 37 h 65"/>
                <a:gd name="T14" fmla="*/ 2 w 159"/>
                <a:gd name="T15" fmla="*/ 41 h 65"/>
                <a:gd name="T16" fmla="*/ 0 w 159"/>
                <a:gd name="T17" fmla="*/ 46 h 65"/>
                <a:gd name="T18" fmla="*/ 0 w 159"/>
                <a:gd name="T19" fmla="*/ 46 h 65"/>
                <a:gd name="T20" fmla="*/ 1 w 159"/>
                <a:gd name="T21" fmla="*/ 48 h 65"/>
                <a:gd name="T22" fmla="*/ 4 w 159"/>
                <a:gd name="T23" fmla="*/ 50 h 65"/>
                <a:gd name="T24" fmla="*/ 39 w 159"/>
                <a:gd name="T25" fmla="*/ 56 h 65"/>
                <a:gd name="T26" fmla="*/ 158 w 159"/>
                <a:gd name="T27" fmla="*/ 65 h 65"/>
                <a:gd name="T28" fmla="*/ 159 w 159"/>
                <a:gd name="T29" fmla="*/ 65 h 65"/>
                <a:gd name="T30" fmla="*/ 159 w 159"/>
                <a:gd name="T31" fmla="*/ 56 h 65"/>
                <a:gd name="T32" fmla="*/ 158 w 159"/>
                <a:gd name="T33" fmla="*/ 4 h 65"/>
                <a:gd name="T34" fmla="*/ 157 w 159"/>
                <a:gd name="T35" fmla="*/ 3 h 65"/>
                <a:gd name="T36" fmla="*/ 157 w 159"/>
                <a:gd name="T37" fmla="*/ 5 h 65"/>
                <a:gd name="T38" fmla="*/ 155 w 159"/>
                <a:gd name="T39" fmla="*/ 5 h 65"/>
                <a:gd name="T40" fmla="*/ 156 w 159"/>
                <a:gd name="T41" fmla="*/ 56 h 65"/>
                <a:gd name="T42" fmla="*/ 156 w 159"/>
                <a:gd name="T43" fmla="*/ 64 h 65"/>
                <a:gd name="T44" fmla="*/ 158 w 159"/>
                <a:gd name="T45" fmla="*/ 64 h 65"/>
                <a:gd name="T46" fmla="*/ 158 w 159"/>
                <a:gd name="T47" fmla="*/ 62 h 65"/>
                <a:gd name="T48" fmla="*/ 151 w 159"/>
                <a:gd name="T49" fmla="*/ 62 h 65"/>
                <a:gd name="T50" fmla="*/ 65 w 159"/>
                <a:gd name="T51" fmla="*/ 56 h 65"/>
                <a:gd name="T52" fmla="*/ 21 w 159"/>
                <a:gd name="T53" fmla="*/ 51 h 65"/>
                <a:gd name="T54" fmla="*/ 7 w 159"/>
                <a:gd name="T55" fmla="*/ 48 h 65"/>
                <a:gd name="T56" fmla="*/ 3 w 159"/>
                <a:gd name="T57" fmla="*/ 46 h 65"/>
                <a:gd name="T58" fmla="*/ 3 w 159"/>
                <a:gd name="T59" fmla="*/ 46 h 65"/>
                <a:gd name="T60" fmla="*/ 3 w 159"/>
                <a:gd name="T61" fmla="*/ 46 h 65"/>
                <a:gd name="T62" fmla="*/ 2 w 159"/>
                <a:gd name="T63" fmla="*/ 46 h 65"/>
                <a:gd name="T64" fmla="*/ 3 w 159"/>
                <a:gd name="T65" fmla="*/ 46 h 65"/>
                <a:gd name="T66" fmla="*/ 3 w 159"/>
                <a:gd name="T67" fmla="*/ 46 h 65"/>
                <a:gd name="T68" fmla="*/ 2 w 159"/>
                <a:gd name="T69" fmla="*/ 46 h 65"/>
                <a:gd name="T70" fmla="*/ 3 w 159"/>
                <a:gd name="T71" fmla="*/ 46 h 65"/>
                <a:gd name="T72" fmla="*/ 2 w 159"/>
                <a:gd name="T73" fmla="*/ 46 h 65"/>
                <a:gd name="T74" fmla="*/ 3 w 159"/>
                <a:gd name="T75" fmla="*/ 46 h 65"/>
                <a:gd name="T76" fmla="*/ 3 w 159"/>
                <a:gd name="T77" fmla="*/ 46 h 65"/>
                <a:gd name="T78" fmla="*/ 2 w 159"/>
                <a:gd name="T79" fmla="*/ 46 h 65"/>
                <a:gd name="T80" fmla="*/ 3 w 159"/>
                <a:gd name="T81" fmla="*/ 46 h 65"/>
                <a:gd name="T82" fmla="*/ 3 w 159"/>
                <a:gd name="T83" fmla="*/ 44 h 65"/>
                <a:gd name="T84" fmla="*/ 9 w 159"/>
                <a:gd name="T85" fmla="*/ 39 h 65"/>
                <a:gd name="T86" fmla="*/ 54 w 159"/>
                <a:gd name="T87" fmla="*/ 16 h 65"/>
                <a:gd name="T88" fmla="*/ 98 w 159"/>
                <a:gd name="T89" fmla="*/ 3 h 65"/>
                <a:gd name="T90" fmla="*/ 107 w 159"/>
                <a:gd name="T91" fmla="*/ 3 h 65"/>
                <a:gd name="T92" fmla="*/ 140 w 159"/>
                <a:gd name="T93" fmla="*/ 5 h 65"/>
                <a:gd name="T94" fmla="*/ 152 w 159"/>
                <a:gd name="T95" fmla="*/ 6 h 65"/>
                <a:gd name="T96" fmla="*/ 157 w 159"/>
                <a:gd name="T97" fmla="*/ 6 h 65"/>
                <a:gd name="T98" fmla="*/ 157 w 159"/>
                <a:gd name="T99" fmla="*/ 5 h 65"/>
                <a:gd name="T100" fmla="*/ 155 w 159"/>
                <a:gd name="T101" fmla="*/ 5 h 65"/>
                <a:gd name="T102" fmla="*/ 157 w 159"/>
                <a:gd name="T103" fmla="*/ 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65">
                  <a:moveTo>
                    <a:pt x="157" y="5"/>
                  </a:moveTo>
                  <a:cubicBezTo>
                    <a:pt x="157" y="3"/>
                    <a:pt x="157" y="3"/>
                    <a:pt x="157" y="3"/>
                  </a:cubicBezTo>
                  <a:cubicBezTo>
                    <a:pt x="157" y="3"/>
                    <a:pt x="129" y="0"/>
                    <a:pt x="107" y="0"/>
                  </a:cubicBezTo>
                  <a:cubicBezTo>
                    <a:pt x="104" y="0"/>
                    <a:pt x="101" y="0"/>
                    <a:pt x="98" y="0"/>
                  </a:cubicBezTo>
                  <a:cubicBezTo>
                    <a:pt x="92" y="0"/>
                    <a:pt x="83" y="2"/>
                    <a:pt x="73" y="6"/>
                  </a:cubicBezTo>
                  <a:cubicBezTo>
                    <a:pt x="58" y="11"/>
                    <a:pt x="40" y="19"/>
                    <a:pt x="25" y="26"/>
                  </a:cubicBezTo>
                  <a:cubicBezTo>
                    <a:pt x="18" y="30"/>
                    <a:pt x="12" y="33"/>
                    <a:pt x="7" y="37"/>
                  </a:cubicBezTo>
                  <a:cubicBezTo>
                    <a:pt x="5" y="38"/>
                    <a:pt x="3" y="40"/>
                    <a:pt x="2" y="41"/>
                  </a:cubicBezTo>
                  <a:cubicBezTo>
                    <a:pt x="1" y="43"/>
                    <a:pt x="0" y="44"/>
                    <a:pt x="0" y="46"/>
                  </a:cubicBezTo>
                  <a:cubicBezTo>
                    <a:pt x="0" y="46"/>
                    <a:pt x="0" y="46"/>
                    <a:pt x="0" y="46"/>
                  </a:cubicBezTo>
                  <a:cubicBezTo>
                    <a:pt x="0" y="47"/>
                    <a:pt x="0" y="47"/>
                    <a:pt x="1" y="48"/>
                  </a:cubicBezTo>
                  <a:cubicBezTo>
                    <a:pt x="1" y="49"/>
                    <a:pt x="3" y="49"/>
                    <a:pt x="4" y="50"/>
                  </a:cubicBezTo>
                  <a:cubicBezTo>
                    <a:pt x="11" y="53"/>
                    <a:pt x="23" y="55"/>
                    <a:pt x="39" y="56"/>
                  </a:cubicBezTo>
                  <a:cubicBezTo>
                    <a:pt x="85" y="62"/>
                    <a:pt x="158" y="65"/>
                    <a:pt x="158" y="65"/>
                  </a:cubicBezTo>
                  <a:cubicBezTo>
                    <a:pt x="159" y="65"/>
                    <a:pt x="159" y="65"/>
                    <a:pt x="159" y="65"/>
                  </a:cubicBezTo>
                  <a:cubicBezTo>
                    <a:pt x="159" y="56"/>
                    <a:pt x="159" y="56"/>
                    <a:pt x="159" y="56"/>
                  </a:cubicBezTo>
                  <a:cubicBezTo>
                    <a:pt x="158" y="4"/>
                    <a:pt x="158" y="4"/>
                    <a:pt x="158" y="4"/>
                  </a:cubicBezTo>
                  <a:cubicBezTo>
                    <a:pt x="157" y="3"/>
                    <a:pt x="157" y="3"/>
                    <a:pt x="157" y="3"/>
                  </a:cubicBezTo>
                  <a:cubicBezTo>
                    <a:pt x="157" y="5"/>
                    <a:pt x="157" y="5"/>
                    <a:pt x="157" y="5"/>
                  </a:cubicBezTo>
                  <a:cubicBezTo>
                    <a:pt x="155" y="5"/>
                    <a:pt x="155" y="5"/>
                    <a:pt x="155" y="5"/>
                  </a:cubicBezTo>
                  <a:cubicBezTo>
                    <a:pt x="156" y="56"/>
                    <a:pt x="156" y="56"/>
                    <a:pt x="156" y="56"/>
                  </a:cubicBezTo>
                  <a:cubicBezTo>
                    <a:pt x="156" y="64"/>
                    <a:pt x="156" y="64"/>
                    <a:pt x="156" y="64"/>
                  </a:cubicBezTo>
                  <a:cubicBezTo>
                    <a:pt x="158" y="64"/>
                    <a:pt x="158" y="64"/>
                    <a:pt x="158" y="64"/>
                  </a:cubicBezTo>
                  <a:cubicBezTo>
                    <a:pt x="158" y="62"/>
                    <a:pt x="158" y="62"/>
                    <a:pt x="158" y="62"/>
                  </a:cubicBezTo>
                  <a:cubicBezTo>
                    <a:pt x="158" y="62"/>
                    <a:pt x="156" y="62"/>
                    <a:pt x="151" y="62"/>
                  </a:cubicBezTo>
                  <a:cubicBezTo>
                    <a:pt x="136" y="61"/>
                    <a:pt x="99" y="59"/>
                    <a:pt x="65" y="56"/>
                  </a:cubicBezTo>
                  <a:cubicBezTo>
                    <a:pt x="48" y="55"/>
                    <a:pt x="32" y="53"/>
                    <a:pt x="21" y="51"/>
                  </a:cubicBezTo>
                  <a:cubicBezTo>
                    <a:pt x="15" y="50"/>
                    <a:pt x="10" y="49"/>
                    <a:pt x="7" y="48"/>
                  </a:cubicBezTo>
                  <a:cubicBezTo>
                    <a:pt x="5" y="47"/>
                    <a:pt x="4" y="47"/>
                    <a:pt x="3" y="46"/>
                  </a:cubicBezTo>
                  <a:cubicBezTo>
                    <a:pt x="3" y="46"/>
                    <a:pt x="3" y="46"/>
                    <a:pt x="3"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3" y="46"/>
                    <a:pt x="3" y="45"/>
                    <a:pt x="3" y="44"/>
                  </a:cubicBezTo>
                  <a:cubicBezTo>
                    <a:pt x="4" y="43"/>
                    <a:pt x="6" y="41"/>
                    <a:pt x="9" y="39"/>
                  </a:cubicBezTo>
                  <a:cubicBezTo>
                    <a:pt x="18" y="33"/>
                    <a:pt x="36" y="24"/>
                    <a:pt x="54" y="16"/>
                  </a:cubicBezTo>
                  <a:cubicBezTo>
                    <a:pt x="72" y="9"/>
                    <a:pt x="90" y="3"/>
                    <a:pt x="98" y="3"/>
                  </a:cubicBezTo>
                  <a:cubicBezTo>
                    <a:pt x="101" y="3"/>
                    <a:pt x="104" y="3"/>
                    <a:pt x="107" y="3"/>
                  </a:cubicBezTo>
                  <a:cubicBezTo>
                    <a:pt x="118" y="3"/>
                    <a:pt x="130" y="4"/>
                    <a:pt x="140" y="5"/>
                  </a:cubicBezTo>
                  <a:cubicBezTo>
                    <a:pt x="145" y="5"/>
                    <a:pt x="149" y="5"/>
                    <a:pt x="152" y="6"/>
                  </a:cubicBezTo>
                  <a:cubicBezTo>
                    <a:pt x="155" y="6"/>
                    <a:pt x="157" y="6"/>
                    <a:pt x="157" y="6"/>
                  </a:cubicBezTo>
                  <a:cubicBezTo>
                    <a:pt x="157" y="5"/>
                    <a:pt x="157" y="5"/>
                    <a:pt x="157" y="5"/>
                  </a:cubicBezTo>
                  <a:cubicBezTo>
                    <a:pt x="155" y="5"/>
                    <a:pt x="155" y="5"/>
                    <a:pt x="155" y="5"/>
                  </a:cubicBezTo>
                  <a:lnTo>
                    <a:pt x="157"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íśļïḑê"/>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 name="T8" fmla="*/ 2 w 129"/>
                <a:gd name="T9" fmla="*/ 52 h 52"/>
              </a:gdLst>
              <a:ahLst/>
              <a:cxnLst>
                <a:cxn ang="0">
                  <a:pos x="T0" y="T1"/>
                </a:cxn>
                <a:cxn ang="0">
                  <a:pos x="T2" y="T3"/>
                </a:cxn>
                <a:cxn ang="0">
                  <a:pos x="T4" y="T5"/>
                </a:cxn>
                <a:cxn ang="0">
                  <a:pos x="T6" y="T7"/>
                </a:cxn>
                <a:cxn ang="0">
                  <a:pos x="T8" y="T9"/>
                </a:cxn>
              </a:cxnLst>
              <a:rect l="0" t="0" r="r" b="b"/>
              <a:pathLst>
                <a:path w="129" h="52">
                  <a:moveTo>
                    <a:pt x="2" y="52"/>
                  </a:moveTo>
                  <a:lnTo>
                    <a:pt x="129" y="5"/>
                  </a:lnTo>
                  <a:lnTo>
                    <a:pt x="127" y="0"/>
                  </a:lnTo>
                  <a:lnTo>
                    <a:pt x="0" y="48"/>
                  </a:lnTo>
                  <a:lnTo>
                    <a:pt x="2" y="5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išḻîdè"/>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Lst>
              <a:ahLst/>
              <a:cxnLst>
                <a:cxn ang="0">
                  <a:pos x="T0" y="T1"/>
                </a:cxn>
                <a:cxn ang="0">
                  <a:pos x="T2" y="T3"/>
                </a:cxn>
                <a:cxn ang="0">
                  <a:pos x="T4" y="T5"/>
                </a:cxn>
                <a:cxn ang="0">
                  <a:pos x="T6" y="T7"/>
                </a:cxn>
              </a:cxnLst>
              <a:rect l="0" t="0" r="r" b="b"/>
              <a:pathLst>
                <a:path w="129" h="52">
                  <a:moveTo>
                    <a:pt x="2" y="52"/>
                  </a:moveTo>
                  <a:lnTo>
                    <a:pt x="129" y="5"/>
                  </a:lnTo>
                  <a:lnTo>
                    <a:pt x="127" y="0"/>
                  </a:lnTo>
                  <a:lnTo>
                    <a:pt x="0" y="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îšlïḋé"/>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îṣḷïďè"/>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ïsḷïḑ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i$ḻïḓ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îŝḷîḍê"/>
            <p:cNvSpPr/>
            <p:nvPr/>
          </p:nvSpPr>
          <p:spPr bwMode="auto">
            <a:xfrm>
              <a:off x="4620" y="7353"/>
              <a:ext cx="1019" cy="1075"/>
            </a:xfrm>
            <a:custGeom>
              <a:avLst/>
              <a:gdLst>
                <a:gd name="T0" fmla="*/ 364 w 364"/>
                <a:gd name="T1" fmla="*/ 19 h 384"/>
                <a:gd name="T2" fmla="*/ 232 w 364"/>
                <a:gd name="T3" fmla="*/ 125 h 384"/>
                <a:gd name="T4" fmla="*/ 164 w 364"/>
                <a:gd name="T5" fmla="*/ 236 h 384"/>
                <a:gd name="T6" fmla="*/ 6 w 364"/>
                <a:gd name="T7" fmla="*/ 290 h 384"/>
                <a:gd name="T8" fmla="*/ 12 w 364"/>
                <a:gd name="T9" fmla="*/ 384 h 384"/>
                <a:gd name="T10" fmla="*/ 256 w 364"/>
                <a:gd name="T11" fmla="*/ 371 h 384"/>
                <a:gd name="T12" fmla="*/ 364 w 364"/>
                <a:gd name="T13" fmla="*/ 19 h 384"/>
              </a:gdLst>
              <a:ahLst/>
              <a:cxnLst>
                <a:cxn ang="0">
                  <a:pos x="T0" y="T1"/>
                </a:cxn>
                <a:cxn ang="0">
                  <a:pos x="T2" y="T3"/>
                </a:cxn>
                <a:cxn ang="0">
                  <a:pos x="T4" y="T5"/>
                </a:cxn>
                <a:cxn ang="0">
                  <a:pos x="T6" y="T7"/>
                </a:cxn>
                <a:cxn ang="0">
                  <a:pos x="T8" y="T9"/>
                </a:cxn>
                <a:cxn ang="0">
                  <a:pos x="T10" y="T11"/>
                </a:cxn>
                <a:cxn ang="0">
                  <a:pos x="T12" y="T13"/>
                </a:cxn>
              </a:cxnLst>
              <a:rect l="0" t="0" r="r" b="b"/>
              <a:pathLst>
                <a:path w="364" h="384">
                  <a:moveTo>
                    <a:pt x="364" y="19"/>
                  </a:moveTo>
                  <a:cubicBezTo>
                    <a:pt x="364" y="19"/>
                    <a:pt x="307" y="0"/>
                    <a:pt x="232" y="125"/>
                  </a:cubicBezTo>
                  <a:cubicBezTo>
                    <a:pt x="165" y="236"/>
                    <a:pt x="164" y="236"/>
                    <a:pt x="164" y="236"/>
                  </a:cubicBezTo>
                  <a:cubicBezTo>
                    <a:pt x="164" y="236"/>
                    <a:pt x="13" y="264"/>
                    <a:pt x="6" y="290"/>
                  </a:cubicBezTo>
                  <a:cubicBezTo>
                    <a:pt x="0" y="316"/>
                    <a:pt x="12" y="384"/>
                    <a:pt x="12" y="384"/>
                  </a:cubicBezTo>
                  <a:cubicBezTo>
                    <a:pt x="256" y="371"/>
                    <a:pt x="256" y="371"/>
                    <a:pt x="256" y="371"/>
                  </a:cubicBezTo>
                  <a:cubicBezTo>
                    <a:pt x="364" y="19"/>
                    <a:pt x="364" y="19"/>
                    <a:pt x="364" y="19"/>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îṧļïďê"/>
            <p:cNvSpPr/>
            <p:nvPr/>
          </p:nvSpPr>
          <p:spPr bwMode="auto">
            <a:xfrm>
              <a:off x="4858" y="8106"/>
              <a:ext cx="121" cy="121"/>
            </a:xfrm>
            <a:custGeom>
              <a:avLst/>
              <a:gdLst>
                <a:gd name="T0" fmla="*/ 42 w 43"/>
                <a:gd name="T1" fmla="*/ 22 h 43"/>
                <a:gd name="T2" fmla="*/ 41 w 43"/>
                <a:gd name="T3" fmla="*/ 22 h 43"/>
                <a:gd name="T4" fmla="*/ 35 w 43"/>
                <a:gd name="T5" fmla="*/ 36 h 43"/>
                <a:gd name="T6" fmla="*/ 21 w 43"/>
                <a:gd name="T7" fmla="*/ 41 h 43"/>
                <a:gd name="T8" fmla="*/ 7 w 43"/>
                <a:gd name="T9" fmla="*/ 36 h 43"/>
                <a:gd name="T10" fmla="*/ 2 w 43"/>
                <a:gd name="T11" fmla="*/ 22 h 43"/>
                <a:gd name="T12" fmla="*/ 7 w 43"/>
                <a:gd name="T13" fmla="*/ 8 h 43"/>
                <a:gd name="T14" fmla="*/ 21 w 43"/>
                <a:gd name="T15" fmla="*/ 2 h 43"/>
                <a:gd name="T16" fmla="*/ 35 w 43"/>
                <a:gd name="T17" fmla="*/ 8 h 43"/>
                <a:gd name="T18" fmla="*/ 41 w 43"/>
                <a:gd name="T19" fmla="*/ 22 h 43"/>
                <a:gd name="T20" fmla="*/ 42 w 43"/>
                <a:gd name="T21" fmla="*/ 22 h 43"/>
                <a:gd name="T22" fmla="*/ 43 w 43"/>
                <a:gd name="T23" fmla="*/ 22 h 43"/>
                <a:gd name="T24" fmla="*/ 21 w 43"/>
                <a:gd name="T25" fmla="*/ 0 h 43"/>
                <a:gd name="T26" fmla="*/ 0 w 43"/>
                <a:gd name="T27" fmla="*/ 22 h 43"/>
                <a:gd name="T28" fmla="*/ 21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5" y="36"/>
                  </a:cubicBezTo>
                  <a:cubicBezTo>
                    <a:pt x="32" y="39"/>
                    <a:pt x="27" y="41"/>
                    <a:pt x="21" y="41"/>
                  </a:cubicBezTo>
                  <a:cubicBezTo>
                    <a:pt x="16" y="41"/>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9"/>
                    <a:pt x="33" y="0"/>
                    <a:pt x="21" y="0"/>
                  </a:cubicBezTo>
                  <a:cubicBezTo>
                    <a:pt x="9" y="0"/>
                    <a:pt x="0" y="9"/>
                    <a:pt x="0" y="22"/>
                  </a:cubicBezTo>
                  <a:cubicBezTo>
                    <a:pt x="0" y="34"/>
                    <a:pt x="9" y="43"/>
                    <a:pt x="21" y="43"/>
                  </a:cubicBezTo>
                  <a:cubicBezTo>
                    <a:pt x="33" y="43"/>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iṩľidè"/>
            <p:cNvSpPr/>
            <p:nvPr/>
          </p:nvSpPr>
          <p:spPr bwMode="auto">
            <a:xfrm>
              <a:off x="5028" y="8277"/>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7" y="41"/>
                    <a:pt x="12" y="39"/>
                    <a:pt x="8" y="36"/>
                  </a:cubicBezTo>
                  <a:cubicBezTo>
                    <a:pt x="4" y="32"/>
                    <a:pt x="2" y="27"/>
                    <a:pt x="2" y="22"/>
                  </a:cubicBezTo>
                  <a:cubicBezTo>
                    <a:pt x="2" y="16"/>
                    <a:pt x="4" y="11"/>
                    <a:pt x="8" y="8"/>
                  </a:cubicBezTo>
                  <a:cubicBezTo>
                    <a:pt x="12" y="4"/>
                    <a:pt x="17"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îṥlidé"/>
            <p:cNvSpPr/>
            <p:nvPr/>
          </p:nvSpPr>
          <p:spPr bwMode="auto">
            <a:xfrm>
              <a:off x="5161" y="8061"/>
              <a:ext cx="119"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40"/>
                    <a:pt x="27" y="42"/>
                    <a:pt x="22" y="42"/>
                  </a:cubicBezTo>
                  <a:cubicBezTo>
                    <a:pt x="16" y="42"/>
                    <a:pt x="11" y="40"/>
                    <a:pt x="8" y="36"/>
                  </a:cubicBezTo>
                  <a:cubicBezTo>
                    <a:pt x="4" y="32"/>
                    <a:pt x="2" y="27"/>
                    <a:pt x="2" y="22"/>
                  </a:cubicBezTo>
                  <a:cubicBezTo>
                    <a:pt x="2" y="16"/>
                    <a:pt x="4" y="12"/>
                    <a:pt x="8" y="8"/>
                  </a:cubicBezTo>
                  <a:cubicBezTo>
                    <a:pt x="11" y="4"/>
                    <a:pt x="16" y="2"/>
                    <a:pt x="22" y="2"/>
                  </a:cubicBezTo>
                  <a:cubicBezTo>
                    <a:pt x="27" y="2"/>
                    <a:pt x="32" y="4"/>
                    <a:pt x="36" y="8"/>
                  </a:cubicBezTo>
                  <a:cubicBezTo>
                    <a:pt x="39" y="12"/>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iśľîḍê"/>
            <p:cNvSpPr/>
            <p:nvPr/>
          </p:nvSpPr>
          <p:spPr bwMode="auto">
            <a:xfrm>
              <a:off x="4620" y="8242"/>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1" y="17"/>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íṥ1ïḋé"/>
            <p:cNvSpPr/>
            <p:nvPr/>
          </p:nvSpPr>
          <p:spPr bwMode="auto">
            <a:xfrm>
              <a:off x="5265" y="7711"/>
              <a:ext cx="119" cy="121"/>
            </a:xfrm>
            <a:custGeom>
              <a:avLst/>
              <a:gdLst>
                <a:gd name="T0" fmla="*/ 42 w 43"/>
                <a:gd name="T1" fmla="*/ 22 h 43"/>
                <a:gd name="T2" fmla="*/ 41 w 43"/>
                <a:gd name="T3" fmla="*/ 22 h 43"/>
                <a:gd name="T4" fmla="*/ 36 w 43"/>
                <a:gd name="T5" fmla="*/ 36 h 43"/>
                <a:gd name="T6" fmla="*/ 22 w 43"/>
                <a:gd name="T7" fmla="*/ 41 h 43"/>
                <a:gd name="T8" fmla="*/ 8 w 43"/>
                <a:gd name="T9" fmla="*/ 36 h 43"/>
                <a:gd name="T10" fmla="*/ 2 w 43"/>
                <a:gd name="T11" fmla="*/ 22 h 43"/>
                <a:gd name="T12" fmla="*/ 8 w 43"/>
                <a:gd name="T13" fmla="*/ 8 h 43"/>
                <a:gd name="T14" fmla="*/ 22 w 43"/>
                <a:gd name="T15" fmla="*/ 2 h 43"/>
                <a:gd name="T16" fmla="*/ 36 w 43"/>
                <a:gd name="T17" fmla="*/ 8 h 43"/>
                <a:gd name="T18" fmla="*/ 41 w 43"/>
                <a:gd name="T19" fmla="*/ 22 h 43"/>
                <a:gd name="T20" fmla="*/ 42 w 43"/>
                <a:gd name="T21" fmla="*/ 22 h 43"/>
                <a:gd name="T22" fmla="*/ 43 w 43"/>
                <a:gd name="T23" fmla="*/ 22 h 43"/>
                <a:gd name="T24" fmla="*/ 22 w 43"/>
                <a:gd name="T25" fmla="*/ 0 h 43"/>
                <a:gd name="T26" fmla="*/ 0 w 43"/>
                <a:gd name="T27" fmla="*/ 22 h 43"/>
                <a:gd name="T28" fmla="*/ 22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6" y="36"/>
                  </a:cubicBezTo>
                  <a:cubicBezTo>
                    <a:pt x="32" y="39"/>
                    <a:pt x="27" y="41"/>
                    <a:pt x="22" y="41"/>
                  </a:cubicBezTo>
                  <a:cubicBezTo>
                    <a:pt x="16" y="41"/>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3"/>
                    <a:pt x="22" y="43"/>
                  </a:cubicBezTo>
                  <a:cubicBezTo>
                    <a:pt x="34" y="43"/>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ïşlïḍe"/>
            <p:cNvSpPr/>
            <p:nvPr/>
          </p:nvSpPr>
          <p:spPr bwMode="auto">
            <a:xfrm>
              <a:off x="5103" y="7873"/>
              <a:ext cx="95" cy="115"/>
            </a:xfrm>
            <a:custGeom>
              <a:avLst/>
              <a:gdLst>
                <a:gd name="T0" fmla="*/ 32 w 34"/>
                <a:gd name="T1" fmla="*/ 19 h 41"/>
                <a:gd name="T2" fmla="*/ 12 w 34"/>
                <a:gd name="T3" fmla="*/ 39 h 41"/>
                <a:gd name="T4" fmla="*/ 1 w 34"/>
                <a:gd name="T5" fmla="*/ 35 h 41"/>
                <a:gd name="T6" fmla="*/ 0 w 34"/>
                <a:gd name="T7" fmla="*/ 37 h 41"/>
                <a:gd name="T8" fmla="*/ 12 w 34"/>
                <a:gd name="T9" fmla="*/ 41 h 41"/>
                <a:gd name="T10" fmla="*/ 34 w 34"/>
                <a:gd name="T11" fmla="*/ 19 h 41"/>
                <a:gd name="T12" fmla="*/ 23 w 34"/>
                <a:gd name="T13" fmla="*/ 0 h 41"/>
                <a:gd name="T14" fmla="*/ 22 w 34"/>
                <a:gd name="T15" fmla="*/ 2 h 41"/>
                <a:gd name="T16" fmla="*/ 32 w 34"/>
                <a:gd name="T17"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1">
                  <a:moveTo>
                    <a:pt x="32" y="19"/>
                  </a:moveTo>
                  <a:cubicBezTo>
                    <a:pt x="32" y="30"/>
                    <a:pt x="23" y="39"/>
                    <a:pt x="12" y="39"/>
                  </a:cubicBezTo>
                  <a:cubicBezTo>
                    <a:pt x="8" y="39"/>
                    <a:pt x="4" y="37"/>
                    <a:pt x="1" y="35"/>
                  </a:cubicBezTo>
                  <a:cubicBezTo>
                    <a:pt x="1" y="36"/>
                    <a:pt x="1" y="36"/>
                    <a:pt x="0" y="37"/>
                  </a:cubicBezTo>
                  <a:cubicBezTo>
                    <a:pt x="4" y="39"/>
                    <a:pt x="8" y="41"/>
                    <a:pt x="12" y="41"/>
                  </a:cubicBezTo>
                  <a:cubicBezTo>
                    <a:pt x="24" y="41"/>
                    <a:pt x="34" y="31"/>
                    <a:pt x="34" y="19"/>
                  </a:cubicBezTo>
                  <a:cubicBezTo>
                    <a:pt x="34" y="11"/>
                    <a:pt x="30" y="4"/>
                    <a:pt x="23" y="0"/>
                  </a:cubicBezTo>
                  <a:cubicBezTo>
                    <a:pt x="23" y="1"/>
                    <a:pt x="22" y="1"/>
                    <a:pt x="22" y="2"/>
                  </a:cubicBezTo>
                  <a:cubicBezTo>
                    <a:pt x="28" y="5"/>
                    <a:pt x="32" y="11"/>
                    <a:pt x="32" y="1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ïš1ïďe"/>
            <p:cNvSpPr/>
            <p:nvPr/>
          </p:nvSpPr>
          <p:spPr bwMode="auto">
            <a:xfrm>
              <a:off x="5337" y="7510"/>
              <a:ext cx="98" cy="103"/>
            </a:xfrm>
            <a:custGeom>
              <a:avLst/>
              <a:gdLst>
                <a:gd name="T0" fmla="*/ 35 w 35"/>
                <a:gd name="T1" fmla="*/ 15 h 37"/>
                <a:gd name="T2" fmla="*/ 28 w 35"/>
                <a:gd name="T3" fmla="*/ 0 h 37"/>
                <a:gd name="T4" fmla="*/ 27 w 35"/>
                <a:gd name="T5" fmla="*/ 1 h 37"/>
                <a:gd name="T6" fmla="*/ 33 w 35"/>
                <a:gd name="T7" fmla="*/ 15 h 37"/>
                <a:gd name="T8" fmla="*/ 13 w 35"/>
                <a:gd name="T9" fmla="*/ 35 h 37"/>
                <a:gd name="T10" fmla="*/ 1 w 35"/>
                <a:gd name="T11" fmla="*/ 31 h 37"/>
                <a:gd name="T12" fmla="*/ 0 w 35"/>
                <a:gd name="T13" fmla="*/ 33 h 37"/>
                <a:gd name="T14" fmla="*/ 13 w 35"/>
                <a:gd name="T15" fmla="*/ 37 h 37"/>
                <a:gd name="T16" fmla="*/ 35 w 35"/>
                <a:gd name="T17"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7">
                  <a:moveTo>
                    <a:pt x="35" y="15"/>
                  </a:moveTo>
                  <a:cubicBezTo>
                    <a:pt x="35" y="9"/>
                    <a:pt x="32" y="3"/>
                    <a:pt x="28" y="0"/>
                  </a:cubicBezTo>
                  <a:cubicBezTo>
                    <a:pt x="28" y="0"/>
                    <a:pt x="27" y="0"/>
                    <a:pt x="27" y="1"/>
                  </a:cubicBezTo>
                  <a:cubicBezTo>
                    <a:pt x="31" y="5"/>
                    <a:pt x="33" y="9"/>
                    <a:pt x="33" y="15"/>
                  </a:cubicBezTo>
                  <a:cubicBezTo>
                    <a:pt x="33" y="26"/>
                    <a:pt x="24" y="35"/>
                    <a:pt x="13" y="35"/>
                  </a:cubicBezTo>
                  <a:cubicBezTo>
                    <a:pt x="9" y="35"/>
                    <a:pt x="5" y="33"/>
                    <a:pt x="1" y="31"/>
                  </a:cubicBezTo>
                  <a:cubicBezTo>
                    <a:pt x="1" y="31"/>
                    <a:pt x="1" y="32"/>
                    <a:pt x="0" y="33"/>
                  </a:cubicBezTo>
                  <a:cubicBezTo>
                    <a:pt x="4" y="35"/>
                    <a:pt x="8" y="37"/>
                    <a:pt x="13" y="37"/>
                  </a:cubicBezTo>
                  <a:cubicBezTo>
                    <a:pt x="25" y="37"/>
                    <a:pt x="35" y="27"/>
                    <a:pt x="35" y="1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ïş1îḋe"/>
            <p:cNvSpPr/>
            <p:nvPr/>
          </p:nvSpPr>
          <p:spPr bwMode="auto">
            <a:xfrm>
              <a:off x="5221" y="7384"/>
              <a:ext cx="874" cy="1065"/>
            </a:xfrm>
            <a:custGeom>
              <a:avLst/>
              <a:gdLst>
                <a:gd name="T0" fmla="*/ 309 w 312"/>
                <a:gd name="T1" fmla="*/ 381 h 381"/>
                <a:gd name="T2" fmla="*/ 312 w 312"/>
                <a:gd name="T3" fmla="*/ 321 h 381"/>
                <a:gd name="T4" fmla="*/ 156 w 312"/>
                <a:gd name="T5" fmla="*/ 0 h 381"/>
                <a:gd name="T6" fmla="*/ 0 w 312"/>
                <a:gd name="T7" fmla="*/ 321 h 381"/>
                <a:gd name="T8" fmla="*/ 2 w 312"/>
                <a:gd name="T9" fmla="*/ 381 h 381"/>
                <a:gd name="T10" fmla="*/ 309 w 312"/>
                <a:gd name="T11" fmla="*/ 381 h 381"/>
              </a:gdLst>
              <a:ahLst/>
              <a:cxnLst>
                <a:cxn ang="0">
                  <a:pos x="T0" y="T1"/>
                </a:cxn>
                <a:cxn ang="0">
                  <a:pos x="T2" y="T3"/>
                </a:cxn>
                <a:cxn ang="0">
                  <a:pos x="T4" y="T5"/>
                </a:cxn>
                <a:cxn ang="0">
                  <a:pos x="T6" y="T7"/>
                </a:cxn>
                <a:cxn ang="0">
                  <a:pos x="T8" y="T9"/>
                </a:cxn>
                <a:cxn ang="0">
                  <a:pos x="T10" y="T11"/>
                </a:cxn>
              </a:cxnLst>
              <a:rect l="0" t="0" r="r" b="b"/>
              <a:pathLst>
                <a:path w="312" h="381">
                  <a:moveTo>
                    <a:pt x="309" y="381"/>
                  </a:moveTo>
                  <a:cubicBezTo>
                    <a:pt x="311" y="362"/>
                    <a:pt x="312" y="342"/>
                    <a:pt x="312" y="321"/>
                  </a:cubicBezTo>
                  <a:cubicBezTo>
                    <a:pt x="312" y="144"/>
                    <a:pt x="242" y="0"/>
                    <a:pt x="156" y="0"/>
                  </a:cubicBezTo>
                  <a:cubicBezTo>
                    <a:pt x="69" y="0"/>
                    <a:pt x="0" y="144"/>
                    <a:pt x="0" y="321"/>
                  </a:cubicBezTo>
                  <a:cubicBezTo>
                    <a:pt x="0" y="342"/>
                    <a:pt x="1" y="362"/>
                    <a:pt x="2" y="381"/>
                  </a:cubicBezTo>
                  <a:cubicBezTo>
                    <a:pt x="309" y="381"/>
                    <a:pt x="309" y="381"/>
                    <a:pt x="309" y="38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iṣļíḑe"/>
            <p:cNvSpPr/>
            <p:nvPr/>
          </p:nvSpPr>
          <p:spPr bwMode="auto">
            <a:xfrm>
              <a:off x="5225" y="7389"/>
              <a:ext cx="862" cy="1060"/>
            </a:xfrm>
            <a:custGeom>
              <a:avLst/>
              <a:gdLst>
                <a:gd name="T0" fmla="*/ 218 w 308"/>
                <a:gd name="T1" fmla="*/ 226 h 379"/>
                <a:gd name="T2" fmla="*/ 204 w 308"/>
                <a:gd name="T3" fmla="*/ 232 h 379"/>
                <a:gd name="T4" fmla="*/ 198 w 308"/>
                <a:gd name="T5" fmla="*/ 246 h 379"/>
                <a:gd name="T6" fmla="*/ 198 w 308"/>
                <a:gd name="T7" fmla="*/ 248 h 379"/>
                <a:gd name="T8" fmla="*/ 238 w 308"/>
                <a:gd name="T9" fmla="*/ 244 h 379"/>
                <a:gd name="T10" fmla="*/ 232 w 308"/>
                <a:gd name="T11" fmla="*/ 232 h 379"/>
                <a:gd name="T12" fmla="*/ 218 w 308"/>
                <a:gd name="T13" fmla="*/ 226 h 379"/>
                <a:gd name="T14" fmla="*/ 216 w 308"/>
                <a:gd name="T15" fmla="*/ 135 h 379"/>
                <a:gd name="T16" fmla="*/ 202 w 308"/>
                <a:gd name="T17" fmla="*/ 140 h 379"/>
                <a:gd name="T18" fmla="*/ 197 w 308"/>
                <a:gd name="T19" fmla="*/ 154 h 379"/>
                <a:gd name="T20" fmla="*/ 202 w 308"/>
                <a:gd name="T21" fmla="*/ 168 h 379"/>
                <a:gd name="T22" fmla="*/ 216 w 308"/>
                <a:gd name="T23" fmla="*/ 174 h 379"/>
                <a:gd name="T24" fmla="*/ 230 w 308"/>
                <a:gd name="T25" fmla="*/ 168 h 379"/>
                <a:gd name="T26" fmla="*/ 233 w 308"/>
                <a:gd name="T27" fmla="*/ 166 h 379"/>
                <a:gd name="T28" fmla="*/ 216 w 308"/>
                <a:gd name="T29" fmla="*/ 135 h 379"/>
                <a:gd name="T30" fmla="*/ 155 w 308"/>
                <a:gd name="T31" fmla="*/ 0 h 379"/>
                <a:gd name="T32" fmla="*/ 95 w 308"/>
                <a:gd name="T33" fmla="*/ 25 h 379"/>
                <a:gd name="T34" fmla="*/ 46 w 308"/>
                <a:gd name="T35" fmla="*/ 93 h 379"/>
                <a:gd name="T36" fmla="*/ 0 w 308"/>
                <a:gd name="T37" fmla="*/ 319 h 379"/>
                <a:gd name="T38" fmla="*/ 2 w 308"/>
                <a:gd name="T39" fmla="*/ 371 h 379"/>
                <a:gd name="T40" fmla="*/ 1 w 308"/>
                <a:gd name="T41" fmla="*/ 372 h 379"/>
                <a:gd name="T42" fmla="*/ 1 w 308"/>
                <a:gd name="T43" fmla="*/ 377 h 379"/>
                <a:gd name="T44" fmla="*/ 104 w 308"/>
                <a:gd name="T45" fmla="*/ 374 h 379"/>
                <a:gd name="T46" fmla="*/ 301 w 308"/>
                <a:gd name="T47" fmla="*/ 379 h 379"/>
                <a:gd name="T48" fmla="*/ 301 w 308"/>
                <a:gd name="T49" fmla="*/ 379 h 379"/>
                <a:gd name="T50" fmla="*/ 308 w 308"/>
                <a:gd name="T51" fmla="*/ 379 h 379"/>
                <a:gd name="T52" fmla="*/ 308 w 308"/>
                <a:gd name="T53" fmla="*/ 379 h 379"/>
                <a:gd name="T54" fmla="*/ 307 w 308"/>
                <a:gd name="T55" fmla="*/ 379 h 379"/>
                <a:gd name="T56" fmla="*/ 308 w 308"/>
                <a:gd name="T57" fmla="*/ 368 h 379"/>
                <a:gd name="T58" fmla="*/ 274 w 308"/>
                <a:gd name="T59" fmla="*/ 368 h 379"/>
                <a:gd name="T60" fmla="*/ 136 w 308"/>
                <a:gd name="T61" fmla="*/ 364 h 379"/>
                <a:gd name="T62" fmla="*/ 84 w 308"/>
                <a:gd name="T63" fmla="*/ 363 h 379"/>
                <a:gd name="T64" fmla="*/ 82 w 308"/>
                <a:gd name="T65" fmla="*/ 293 h 379"/>
                <a:gd name="T66" fmla="*/ 128 w 308"/>
                <a:gd name="T67" fmla="*/ 279 h 379"/>
                <a:gd name="T68" fmla="*/ 131 w 308"/>
                <a:gd name="T69" fmla="*/ 273 h 379"/>
                <a:gd name="T70" fmla="*/ 197 w 308"/>
                <a:gd name="T71" fmla="*/ 249 h 379"/>
                <a:gd name="T72" fmla="*/ 196 w 308"/>
                <a:gd name="T73" fmla="*/ 246 h 379"/>
                <a:gd name="T74" fmla="*/ 218 w 308"/>
                <a:gd name="T75" fmla="*/ 224 h 379"/>
                <a:gd name="T76" fmla="*/ 240 w 308"/>
                <a:gd name="T77" fmla="*/ 243 h 379"/>
                <a:gd name="T78" fmla="*/ 273 w 308"/>
                <a:gd name="T79" fmla="*/ 241 h 379"/>
                <a:gd name="T80" fmla="*/ 234 w 308"/>
                <a:gd name="T81" fmla="*/ 168 h 379"/>
                <a:gd name="T82" fmla="*/ 216 w 308"/>
                <a:gd name="T83" fmla="*/ 176 h 379"/>
                <a:gd name="T84" fmla="*/ 195 w 308"/>
                <a:gd name="T85" fmla="*/ 154 h 379"/>
                <a:gd name="T86" fmla="*/ 215 w 308"/>
                <a:gd name="T87" fmla="*/ 133 h 379"/>
                <a:gd name="T88" fmla="*/ 204 w 308"/>
                <a:gd name="T89" fmla="*/ 111 h 379"/>
                <a:gd name="T90" fmla="*/ 159 w 308"/>
                <a:gd name="T91" fmla="*/ 0 h 379"/>
                <a:gd name="T92" fmla="*/ 155 w 308"/>
                <a:gd name="T93"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8" h="379">
                  <a:moveTo>
                    <a:pt x="218" y="226"/>
                  </a:moveTo>
                  <a:cubicBezTo>
                    <a:pt x="213" y="226"/>
                    <a:pt x="208" y="229"/>
                    <a:pt x="204" y="232"/>
                  </a:cubicBezTo>
                  <a:cubicBezTo>
                    <a:pt x="201" y="236"/>
                    <a:pt x="198" y="241"/>
                    <a:pt x="198" y="246"/>
                  </a:cubicBezTo>
                  <a:cubicBezTo>
                    <a:pt x="198" y="247"/>
                    <a:pt x="198" y="248"/>
                    <a:pt x="198" y="248"/>
                  </a:cubicBezTo>
                  <a:cubicBezTo>
                    <a:pt x="212" y="246"/>
                    <a:pt x="226" y="245"/>
                    <a:pt x="238" y="244"/>
                  </a:cubicBezTo>
                  <a:cubicBezTo>
                    <a:pt x="237" y="239"/>
                    <a:pt x="235" y="235"/>
                    <a:pt x="232" y="232"/>
                  </a:cubicBezTo>
                  <a:cubicBezTo>
                    <a:pt x="229" y="229"/>
                    <a:pt x="224" y="226"/>
                    <a:pt x="218" y="226"/>
                  </a:cubicBezTo>
                  <a:moveTo>
                    <a:pt x="216" y="135"/>
                  </a:moveTo>
                  <a:cubicBezTo>
                    <a:pt x="211" y="135"/>
                    <a:pt x="206" y="137"/>
                    <a:pt x="202" y="140"/>
                  </a:cubicBezTo>
                  <a:cubicBezTo>
                    <a:pt x="199" y="144"/>
                    <a:pt x="197" y="149"/>
                    <a:pt x="197" y="154"/>
                  </a:cubicBezTo>
                  <a:cubicBezTo>
                    <a:pt x="197" y="160"/>
                    <a:pt x="199" y="165"/>
                    <a:pt x="202" y="168"/>
                  </a:cubicBezTo>
                  <a:cubicBezTo>
                    <a:pt x="206" y="172"/>
                    <a:pt x="211" y="174"/>
                    <a:pt x="216" y="174"/>
                  </a:cubicBezTo>
                  <a:cubicBezTo>
                    <a:pt x="222" y="174"/>
                    <a:pt x="227" y="172"/>
                    <a:pt x="230" y="168"/>
                  </a:cubicBezTo>
                  <a:cubicBezTo>
                    <a:pt x="231" y="168"/>
                    <a:pt x="232" y="167"/>
                    <a:pt x="233" y="166"/>
                  </a:cubicBezTo>
                  <a:cubicBezTo>
                    <a:pt x="216" y="135"/>
                    <a:pt x="216" y="135"/>
                    <a:pt x="216" y="135"/>
                  </a:cubicBezTo>
                  <a:moveTo>
                    <a:pt x="155" y="0"/>
                  </a:moveTo>
                  <a:cubicBezTo>
                    <a:pt x="134" y="0"/>
                    <a:pt x="113" y="9"/>
                    <a:pt x="95" y="25"/>
                  </a:cubicBezTo>
                  <a:cubicBezTo>
                    <a:pt x="76" y="41"/>
                    <a:pt x="60" y="64"/>
                    <a:pt x="46" y="93"/>
                  </a:cubicBezTo>
                  <a:cubicBezTo>
                    <a:pt x="17" y="151"/>
                    <a:pt x="0" y="231"/>
                    <a:pt x="0" y="319"/>
                  </a:cubicBezTo>
                  <a:cubicBezTo>
                    <a:pt x="0" y="337"/>
                    <a:pt x="1" y="354"/>
                    <a:pt x="2" y="371"/>
                  </a:cubicBezTo>
                  <a:cubicBezTo>
                    <a:pt x="1" y="372"/>
                    <a:pt x="1" y="372"/>
                    <a:pt x="1" y="372"/>
                  </a:cubicBezTo>
                  <a:cubicBezTo>
                    <a:pt x="1" y="373"/>
                    <a:pt x="1" y="375"/>
                    <a:pt x="1" y="377"/>
                  </a:cubicBezTo>
                  <a:cubicBezTo>
                    <a:pt x="30" y="375"/>
                    <a:pt x="66" y="374"/>
                    <a:pt x="104" y="374"/>
                  </a:cubicBezTo>
                  <a:cubicBezTo>
                    <a:pt x="199" y="374"/>
                    <a:pt x="301" y="379"/>
                    <a:pt x="301" y="379"/>
                  </a:cubicBezTo>
                  <a:cubicBezTo>
                    <a:pt x="301" y="379"/>
                    <a:pt x="301" y="379"/>
                    <a:pt x="301" y="379"/>
                  </a:cubicBezTo>
                  <a:cubicBezTo>
                    <a:pt x="308" y="379"/>
                    <a:pt x="308" y="379"/>
                    <a:pt x="308" y="379"/>
                  </a:cubicBezTo>
                  <a:cubicBezTo>
                    <a:pt x="308" y="379"/>
                    <a:pt x="308" y="379"/>
                    <a:pt x="308" y="379"/>
                  </a:cubicBezTo>
                  <a:cubicBezTo>
                    <a:pt x="307" y="379"/>
                    <a:pt x="307" y="379"/>
                    <a:pt x="307" y="379"/>
                  </a:cubicBezTo>
                  <a:cubicBezTo>
                    <a:pt x="307" y="375"/>
                    <a:pt x="307" y="372"/>
                    <a:pt x="308" y="368"/>
                  </a:cubicBezTo>
                  <a:cubicBezTo>
                    <a:pt x="296" y="368"/>
                    <a:pt x="285" y="368"/>
                    <a:pt x="274" y="368"/>
                  </a:cubicBezTo>
                  <a:cubicBezTo>
                    <a:pt x="219" y="368"/>
                    <a:pt x="164" y="366"/>
                    <a:pt x="136" y="364"/>
                  </a:cubicBezTo>
                  <a:cubicBezTo>
                    <a:pt x="84" y="363"/>
                    <a:pt x="84" y="363"/>
                    <a:pt x="84" y="363"/>
                  </a:cubicBezTo>
                  <a:cubicBezTo>
                    <a:pt x="82" y="293"/>
                    <a:pt x="82" y="293"/>
                    <a:pt x="82" y="293"/>
                  </a:cubicBezTo>
                  <a:cubicBezTo>
                    <a:pt x="128" y="279"/>
                    <a:pt x="128" y="279"/>
                    <a:pt x="128" y="279"/>
                  </a:cubicBezTo>
                  <a:cubicBezTo>
                    <a:pt x="129" y="276"/>
                    <a:pt x="130" y="274"/>
                    <a:pt x="131" y="273"/>
                  </a:cubicBezTo>
                  <a:cubicBezTo>
                    <a:pt x="138" y="261"/>
                    <a:pt x="167" y="253"/>
                    <a:pt x="197" y="249"/>
                  </a:cubicBezTo>
                  <a:cubicBezTo>
                    <a:pt x="196" y="248"/>
                    <a:pt x="196" y="247"/>
                    <a:pt x="196" y="246"/>
                  </a:cubicBezTo>
                  <a:cubicBezTo>
                    <a:pt x="196" y="234"/>
                    <a:pt x="206" y="224"/>
                    <a:pt x="218" y="224"/>
                  </a:cubicBezTo>
                  <a:cubicBezTo>
                    <a:pt x="229" y="224"/>
                    <a:pt x="238" y="233"/>
                    <a:pt x="240" y="243"/>
                  </a:cubicBezTo>
                  <a:cubicBezTo>
                    <a:pt x="259" y="242"/>
                    <a:pt x="273" y="241"/>
                    <a:pt x="273" y="241"/>
                  </a:cubicBezTo>
                  <a:cubicBezTo>
                    <a:pt x="234" y="168"/>
                    <a:pt x="234" y="168"/>
                    <a:pt x="234" y="168"/>
                  </a:cubicBezTo>
                  <a:cubicBezTo>
                    <a:pt x="230" y="173"/>
                    <a:pt x="224" y="176"/>
                    <a:pt x="216" y="176"/>
                  </a:cubicBezTo>
                  <a:cubicBezTo>
                    <a:pt x="204" y="176"/>
                    <a:pt x="195" y="167"/>
                    <a:pt x="195" y="154"/>
                  </a:cubicBezTo>
                  <a:cubicBezTo>
                    <a:pt x="195" y="143"/>
                    <a:pt x="204" y="133"/>
                    <a:pt x="215" y="133"/>
                  </a:cubicBezTo>
                  <a:cubicBezTo>
                    <a:pt x="204" y="111"/>
                    <a:pt x="204" y="111"/>
                    <a:pt x="204" y="111"/>
                  </a:cubicBezTo>
                  <a:cubicBezTo>
                    <a:pt x="159" y="0"/>
                    <a:pt x="159" y="0"/>
                    <a:pt x="159" y="0"/>
                  </a:cubicBezTo>
                  <a:cubicBezTo>
                    <a:pt x="158" y="0"/>
                    <a:pt x="156" y="0"/>
                    <a:pt x="155" y="0"/>
                  </a:cubicBezTo>
                </a:path>
              </a:pathLst>
            </a:custGeom>
            <a:solidFill>
              <a:srgbClr val="E4A6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ísľîḍè"/>
            <p:cNvSpPr/>
            <p:nvPr/>
          </p:nvSpPr>
          <p:spPr bwMode="auto">
            <a:xfrm>
              <a:off x="5432" y="8047"/>
              <a:ext cx="121"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9" y="0"/>
                    <a:pt x="0" y="10"/>
                    <a:pt x="0" y="22"/>
                  </a:cubicBezTo>
                  <a:cubicBezTo>
                    <a:pt x="0" y="34"/>
                    <a:pt x="9"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ïslïḍe"/>
            <p:cNvSpPr/>
            <p:nvPr/>
          </p:nvSpPr>
          <p:spPr bwMode="auto">
            <a:xfrm>
              <a:off x="5235" y="8259"/>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iŝlide"/>
            <p:cNvSpPr/>
            <p:nvPr/>
          </p:nvSpPr>
          <p:spPr bwMode="auto">
            <a:xfrm>
              <a:off x="5490" y="8259"/>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íSľiḑè"/>
            <p:cNvSpPr/>
            <p:nvPr/>
          </p:nvSpPr>
          <p:spPr bwMode="auto">
            <a:xfrm>
              <a:off x="5599" y="7882"/>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2"/>
                    <a:pt x="36" y="36"/>
                  </a:cubicBezTo>
                  <a:cubicBezTo>
                    <a:pt x="32" y="40"/>
                    <a:pt x="27" y="42"/>
                    <a:pt x="22" y="42"/>
                  </a:cubicBezTo>
                  <a:cubicBezTo>
                    <a:pt x="16" y="42"/>
                    <a:pt x="12" y="40"/>
                    <a:pt x="8" y="36"/>
                  </a:cubicBezTo>
                  <a:cubicBezTo>
                    <a:pt x="4" y="32"/>
                    <a:pt x="2" y="28"/>
                    <a:pt x="2" y="22"/>
                  </a:cubicBezTo>
                  <a:cubicBezTo>
                    <a:pt x="2" y="17"/>
                    <a:pt x="4" y="12"/>
                    <a:pt x="8" y="8"/>
                  </a:cubicBezTo>
                  <a:cubicBezTo>
                    <a:pt x="12" y="4"/>
                    <a:pt x="16" y="2"/>
                    <a:pt x="22" y="2"/>
                  </a:cubicBezTo>
                  <a:cubicBezTo>
                    <a:pt x="27" y="2"/>
                    <a:pt x="32" y="4"/>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ïṧlïďé"/>
            <p:cNvSpPr/>
            <p:nvPr/>
          </p:nvSpPr>
          <p:spPr bwMode="auto">
            <a:xfrm>
              <a:off x="5333" y="7784"/>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6" y="41"/>
                    <a:pt x="12" y="39"/>
                    <a:pt x="8" y="36"/>
                  </a:cubicBezTo>
                  <a:cubicBezTo>
                    <a:pt x="4" y="32"/>
                    <a:pt x="2" y="27"/>
                    <a:pt x="2" y="22"/>
                  </a:cubicBezTo>
                  <a:cubicBezTo>
                    <a:pt x="2" y="16"/>
                    <a:pt x="4" y="11"/>
                    <a:pt x="8" y="8"/>
                  </a:cubicBezTo>
                  <a:cubicBezTo>
                    <a:pt x="12" y="4"/>
                    <a:pt x="16"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ïṥľiḑe"/>
            <p:cNvSpPr/>
            <p:nvPr/>
          </p:nvSpPr>
          <p:spPr bwMode="auto">
            <a:xfrm>
              <a:off x="5518" y="7653"/>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ï$ľîḋé"/>
            <p:cNvSpPr/>
            <p:nvPr/>
          </p:nvSpPr>
          <p:spPr bwMode="auto">
            <a:xfrm>
              <a:off x="5773" y="8016"/>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3"/>
                    <a:pt x="36" y="36"/>
                  </a:cubicBezTo>
                  <a:cubicBezTo>
                    <a:pt x="33" y="40"/>
                    <a:pt x="28" y="42"/>
                    <a:pt x="22" y="42"/>
                  </a:cubicBezTo>
                  <a:cubicBezTo>
                    <a:pt x="17" y="42"/>
                    <a:pt x="12" y="40"/>
                    <a:pt x="8" y="36"/>
                  </a:cubicBezTo>
                  <a:cubicBezTo>
                    <a:pt x="5" y="33"/>
                    <a:pt x="2" y="28"/>
                    <a:pt x="2" y="22"/>
                  </a:cubicBezTo>
                  <a:cubicBezTo>
                    <a:pt x="2" y="17"/>
                    <a:pt x="5" y="12"/>
                    <a:pt x="8" y="8"/>
                  </a:cubicBezTo>
                  <a:cubicBezTo>
                    <a:pt x="12" y="5"/>
                    <a:pt x="17" y="2"/>
                    <a:pt x="22" y="2"/>
                  </a:cubicBezTo>
                  <a:cubicBezTo>
                    <a:pt x="28" y="2"/>
                    <a:pt x="33" y="5"/>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ïSļiḍé"/>
            <p:cNvSpPr/>
            <p:nvPr/>
          </p:nvSpPr>
          <p:spPr bwMode="auto">
            <a:xfrm>
              <a:off x="5911" y="8296"/>
              <a:ext cx="119"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išļîďé"/>
            <p:cNvSpPr/>
            <p:nvPr/>
          </p:nvSpPr>
          <p:spPr bwMode="auto">
            <a:xfrm>
              <a:off x="5770" y="7761"/>
              <a:ext cx="121" cy="121"/>
            </a:xfrm>
            <a:custGeom>
              <a:avLst/>
              <a:gdLst>
                <a:gd name="T0" fmla="*/ 42 w 43"/>
                <a:gd name="T1" fmla="*/ 21 h 43"/>
                <a:gd name="T2" fmla="*/ 41 w 43"/>
                <a:gd name="T3" fmla="*/ 21 h 43"/>
                <a:gd name="T4" fmla="*/ 35 w 43"/>
                <a:gd name="T5" fmla="*/ 35 h 43"/>
                <a:gd name="T6" fmla="*/ 21 w 43"/>
                <a:gd name="T7" fmla="*/ 41 h 43"/>
                <a:gd name="T8" fmla="*/ 7 w 43"/>
                <a:gd name="T9" fmla="*/ 35 h 43"/>
                <a:gd name="T10" fmla="*/ 2 w 43"/>
                <a:gd name="T11" fmla="*/ 21 h 43"/>
                <a:gd name="T12" fmla="*/ 7 w 43"/>
                <a:gd name="T13" fmla="*/ 7 h 43"/>
                <a:gd name="T14" fmla="*/ 21 w 43"/>
                <a:gd name="T15" fmla="*/ 2 h 43"/>
                <a:gd name="T16" fmla="*/ 35 w 43"/>
                <a:gd name="T17" fmla="*/ 7 h 43"/>
                <a:gd name="T18" fmla="*/ 41 w 43"/>
                <a:gd name="T19" fmla="*/ 21 h 43"/>
                <a:gd name="T20" fmla="*/ 42 w 43"/>
                <a:gd name="T21" fmla="*/ 21 h 43"/>
                <a:gd name="T22" fmla="*/ 43 w 43"/>
                <a:gd name="T23" fmla="*/ 21 h 43"/>
                <a:gd name="T24" fmla="*/ 21 w 43"/>
                <a:gd name="T25" fmla="*/ 0 h 43"/>
                <a:gd name="T26" fmla="*/ 0 w 43"/>
                <a:gd name="T27" fmla="*/ 21 h 43"/>
                <a:gd name="T28" fmla="*/ 21 w 43"/>
                <a:gd name="T29" fmla="*/ 43 h 43"/>
                <a:gd name="T30" fmla="*/ 43 w 43"/>
                <a:gd name="T31" fmla="*/ 21 h 43"/>
                <a:gd name="T32" fmla="*/ 42 w 43"/>
                <a:gd name="T33"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1"/>
                  </a:moveTo>
                  <a:cubicBezTo>
                    <a:pt x="41" y="21"/>
                    <a:pt x="41" y="21"/>
                    <a:pt x="41" y="21"/>
                  </a:cubicBezTo>
                  <a:cubicBezTo>
                    <a:pt x="41" y="27"/>
                    <a:pt x="39" y="32"/>
                    <a:pt x="35" y="35"/>
                  </a:cubicBezTo>
                  <a:cubicBezTo>
                    <a:pt x="32" y="39"/>
                    <a:pt x="27" y="41"/>
                    <a:pt x="21" y="41"/>
                  </a:cubicBezTo>
                  <a:cubicBezTo>
                    <a:pt x="16" y="41"/>
                    <a:pt x="11" y="39"/>
                    <a:pt x="7" y="35"/>
                  </a:cubicBezTo>
                  <a:cubicBezTo>
                    <a:pt x="4" y="32"/>
                    <a:pt x="2" y="27"/>
                    <a:pt x="2" y="21"/>
                  </a:cubicBezTo>
                  <a:cubicBezTo>
                    <a:pt x="2" y="16"/>
                    <a:pt x="4" y="11"/>
                    <a:pt x="7" y="7"/>
                  </a:cubicBezTo>
                  <a:cubicBezTo>
                    <a:pt x="11" y="4"/>
                    <a:pt x="16" y="2"/>
                    <a:pt x="21" y="2"/>
                  </a:cubicBezTo>
                  <a:cubicBezTo>
                    <a:pt x="27" y="2"/>
                    <a:pt x="32" y="4"/>
                    <a:pt x="35" y="7"/>
                  </a:cubicBezTo>
                  <a:cubicBezTo>
                    <a:pt x="39" y="11"/>
                    <a:pt x="41" y="16"/>
                    <a:pt x="41" y="21"/>
                  </a:cubicBezTo>
                  <a:cubicBezTo>
                    <a:pt x="42" y="21"/>
                    <a:pt x="42" y="21"/>
                    <a:pt x="42" y="21"/>
                  </a:cubicBezTo>
                  <a:cubicBezTo>
                    <a:pt x="43" y="21"/>
                    <a:pt x="43" y="21"/>
                    <a:pt x="43" y="21"/>
                  </a:cubicBezTo>
                  <a:cubicBezTo>
                    <a:pt x="43" y="9"/>
                    <a:pt x="33" y="0"/>
                    <a:pt x="21" y="0"/>
                  </a:cubicBezTo>
                  <a:cubicBezTo>
                    <a:pt x="9" y="0"/>
                    <a:pt x="0" y="9"/>
                    <a:pt x="0" y="21"/>
                  </a:cubicBezTo>
                  <a:cubicBezTo>
                    <a:pt x="0" y="34"/>
                    <a:pt x="9" y="43"/>
                    <a:pt x="21" y="43"/>
                  </a:cubicBezTo>
                  <a:cubicBezTo>
                    <a:pt x="33" y="43"/>
                    <a:pt x="43" y="34"/>
                    <a:pt x="43" y="21"/>
                  </a:cubicBezTo>
                  <a:cubicBezTo>
                    <a:pt x="42" y="21"/>
                    <a:pt x="42" y="21"/>
                    <a:pt x="42" y="2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îśļïďé"/>
            <p:cNvSpPr/>
            <p:nvPr/>
          </p:nvSpPr>
          <p:spPr bwMode="auto">
            <a:xfrm>
              <a:off x="5418" y="7451"/>
              <a:ext cx="117" cy="117"/>
            </a:xfrm>
            <a:custGeom>
              <a:avLst/>
              <a:gdLst>
                <a:gd name="T0" fmla="*/ 20 w 42"/>
                <a:gd name="T1" fmla="*/ 42 h 42"/>
                <a:gd name="T2" fmla="*/ 42 w 42"/>
                <a:gd name="T3" fmla="*/ 21 h 42"/>
                <a:gd name="T4" fmla="*/ 27 w 42"/>
                <a:gd name="T5" fmla="*/ 0 h 42"/>
                <a:gd name="T6" fmla="*/ 25 w 42"/>
                <a:gd name="T7" fmla="*/ 1 h 42"/>
                <a:gd name="T8" fmla="*/ 40 w 42"/>
                <a:gd name="T9" fmla="*/ 21 h 42"/>
                <a:gd name="T10" fmla="*/ 20 w 42"/>
                <a:gd name="T11" fmla="*/ 40 h 42"/>
                <a:gd name="T12" fmla="*/ 2 w 42"/>
                <a:gd name="T13" fmla="*/ 27 h 42"/>
                <a:gd name="T14" fmla="*/ 0 w 42"/>
                <a:gd name="T15" fmla="*/ 29 h 42"/>
                <a:gd name="T16" fmla="*/ 20 w 42"/>
                <a:gd name="T17"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20" y="42"/>
                  </a:moveTo>
                  <a:cubicBezTo>
                    <a:pt x="32" y="42"/>
                    <a:pt x="42" y="33"/>
                    <a:pt x="42" y="21"/>
                  </a:cubicBezTo>
                  <a:cubicBezTo>
                    <a:pt x="42" y="11"/>
                    <a:pt x="36" y="3"/>
                    <a:pt x="27" y="0"/>
                  </a:cubicBezTo>
                  <a:cubicBezTo>
                    <a:pt x="26" y="0"/>
                    <a:pt x="26" y="1"/>
                    <a:pt x="25" y="1"/>
                  </a:cubicBezTo>
                  <a:cubicBezTo>
                    <a:pt x="34" y="3"/>
                    <a:pt x="40" y="11"/>
                    <a:pt x="40" y="21"/>
                  </a:cubicBezTo>
                  <a:cubicBezTo>
                    <a:pt x="40" y="31"/>
                    <a:pt x="31" y="40"/>
                    <a:pt x="20" y="40"/>
                  </a:cubicBezTo>
                  <a:cubicBezTo>
                    <a:pt x="12" y="40"/>
                    <a:pt x="4" y="35"/>
                    <a:pt x="2" y="27"/>
                  </a:cubicBezTo>
                  <a:cubicBezTo>
                    <a:pt x="1" y="27"/>
                    <a:pt x="1" y="28"/>
                    <a:pt x="0" y="29"/>
                  </a:cubicBezTo>
                  <a:cubicBezTo>
                    <a:pt x="3" y="37"/>
                    <a:pt x="11" y="42"/>
                    <a:pt x="20"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işlîďê"/>
            <p:cNvSpPr/>
            <p:nvPr/>
          </p:nvSpPr>
          <p:spPr bwMode="auto">
            <a:xfrm>
              <a:off x="5234" y="7968"/>
              <a:ext cx="95" cy="124"/>
            </a:xfrm>
            <a:custGeom>
              <a:avLst/>
              <a:gdLst>
                <a:gd name="T0" fmla="*/ 34 w 34"/>
                <a:gd name="T1" fmla="*/ 22 h 44"/>
                <a:gd name="T2" fmla="*/ 12 w 34"/>
                <a:gd name="T3" fmla="*/ 0 h 44"/>
                <a:gd name="T4" fmla="*/ 5 w 34"/>
                <a:gd name="T5" fmla="*/ 1 h 44"/>
                <a:gd name="T6" fmla="*/ 5 w 34"/>
                <a:gd name="T7" fmla="*/ 4 h 44"/>
                <a:gd name="T8" fmla="*/ 12 w 34"/>
                <a:gd name="T9" fmla="*/ 2 h 44"/>
                <a:gd name="T10" fmla="*/ 32 w 34"/>
                <a:gd name="T11" fmla="*/ 22 h 44"/>
                <a:gd name="T12" fmla="*/ 12 w 34"/>
                <a:gd name="T13" fmla="*/ 42 h 44"/>
                <a:gd name="T14" fmla="*/ 0 w 34"/>
                <a:gd name="T15" fmla="*/ 38 h 44"/>
                <a:gd name="T16" fmla="*/ 0 w 34"/>
                <a:gd name="T17" fmla="*/ 40 h 44"/>
                <a:gd name="T18" fmla="*/ 12 w 34"/>
                <a:gd name="T19" fmla="*/ 44 h 44"/>
                <a:gd name="T20" fmla="*/ 34 w 34"/>
                <a:gd name="T21"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44">
                  <a:moveTo>
                    <a:pt x="34" y="22"/>
                  </a:moveTo>
                  <a:cubicBezTo>
                    <a:pt x="34" y="10"/>
                    <a:pt x="24" y="0"/>
                    <a:pt x="12" y="0"/>
                  </a:cubicBezTo>
                  <a:cubicBezTo>
                    <a:pt x="9" y="0"/>
                    <a:pt x="7" y="1"/>
                    <a:pt x="5" y="1"/>
                  </a:cubicBezTo>
                  <a:cubicBezTo>
                    <a:pt x="5" y="2"/>
                    <a:pt x="5" y="3"/>
                    <a:pt x="5" y="4"/>
                  </a:cubicBezTo>
                  <a:cubicBezTo>
                    <a:pt x="7" y="3"/>
                    <a:pt x="9" y="2"/>
                    <a:pt x="12" y="2"/>
                  </a:cubicBezTo>
                  <a:cubicBezTo>
                    <a:pt x="23" y="2"/>
                    <a:pt x="32" y="11"/>
                    <a:pt x="32" y="22"/>
                  </a:cubicBezTo>
                  <a:cubicBezTo>
                    <a:pt x="32" y="33"/>
                    <a:pt x="23" y="42"/>
                    <a:pt x="12" y="42"/>
                  </a:cubicBezTo>
                  <a:cubicBezTo>
                    <a:pt x="7" y="42"/>
                    <a:pt x="3" y="40"/>
                    <a:pt x="0" y="38"/>
                  </a:cubicBezTo>
                  <a:cubicBezTo>
                    <a:pt x="0" y="38"/>
                    <a:pt x="0" y="39"/>
                    <a:pt x="0" y="40"/>
                  </a:cubicBezTo>
                  <a:cubicBezTo>
                    <a:pt x="3" y="42"/>
                    <a:pt x="7" y="44"/>
                    <a:pt x="12" y="44"/>
                  </a:cubicBezTo>
                  <a:cubicBezTo>
                    <a:pt x="24" y="44"/>
                    <a:pt x="34" y="34"/>
                    <a:pt x="34"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îs1ïḍê"/>
            <p:cNvSpPr/>
            <p:nvPr/>
          </p:nvSpPr>
          <p:spPr bwMode="auto">
            <a:xfrm>
              <a:off x="5216" y="7380"/>
              <a:ext cx="881" cy="1069"/>
            </a:xfrm>
            <a:custGeom>
              <a:avLst/>
              <a:gdLst>
                <a:gd name="T0" fmla="*/ 313 w 315"/>
                <a:gd name="T1" fmla="*/ 382 h 382"/>
                <a:gd name="T2" fmla="*/ 315 w 315"/>
                <a:gd name="T3" fmla="*/ 322 h 382"/>
                <a:gd name="T4" fmla="*/ 269 w 315"/>
                <a:gd name="T5" fmla="*/ 95 h 382"/>
                <a:gd name="T6" fmla="*/ 219 w 315"/>
                <a:gd name="T7" fmla="*/ 25 h 382"/>
                <a:gd name="T8" fmla="*/ 158 w 315"/>
                <a:gd name="T9" fmla="*/ 0 h 382"/>
                <a:gd name="T10" fmla="*/ 96 w 315"/>
                <a:gd name="T11" fmla="*/ 25 h 382"/>
                <a:gd name="T12" fmla="*/ 0 w 315"/>
                <a:gd name="T13" fmla="*/ 322 h 382"/>
                <a:gd name="T14" fmla="*/ 2 w 315"/>
                <a:gd name="T15" fmla="*/ 375 h 382"/>
                <a:gd name="T16" fmla="*/ 5 w 315"/>
                <a:gd name="T17" fmla="*/ 374 h 382"/>
                <a:gd name="T18" fmla="*/ 3 w 315"/>
                <a:gd name="T19" fmla="*/ 322 h 382"/>
                <a:gd name="T20" fmla="*/ 49 w 315"/>
                <a:gd name="T21" fmla="*/ 96 h 382"/>
                <a:gd name="T22" fmla="*/ 98 w 315"/>
                <a:gd name="T23" fmla="*/ 28 h 382"/>
                <a:gd name="T24" fmla="*/ 158 w 315"/>
                <a:gd name="T25" fmla="*/ 3 h 382"/>
                <a:gd name="T26" fmla="*/ 217 w 315"/>
                <a:gd name="T27" fmla="*/ 28 h 382"/>
                <a:gd name="T28" fmla="*/ 312 w 315"/>
                <a:gd name="T29" fmla="*/ 322 h 382"/>
                <a:gd name="T30" fmla="*/ 310 w 315"/>
                <a:gd name="T31" fmla="*/ 382 h 382"/>
                <a:gd name="T32" fmla="*/ 313 w 315"/>
                <a:gd name="T33"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 h="382">
                  <a:moveTo>
                    <a:pt x="313" y="382"/>
                  </a:moveTo>
                  <a:cubicBezTo>
                    <a:pt x="314" y="363"/>
                    <a:pt x="315" y="343"/>
                    <a:pt x="315" y="322"/>
                  </a:cubicBezTo>
                  <a:cubicBezTo>
                    <a:pt x="315" y="233"/>
                    <a:pt x="298" y="153"/>
                    <a:pt x="269" y="95"/>
                  </a:cubicBezTo>
                  <a:cubicBezTo>
                    <a:pt x="255" y="65"/>
                    <a:pt x="238" y="42"/>
                    <a:pt x="219" y="25"/>
                  </a:cubicBezTo>
                  <a:cubicBezTo>
                    <a:pt x="201" y="9"/>
                    <a:pt x="180" y="0"/>
                    <a:pt x="158" y="0"/>
                  </a:cubicBezTo>
                  <a:cubicBezTo>
                    <a:pt x="136" y="0"/>
                    <a:pt x="115" y="9"/>
                    <a:pt x="96" y="25"/>
                  </a:cubicBezTo>
                  <a:cubicBezTo>
                    <a:pt x="39" y="75"/>
                    <a:pt x="0" y="189"/>
                    <a:pt x="0" y="322"/>
                  </a:cubicBezTo>
                  <a:cubicBezTo>
                    <a:pt x="0" y="340"/>
                    <a:pt x="1" y="358"/>
                    <a:pt x="2" y="375"/>
                  </a:cubicBezTo>
                  <a:cubicBezTo>
                    <a:pt x="5" y="374"/>
                    <a:pt x="5" y="374"/>
                    <a:pt x="5" y="374"/>
                  </a:cubicBezTo>
                  <a:cubicBezTo>
                    <a:pt x="4" y="357"/>
                    <a:pt x="3" y="340"/>
                    <a:pt x="3" y="322"/>
                  </a:cubicBezTo>
                  <a:cubicBezTo>
                    <a:pt x="3" y="234"/>
                    <a:pt x="20" y="154"/>
                    <a:pt x="49" y="96"/>
                  </a:cubicBezTo>
                  <a:cubicBezTo>
                    <a:pt x="63" y="67"/>
                    <a:pt x="79" y="44"/>
                    <a:pt x="98" y="28"/>
                  </a:cubicBezTo>
                  <a:cubicBezTo>
                    <a:pt x="116" y="12"/>
                    <a:pt x="137" y="3"/>
                    <a:pt x="158" y="3"/>
                  </a:cubicBezTo>
                  <a:cubicBezTo>
                    <a:pt x="179" y="3"/>
                    <a:pt x="199" y="12"/>
                    <a:pt x="217" y="28"/>
                  </a:cubicBezTo>
                  <a:cubicBezTo>
                    <a:pt x="273" y="76"/>
                    <a:pt x="312" y="189"/>
                    <a:pt x="312" y="322"/>
                  </a:cubicBezTo>
                  <a:cubicBezTo>
                    <a:pt x="312" y="342"/>
                    <a:pt x="311" y="363"/>
                    <a:pt x="310" y="382"/>
                  </a:cubicBezTo>
                  <a:cubicBezTo>
                    <a:pt x="313" y="382"/>
                    <a:pt x="313" y="382"/>
                    <a:pt x="313" y="382"/>
                  </a:cubicBezTo>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îṣḷîḋé"/>
            <p:cNvSpPr/>
            <p:nvPr/>
          </p:nvSpPr>
          <p:spPr bwMode="auto">
            <a:xfrm>
              <a:off x="5054" y="8246"/>
              <a:ext cx="440" cy="171"/>
            </a:xfrm>
            <a:custGeom>
              <a:avLst/>
              <a:gdLst>
                <a:gd name="T0" fmla="*/ 157 w 157"/>
                <a:gd name="T1" fmla="*/ 5 h 61"/>
                <a:gd name="T2" fmla="*/ 99 w 157"/>
                <a:gd name="T3" fmla="*/ 1 h 61"/>
                <a:gd name="T4" fmla="*/ 1 w 157"/>
                <a:gd name="T5" fmla="*/ 43 h 61"/>
                <a:gd name="T6" fmla="*/ 107 w 157"/>
                <a:gd name="T7" fmla="*/ 61 h 61"/>
                <a:gd name="T8" fmla="*/ 157 w 157"/>
                <a:gd name="T9" fmla="*/ 53 h 61"/>
                <a:gd name="T10" fmla="*/ 157 w 157"/>
                <a:gd name="T11" fmla="*/ 5 h 61"/>
              </a:gdLst>
              <a:ahLst/>
              <a:cxnLst>
                <a:cxn ang="0">
                  <a:pos x="T0" y="T1"/>
                </a:cxn>
                <a:cxn ang="0">
                  <a:pos x="T2" y="T3"/>
                </a:cxn>
                <a:cxn ang="0">
                  <a:pos x="T4" y="T5"/>
                </a:cxn>
                <a:cxn ang="0">
                  <a:pos x="T6" y="T7"/>
                </a:cxn>
                <a:cxn ang="0">
                  <a:pos x="T8" y="T9"/>
                </a:cxn>
                <a:cxn ang="0">
                  <a:pos x="T10" y="T11"/>
                </a:cxn>
              </a:cxnLst>
              <a:rect l="0" t="0" r="r" b="b"/>
              <a:pathLst>
                <a:path w="157" h="61">
                  <a:moveTo>
                    <a:pt x="157" y="5"/>
                  </a:moveTo>
                  <a:cubicBezTo>
                    <a:pt x="157" y="5"/>
                    <a:pt x="122" y="0"/>
                    <a:pt x="99" y="1"/>
                  </a:cubicBezTo>
                  <a:cubicBezTo>
                    <a:pt x="76" y="1"/>
                    <a:pt x="2" y="32"/>
                    <a:pt x="1" y="43"/>
                  </a:cubicBezTo>
                  <a:cubicBezTo>
                    <a:pt x="0" y="54"/>
                    <a:pt x="107" y="61"/>
                    <a:pt x="107" y="61"/>
                  </a:cubicBezTo>
                  <a:cubicBezTo>
                    <a:pt x="157" y="53"/>
                    <a:pt x="157" y="53"/>
                    <a:pt x="157" y="53"/>
                  </a:cubicBezTo>
                  <a:lnTo>
                    <a:pt x="157"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ïŝľîḓe"/>
            <p:cNvSpPr/>
            <p:nvPr/>
          </p:nvSpPr>
          <p:spPr bwMode="auto">
            <a:xfrm>
              <a:off x="5051" y="8242"/>
              <a:ext cx="448" cy="179"/>
            </a:xfrm>
            <a:custGeom>
              <a:avLst/>
              <a:gdLst>
                <a:gd name="T0" fmla="*/ 158 w 160"/>
                <a:gd name="T1" fmla="*/ 6 h 64"/>
                <a:gd name="T2" fmla="*/ 159 w 160"/>
                <a:gd name="T3" fmla="*/ 5 h 64"/>
                <a:gd name="T4" fmla="*/ 105 w 160"/>
                <a:gd name="T5" fmla="*/ 0 h 64"/>
                <a:gd name="T6" fmla="*/ 100 w 160"/>
                <a:gd name="T7" fmla="*/ 0 h 64"/>
                <a:gd name="T8" fmla="*/ 75 w 160"/>
                <a:gd name="T9" fmla="*/ 6 h 64"/>
                <a:gd name="T10" fmla="*/ 27 w 160"/>
                <a:gd name="T11" fmla="*/ 25 h 64"/>
                <a:gd name="T12" fmla="*/ 8 w 160"/>
                <a:gd name="T13" fmla="*/ 35 h 64"/>
                <a:gd name="T14" fmla="*/ 3 w 160"/>
                <a:gd name="T15" fmla="*/ 39 h 64"/>
                <a:gd name="T16" fmla="*/ 0 w 160"/>
                <a:gd name="T17" fmla="*/ 44 h 64"/>
                <a:gd name="T18" fmla="*/ 0 w 160"/>
                <a:gd name="T19" fmla="*/ 44 h 64"/>
                <a:gd name="T20" fmla="*/ 2 w 160"/>
                <a:gd name="T21" fmla="*/ 47 h 64"/>
                <a:gd name="T22" fmla="*/ 10 w 160"/>
                <a:gd name="T23" fmla="*/ 51 h 64"/>
                <a:gd name="T24" fmla="*/ 69 w 160"/>
                <a:gd name="T25" fmla="*/ 60 h 64"/>
                <a:gd name="T26" fmla="*/ 108 w 160"/>
                <a:gd name="T27" fmla="*/ 64 h 64"/>
                <a:gd name="T28" fmla="*/ 108 w 160"/>
                <a:gd name="T29" fmla="*/ 64 h 64"/>
                <a:gd name="T30" fmla="*/ 160 w 160"/>
                <a:gd name="T31" fmla="*/ 56 h 64"/>
                <a:gd name="T32" fmla="*/ 160 w 160"/>
                <a:gd name="T33" fmla="*/ 5 h 64"/>
                <a:gd name="T34" fmla="*/ 159 w 160"/>
                <a:gd name="T35" fmla="*/ 5 h 64"/>
                <a:gd name="T36" fmla="*/ 158 w 160"/>
                <a:gd name="T37" fmla="*/ 6 h 64"/>
                <a:gd name="T38" fmla="*/ 157 w 160"/>
                <a:gd name="T39" fmla="*/ 6 h 64"/>
                <a:gd name="T40" fmla="*/ 157 w 160"/>
                <a:gd name="T41" fmla="*/ 53 h 64"/>
                <a:gd name="T42" fmla="*/ 108 w 160"/>
                <a:gd name="T43" fmla="*/ 61 h 64"/>
                <a:gd name="T44" fmla="*/ 108 w 160"/>
                <a:gd name="T45" fmla="*/ 62 h 64"/>
                <a:gd name="T46" fmla="*/ 108 w 160"/>
                <a:gd name="T47" fmla="*/ 61 h 64"/>
                <a:gd name="T48" fmla="*/ 91 w 160"/>
                <a:gd name="T49" fmla="*/ 59 h 64"/>
                <a:gd name="T50" fmla="*/ 36 w 160"/>
                <a:gd name="T51" fmla="*/ 53 h 64"/>
                <a:gd name="T52" fmla="*/ 12 w 160"/>
                <a:gd name="T53" fmla="*/ 48 h 64"/>
                <a:gd name="T54" fmla="*/ 5 w 160"/>
                <a:gd name="T55" fmla="*/ 46 h 64"/>
                <a:gd name="T56" fmla="*/ 4 w 160"/>
                <a:gd name="T57" fmla="*/ 45 h 64"/>
                <a:gd name="T58" fmla="*/ 3 w 160"/>
                <a:gd name="T59" fmla="*/ 44 h 64"/>
                <a:gd name="T60" fmla="*/ 3 w 160"/>
                <a:gd name="T61" fmla="*/ 44 h 64"/>
                <a:gd name="T62" fmla="*/ 4 w 160"/>
                <a:gd name="T63" fmla="*/ 43 h 64"/>
                <a:gd name="T64" fmla="*/ 10 w 160"/>
                <a:gd name="T65" fmla="*/ 38 h 64"/>
                <a:gd name="T66" fmla="*/ 55 w 160"/>
                <a:gd name="T67" fmla="*/ 16 h 64"/>
                <a:gd name="T68" fmla="*/ 100 w 160"/>
                <a:gd name="T69" fmla="*/ 3 h 64"/>
                <a:gd name="T70" fmla="*/ 105 w 160"/>
                <a:gd name="T71" fmla="*/ 3 h 64"/>
                <a:gd name="T72" fmla="*/ 140 w 160"/>
                <a:gd name="T73" fmla="*/ 5 h 64"/>
                <a:gd name="T74" fmla="*/ 153 w 160"/>
                <a:gd name="T75" fmla="*/ 7 h 64"/>
                <a:gd name="T76" fmla="*/ 158 w 160"/>
                <a:gd name="T77" fmla="*/ 8 h 64"/>
                <a:gd name="T78" fmla="*/ 158 w 160"/>
                <a:gd name="T79" fmla="*/ 6 h 64"/>
                <a:gd name="T80" fmla="*/ 157 w 160"/>
                <a:gd name="T81" fmla="*/ 6 h 64"/>
                <a:gd name="T82" fmla="*/ 158 w 160"/>
                <a:gd name="T83" fmla="*/ 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64">
                  <a:moveTo>
                    <a:pt x="158" y="6"/>
                  </a:moveTo>
                  <a:cubicBezTo>
                    <a:pt x="159" y="5"/>
                    <a:pt x="159" y="5"/>
                    <a:pt x="159" y="5"/>
                  </a:cubicBezTo>
                  <a:cubicBezTo>
                    <a:pt x="159" y="5"/>
                    <a:pt x="128" y="0"/>
                    <a:pt x="105" y="0"/>
                  </a:cubicBezTo>
                  <a:cubicBezTo>
                    <a:pt x="103" y="0"/>
                    <a:pt x="101" y="0"/>
                    <a:pt x="100" y="0"/>
                  </a:cubicBezTo>
                  <a:cubicBezTo>
                    <a:pt x="94" y="0"/>
                    <a:pt x="85" y="2"/>
                    <a:pt x="75" y="6"/>
                  </a:cubicBezTo>
                  <a:cubicBezTo>
                    <a:pt x="59" y="10"/>
                    <a:pt x="41" y="18"/>
                    <a:pt x="27" y="25"/>
                  </a:cubicBezTo>
                  <a:cubicBezTo>
                    <a:pt x="19" y="28"/>
                    <a:pt x="13" y="32"/>
                    <a:pt x="8" y="35"/>
                  </a:cubicBezTo>
                  <a:cubicBezTo>
                    <a:pt x="6" y="36"/>
                    <a:pt x="4" y="38"/>
                    <a:pt x="3" y="39"/>
                  </a:cubicBezTo>
                  <a:cubicBezTo>
                    <a:pt x="1" y="41"/>
                    <a:pt x="0" y="42"/>
                    <a:pt x="0" y="44"/>
                  </a:cubicBezTo>
                  <a:cubicBezTo>
                    <a:pt x="0" y="44"/>
                    <a:pt x="0" y="44"/>
                    <a:pt x="0" y="44"/>
                  </a:cubicBezTo>
                  <a:cubicBezTo>
                    <a:pt x="0" y="45"/>
                    <a:pt x="1" y="46"/>
                    <a:pt x="2" y="47"/>
                  </a:cubicBezTo>
                  <a:cubicBezTo>
                    <a:pt x="4" y="49"/>
                    <a:pt x="7" y="50"/>
                    <a:pt x="10" y="51"/>
                  </a:cubicBezTo>
                  <a:cubicBezTo>
                    <a:pt x="24" y="55"/>
                    <a:pt x="48" y="58"/>
                    <a:pt x="69" y="60"/>
                  </a:cubicBezTo>
                  <a:cubicBezTo>
                    <a:pt x="90" y="62"/>
                    <a:pt x="108" y="64"/>
                    <a:pt x="108" y="64"/>
                  </a:cubicBezTo>
                  <a:cubicBezTo>
                    <a:pt x="108" y="64"/>
                    <a:pt x="108" y="64"/>
                    <a:pt x="108" y="64"/>
                  </a:cubicBezTo>
                  <a:cubicBezTo>
                    <a:pt x="160" y="56"/>
                    <a:pt x="160" y="56"/>
                    <a:pt x="160" y="56"/>
                  </a:cubicBezTo>
                  <a:cubicBezTo>
                    <a:pt x="160" y="5"/>
                    <a:pt x="160" y="5"/>
                    <a:pt x="160" y="5"/>
                  </a:cubicBezTo>
                  <a:cubicBezTo>
                    <a:pt x="159" y="5"/>
                    <a:pt x="159" y="5"/>
                    <a:pt x="159" y="5"/>
                  </a:cubicBezTo>
                  <a:cubicBezTo>
                    <a:pt x="158" y="6"/>
                    <a:pt x="158" y="6"/>
                    <a:pt x="158" y="6"/>
                  </a:cubicBezTo>
                  <a:cubicBezTo>
                    <a:pt x="157" y="6"/>
                    <a:pt x="157" y="6"/>
                    <a:pt x="157" y="6"/>
                  </a:cubicBezTo>
                  <a:cubicBezTo>
                    <a:pt x="157" y="53"/>
                    <a:pt x="157" y="53"/>
                    <a:pt x="157" y="53"/>
                  </a:cubicBezTo>
                  <a:cubicBezTo>
                    <a:pt x="108" y="61"/>
                    <a:pt x="108" y="61"/>
                    <a:pt x="108" y="61"/>
                  </a:cubicBezTo>
                  <a:cubicBezTo>
                    <a:pt x="108" y="62"/>
                    <a:pt x="108" y="62"/>
                    <a:pt x="108" y="62"/>
                  </a:cubicBezTo>
                  <a:cubicBezTo>
                    <a:pt x="108" y="61"/>
                    <a:pt x="108" y="61"/>
                    <a:pt x="108" y="61"/>
                  </a:cubicBezTo>
                  <a:cubicBezTo>
                    <a:pt x="108" y="61"/>
                    <a:pt x="101" y="60"/>
                    <a:pt x="91" y="59"/>
                  </a:cubicBezTo>
                  <a:cubicBezTo>
                    <a:pt x="77" y="58"/>
                    <a:pt x="54" y="56"/>
                    <a:pt x="36" y="53"/>
                  </a:cubicBezTo>
                  <a:cubicBezTo>
                    <a:pt x="26" y="52"/>
                    <a:pt x="18" y="50"/>
                    <a:pt x="12" y="48"/>
                  </a:cubicBezTo>
                  <a:cubicBezTo>
                    <a:pt x="9" y="47"/>
                    <a:pt x="7" y="47"/>
                    <a:pt x="5" y="46"/>
                  </a:cubicBezTo>
                  <a:cubicBezTo>
                    <a:pt x="4" y="45"/>
                    <a:pt x="4" y="45"/>
                    <a:pt x="4" y="45"/>
                  </a:cubicBezTo>
                  <a:cubicBezTo>
                    <a:pt x="3" y="44"/>
                    <a:pt x="3" y="44"/>
                    <a:pt x="3" y="44"/>
                  </a:cubicBezTo>
                  <a:cubicBezTo>
                    <a:pt x="3" y="44"/>
                    <a:pt x="3" y="44"/>
                    <a:pt x="3" y="44"/>
                  </a:cubicBezTo>
                  <a:cubicBezTo>
                    <a:pt x="3" y="44"/>
                    <a:pt x="4" y="43"/>
                    <a:pt x="4" y="43"/>
                  </a:cubicBezTo>
                  <a:cubicBezTo>
                    <a:pt x="5" y="41"/>
                    <a:pt x="7" y="40"/>
                    <a:pt x="10" y="38"/>
                  </a:cubicBezTo>
                  <a:cubicBezTo>
                    <a:pt x="19" y="31"/>
                    <a:pt x="37" y="22"/>
                    <a:pt x="55" y="16"/>
                  </a:cubicBezTo>
                  <a:cubicBezTo>
                    <a:pt x="73" y="9"/>
                    <a:pt x="91" y="3"/>
                    <a:pt x="100" y="3"/>
                  </a:cubicBezTo>
                  <a:cubicBezTo>
                    <a:pt x="102" y="3"/>
                    <a:pt x="103" y="3"/>
                    <a:pt x="105" y="3"/>
                  </a:cubicBezTo>
                  <a:cubicBezTo>
                    <a:pt x="116" y="3"/>
                    <a:pt x="129" y="4"/>
                    <a:pt x="140" y="5"/>
                  </a:cubicBezTo>
                  <a:cubicBezTo>
                    <a:pt x="145" y="6"/>
                    <a:pt x="150" y="7"/>
                    <a:pt x="153" y="7"/>
                  </a:cubicBezTo>
                  <a:cubicBezTo>
                    <a:pt x="156" y="8"/>
                    <a:pt x="158" y="8"/>
                    <a:pt x="158" y="8"/>
                  </a:cubicBezTo>
                  <a:cubicBezTo>
                    <a:pt x="158" y="6"/>
                    <a:pt x="158" y="6"/>
                    <a:pt x="158" y="6"/>
                  </a:cubicBezTo>
                  <a:cubicBezTo>
                    <a:pt x="157" y="6"/>
                    <a:pt x="157" y="6"/>
                    <a:pt x="157" y="6"/>
                  </a:cubicBezTo>
                  <a:lnTo>
                    <a:pt x="158"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iṩḷîḍ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 name="T8" fmla="*/ 2 w 116"/>
                <a:gd name="T9" fmla="*/ 39 h 39"/>
              </a:gdLst>
              <a:ahLst/>
              <a:cxnLst>
                <a:cxn ang="0">
                  <a:pos x="T0" y="T1"/>
                </a:cxn>
                <a:cxn ang="0">
                  <a:pos x="T2" y="T3"/>
                </a:cxn>
                <a:cxn ang="0">
                  <a:pos x="T4" y="T5"/>
                </a:cxn>
                <a:cxn ang="0">
                  <a:pos x="T6" y="T7"/>
                </a:cxn>
                <a:cxn ang="0">
                  <a:pos x="T8" y="T9"/>
                </a:cxn>
              </a:cxnLst>
              <a:rect l="0" t="0" r="r" b="b"/>
              <a:pathLst>
                <a:path w="116" h="39">
                  <a:moveTo>
                    <a:pt x="2" y="39"/>
                  </a:moveTo>
                  <a:lnTo>
                    <a:pt x="116" y="4"/>
                  </a:lnTo>
                  <a:lnTo>
                    <a:pt x="114" y="0"/>
                  </a:lnTo>
                  <a:lnTo>
                    <a:pt x="0" y="34"/>
                  </a:lnTo>
                  <a:lnTo>
                    <a:pt x="2" y="3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îšľïḑ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Lst>
              <a:ahLst/>
              <a:cxnLst>
                <a:cxn ang="0">
                  <a:pos x="T0" y="T1"/>
                </a:cxn>
                <a:cxn ang="0">
                  <a:pos x="T2" y="T3"/>
                </a:cxn>
                <a:cxn ang="0">
                  <a:pos x="T4" y="T5"/>
                </a:cxn>
                <a:cxn ang="0">
                  <a:pos x="T6" y="T7"/>
                </a:cxn>
              </a:cxnLst>
              <a:rect l="0" t="0" r="r" b="b"/>
              <a:pathLst>
                <a:path w="116" h="39">
                  <a:moveTo>
                    <a:pt x="2" y="39"/>
                  </a:moveTo>
                  <a:lnTo>
                    <a:pt x="116" y="4"/>
                  </a:lnTo>
                  <a:lnTo>
                    <a:pt x="114" y="0"/>
                  </a:lnTo>
                  <a:lnTo>
                    <a:pt x="0" y="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í$1ïḍe"/>
            <p:cNvSpPr/>
            <p:nvPr/>
          </p:nvSpPr>
          <p:spPr bwMode="auto">
            <a:xfrm>
              <a:off x="5071" y="8285"/>
              <a:ext cx="257" cy="98"/>
            </a:xfrm>
            <a:custGeom>
              <a:avLst/>
              <a:gdLst>
                <a:gd name="T0" fmla="*/ 147 w 149"/>
                <a:gd name="T1" fmla="*/ 0 h 57"/>
                <a:gd name="T2" fmla="*/ 84 w 149"/>
                <a:gd name="T3" fmla="*/ 22 h 57"/>
                <a:gd name="T4" fmla="*/ 84 w 149"/>
                <a:gd name="T5" fmla="*/ 22 h 57"/>
                <a:gd name="T6" fmla="*/ 0 w 149"/>
                <a:gd name="T7" fmla="*/ 52 h 57"/>
                <a:gd name="T8" fmla="*/ 1 w 149"/>
                <a:gd name="T9" fmla="*/ 57 h 57"/>
                <a:gd name="T10" fmla="*/ 86 w 149"/>
                <a:gd name="T11" fmla="*/ 27 h 57"/>
                <a:gd name="T12" fmla="*/ 149 w 149"/>
                <a:gd name="T13" fmla="*/ 5 h 57"/>
                <a:gd name="T14" fmla="*/ 147 w 149"/>
                <a:gd name="T15" fmla="*/ 0 h 57"/>
                <a:gd name="T16" fmla="*/ 147 w 149"/>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57">
                  <a:moveTo>
                    <a:pt x="147" y="0"/>
                  </a:moveTo>
                  <a:lnTo>
                    <a:pt x="84" y="22"/>
                  </a:lnTo>
                  <a:lnTo>
                    <a:pt x="84" y="22"/>
                  </a:lnTo>
                  <a:lnTo>
                    <a:pt x="0" y="52"/>
                  </a:lnTo>
                  <a:lnTo>
                    <a:pt x="1" y="57"/>
                  </a:lnTo>
                  <a:lnTo>
                    <a:pt x="86" y="27"/>
                  </a:lnTo>
                  <a:lnTo>
                    <a:pt x="149" y="5"/>
                  </a:lnTo>
                  <a:lnTo>
                    <a:pt x="147" y="0"/>
                  </a:lnTo>
                  <a:lnTo>
                    <a:pt x="147"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ísľîď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ïşḻid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iṥlíḑè"/>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iSḷïḋé"/>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îš1íḋe"/>
            <p:cNvSpPr/>
            <p:nvPr/>
          </p:nvSpPr>
          <p:spPr bwMode="auto">
            <a:xfrm>
              <a:off x="5549" y="7375"/>
              <a:ext cx="993" cy="1072"/>
            </a:xfrm>
            <a:custGeom>
              <a:avLst/>
              <a:gdLst>
                <a:gd name="T0" fmla="*/ 88 w 355"/>
                <a:gd name="T1" fmla="*/ 116 h 383"/>
                <a:gd name="T2" fmla="*/ 157 w 355"/>
                <a:gd name="T3" fmla="*/ 246 h 383"/>
                <a:gd name="T4" fmla="*/ 15 w 355"/>
                <a:gd name="T5" fmla="*/ 278 h 383"/>
                <a:gd name="T6" fmla="*/ 0 w 355"/>
                <a:gd name="T7" fmla="*/ 368 h 383"/>
                <a:gd name="T8" fmla="*/ 279 w 355"/>
                <a:gd name="T9" fmla="*/ 364 h 383"/>
                <a:gd name="T10" fmla="*/ 237 w 355"/>
                <a:gd name="T11" fmla="*/ 125 h 383"/>
                <a:gd name="T12" fmla="*/ 43 w 355"/>
                <a:gd name="T13" fmla="*/ 3 h 383"/>
                <a:gd name="T14" fmla="*/ 88 w 355"/>
                <a:gd name="T15" fmla="*/ 116 h 3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383">
                  <a:moveTo>
                    <a:pt x="88" y="116"/>
                  </a:moveTo>
                  <a:cubicBezTo>
                    <a:pt x="157" y="246"/>
                    <a:pt x="157" y="246"/>
                    <a:pt x="157" y="246"/>
                  </a:cubicBezTo>
                  <a:cubicBezTo>
                    <a:pt x="157" y="246"/>
                    <a:pt x="32" y="251"/>
                    <a:pt x="15" y="278"/>
                  </a:cubicBezTo>
                  <a:cubicBezTo>
                    <a:pt x="7" y="290"/>
                    <a:pt x="0" y="368"/>
                    <a:pt x="0" y="368"/>
                  </a:cubicBezTo>
                  <a:cubicBezTo>
                    <a:pt x="0" y="368"/>
                    <a:pt x="203" y="383"/>
                    <a:pt x="279" y="364"/>
                  </a:cubicBezTo>
                  <a:cubicBezTo>
                    <a:pt x="355" y="346"/>
                    <a:pt x="354" y="250"/>
                    <a:pt x="237" y="125"/>
                  </a:cubicBezTo>
                  <a:cubicBezTo>
                    <a:pt x="120" y="0"/>
                    <a:pt x="43" y="3"/>
                    <a:pt x="43" y="3"/>
                  </a:cubicBezTo>
                  <a:cubicBezTo>
                    <a:pt x="88" y="116"/>
                    <a:pt x="88" y="116"/>
                    <a:pt x="88" y="116"/>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íşlidé"/>
            <p:cNvSpPr/>
            <p:nvPr/>
          </p:nvSpPr>
          <p:spPr bwMode="auto">
            <a:xfrm>
              <a:off x="5926" y="7820"/>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îṡļíḓè"/>
            <p:cNvSpPr/>
            <p:nvPr/>
          </p:nvSpPr>
          <p:spPr bwMode="auto">
            <a:xfrm>
              <a:off x="6104" y="8047"/>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íŝḷiḑe"/>
            <p:cNvSpPr/>
            <p:nvPr/>
          </p:nvSpPr>
          <p:spPr bwMode="auto">
            <a:xfrm>
              <a:off x="5894" y="8206"/>
              <a:ext cx="122"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8" y="41"/>
                    <a:pt x="22" y="41"/>
                  </a:cubicBezTo>
                  <a:cubicBezTo>
                    <a:pt x="17" y="41"/>
                    <a:pt x="12" y="39"/>
                    <a:pt x="8" y="36"/>
                  </a:cubicBezTo>
                  <a:cubicBezTo>
                    <a:pt x="4" y="32"/>
                    <a:pt x="2" y="27"/>
                    <a:pt x="2" y="22"/>
                  </a:cubicBezTo>
                  <a:cubicBezTo>
                    <a:pt x="2" y="16"/>
                    <a:pt x="4" y="11"/>
                    <a:pt x="8" y="8"/>
                  </a:cubicBezTo>
                  <a:cubicBezTo>
                    <a:pt x="12" y="4"/>
                    <a:pt x="17" y="2"/>
                    <a:pt x="22" y="2"/>
                  </a:cubicBezTo>
                  <a:cubicBezTo>
                    <a:pt x="28"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i$ļîḓè"/>
            <p:cNvSpPr/>
            <p:nvPr/>
          </p:nvSpPr>
          <p:spPr bwMode="auto">
            <a:xfrm>
              <a:off x="5718" y="7518"/>
              <a:ext cx="119" cy="122"/>
            </a:xfrm>
            <a:custGeom>
              <a:avLst/>
              <a:gdLst>
                <a:gd name="T0" fmla="*/ 42 w 43"/>
                <a:gd name="T1" fmla="*/ 22 h 44"/>
                <a:gd name="T2" fmla="*/ 41 w 43"/>
                <a:gd name="T3" fmla="*/ 22 h 44"/>
                <a:gd name="T4" fmla="*/ 35 w 43"/>
                <a:gd name="T5" fmla="*/ 36 h 44"/>
                <a:gd name="T6" fmla="*/ 21 w 43"/>
                <a:gd name="T7" fmla="*/ 42 h 44"/>
                <a:gd name="T8" fmla="*/ 7 w 43"/>
                <a:gd name="T9" fmla="*/ 36 h 44"/>
                <a:gd name="T10" fmla="*/ 2 w 43"/>
                <a:gd name="T11" fmla="*/ 22 h 44"/>
                <a:gd name="T12" fmla="*/ 7 w 43"/>
                <a:gd name="T13" fmla="*/ 8 h 44"/>
                <a:gd name="T14" fmla="*/ 21 w 43"/>
                <a:gd name="T15" fmla="*/ 2 h 44"/>
                <a:gd name="T16" fmla="*/ 35 w 43"/>
                <a:gd name="T17" fmla="*/ 8 h 44"/>
                <a:gd name="T18" fmla="*/ 41 w 43"/>
                <a:gd name="T19" fmla="*/ 22 h 44"/>
                <a:gd name="T20" fmla="*/ 42 w 43"/>
                <a:gd name="T21" fmla="*/ 22 h 44"/>
                <a:gd name="T22" fmla="*/ 43 w 43"/>
                <a:gd name="T23" fmla="*/ 22 h 44"/>
                <a:gd name="T24" fmla="*/ 21 w 43"/>
                <a:gd name="T25" fmla="*/ 0 h 44"/>
                <a:gd name="T26" fmla="*/ 0 w 43"/>
                <a:gd name="T27" fmla="*/ 22 h 44"/>
                <a:gd name="T28" fmla="*/ 21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5" y="36"/>
                  </a:cubicBezTo>
                  <a:cubicBezTo>
                    <a:pt x="32" y="39"/>
                    <a:pt x="27" y="42"/>
                    <a:pt x="21" y="42"/>
                  </a:cubicBezTo>
                  <a:cubicBezTo>
                    <a:pt x="16" y="42"/>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10"/>
                    <a:pt x="33" y="0"/>
                    <a:pt x="21" y="0"/>
                  </a:cubicBezTo>
                  <a:cubicBezTo>
                    <a:pt x="9" y="0"/>
                    <a:pt x="0" y="10"/>
                    <a:pt x="0" y="22"/>
                  </a:cubicBezTo>
                  <a:cubicBezTo>
                    <a:pt x="0" y="34"/>
                    <a:pt x="9" y="44"/>
                    <a:pt x="21" y="44"/>
                  </a:cubicBezTo>
                  <a:cubicBezTo>
                    <a:pt x="33"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íṣḻïdê"/>
            <p:cNvSpPr/>
            <p:nvPr/>
          </p:nvSpPr>
          <p:spPr bwMode="auto">
            <a:xfrm>
              <a:off x="6218" y="7820"/>
              <a:ext cx="121" cy="124"/>
            </a:xfrm>
            <a:custGeom>
              <a:avLst/>
              <a:gdLst>
                <a:gd name="T0" fmla="*/ 41 w 43"/>
                <a:gd name="T1" fmla="*/ 22 h 44"/>
                <a:gd name="T2" fmla="*/ 21 w 43"/>
                <a:gd name="T3" fmla="*/ 42 h 44"/>
                <a:gd name="T4" fmla="*/ 2 w 43"/>
                <a:gd name="T5" fmla="*/ 22 h 44"/>
                <a:gd name="T6" fmla="*/ 21 w 43"/>
                <a:gd name="T7" fmla="*/ 2 h 44"/>
                <a:gd name="T8" fmla="*/ 32 w 43"/>
                <a:gd name="T9" fmla="*/ 5 h 44"/>
                <a:gd name="T10" fmla="*/ 29 w 43"/>
                <a:gd name="T11" fmla="*/ 2 h 44"/>
                <a:gd name="T12" fmla="*/ 21 w 43"/>
                <a:gd name="T13" fmla="*/ 0 h 44"/>
                <a:gd name="T14" fmla="*/ 0 w 43"/>
                <a:gd name="T15" fmla="*/ 22 h 44"/>
                <a:gd name="T16" fmla="*/ 21 w 43"/>
                <a:gd name="T17" fmla="*/ 44 h 44"/>
                <a:gd name="T18" fmla="*/ 43 w 43"/>
                <a:gd name="T19" fmla="*/ 22 h 44"/>
                <a:gd name="T20" fmla="*/ 43 w 43"/>
                <a:gd name="T21" fmla="*/ 21 h 44"/>
                <a:gd name="T22" fmla="*/ 40 w 43"/>
                <a:gd name="T23" fmla="*/ 17 h 44"/>
                <a:gd name="T24" fmla="*/ 41 w 43"/>
                <a:gd name="T25"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4">
                  <a:moveTo>
                    <a:pt x="41" y="22"/>
                  </a:moveTo>
                  <a:cubicBezTo>
                    <a:pt x="41" y="33"/>
                    <a:pt x="32" y="42"/>
                    <a:pt x="21" y="42"/>
                  </a:cubicBezTo>
                  <a:cubicBezTo>
                    <a:pt x="11" y="42"/>
                    <a:pt x="2" y="33"/>
                    <a:pt x="2" y="22"/>
                  </a:cubicBezTo>
                  <a:cubicBezTo>
                    <a:pt x="2" y="11"/>
                    <a:pt x="11" y="2"/>
                    <a:pt x="21" y="2"/>
                  </a:cubicBezTo>
                  <a:cubicBezTo>
                    <a:pt x="25" y="2"/>
                    <a:pt x="29" y="4"/>
                    <a:pt x="32" y="5"/>
                  </a:cubicBezTo>
                  <a:cubicBezTo>
                    <a:pt x="31" y="4"/>
                    <a:pt x="30" y="3"/>
                    <a:pt x="29" y="2"/>
                  </a:cubicBezTo>
                  <a:cubicBezTo>
                    <a:pt x="27" y="1"/>
                    <a:pt x="24" y="0"/>
                    <a:pt x="21" y="0"/>
                  </a:cubicBezTo>
                  <a:cubicBezTo>
                    <a:pt x="9" y="0"/>
                    <a:pt x="0" y="10"/>
                    <a:pt x="0" y="22"/>
                  </a:cubicBezTo>
                  <a:cubicBezTo>
                    <a:pt x="0" y="34"/>
                    <a:pt x="9" y="44"/>
                    <a:pt x="21" y="44"/>
                  </a:cubicBezTo>
                  <a:cubicBezTo>
                    <a:pt x="33" y="44"/>
                    <a:pt x="43" y="34"/>
                    <a:pt x="43" y="22"/>
                  </a:cubicBezTo>
                  <a:cubicBezTo>
                    <a:pt x="43" y="22"/>
                    <a:pt x="43" y="21"/>
                    <a:pt x="43" y="21"/>
                  </a:cubicBezTo>
                  <a:cubicBezTo>
                    <a:pt x="42" y="19"/>
                    <a:pt x="41" y="18"/>
                    <a:pt x="40" y="17"/>
                  </a:cubicBezTo>
                  <a:cubicBezTo>
                    <a:pt x="41" y="19"/>
                    <a:pt x="41" y="20"/>
                    <a:pt x="41"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iṩḷïḑe"/>
            <p:cNvSpPr/>
            <p:nvPr/>
          </p:nvSpPr>
          <p:spPr bwMode="auto">
            <a:xfrm>
              <a:off x="6374" y="8120"/>
              <a:ext cx="100" cy="122"/>
            </a:xfrm>
            <a:custGeom>
              <a:avLst/>
              <a:gdLst>
                <a:gd name="T0" fmla="*/ 22 w 36"/>
                <a:gd name="T1" fmla="*/ 42 h 44"/>
                <a:gd name="T2" fmla="*/ 2 w 36"/>
                <a:gd name="T3" fmla="*/ 22 h 44"/>
                <a:gd name="T4" fmla="*/ 22 w 36"/>
                <a:gd name="T5" fmla="*/ 2 h 44"/>
                <a:gd name="T6" fmla="*/ 33 w 36"/>
                <a:gd name="T7" fmla="*/ 5 h 44"/>
                <a:gd name="T8" fmla="*/ 32 w 36"/>
                <a:gd name="T9" fmla="*/ 2 h 44"/>
                <a:gd name="T10" fmla="*/ 22 w 36"/>
                <a:gd name="T11" fmla="*/ 0 h 44"/>
                <a:gd name="T12" fmla="*/ 0 w 36"/>
                <a:gd name="T13" fmla="*/ 22 h 44"/>
                <a:gd name="T14" fmla="*/ 22 w 36"/>
                <a:gd name="T15" fmla="*/ 44 h 44"/>
                <a:gd name="T16" fmla="*/ 36 w 36"/>
                <a:gd name="T17" fmla="*/ 39 h 44"/>
                <a:gd name="T18" fmla="*/ 36 w 36"/>
                <a:gd name="T19" fmla="*/ 36 h 44"/>
                <a:gd name="T20" fmla="*/ 22 w 36"/>
                <a:gd name="T21" fmla="*/ 4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44">
                  <a:moveTo>
                    <a:pt x="22" y="42"/>
                  </a:moveTo>
                  <a:cubicBezTo>
                    <a:pt x="11" y="42"/>
                    <a:pt x="2" y="33"/>
                    <a:pt x="2" y="22"/>
                  </a:cubicBezTo>
                  <a:cubicBezTo>
                    <a:pt x="2" y="11"/>
                    <a:pt x="11" y="2"/>
                    <a:pt x="22" y="2"/>
                  </a:cubicBezTo>
                  <a:cubicBezTo>
                    <a:pt x="26" y="2"/>
                    <a:pt x="30" y="3"/>
                    <a:pt x="33" y="5"/>
                  </a:cubicBezTo>
                  <a:cubicBezTo>
                    <a:pt x="32" y="4"/>
                    <a:pt x="32" y="3"/>
                    <a:pt x="32" y="2"/>
                  </a:cubicBezTo>
                  <a:cubicBezTo>
                    <a:pt x="29" y="1"/>
                    <a:pt x="26" y="0"/>
                    <a:pt x="22" y="0"/>
                  </a:cubicBezTo>
                  <a:cubicBezTo>
                    <a:pt x="10" y="0"/>
                    <a:pt x="0" y="10"/>
                    <a:pt x="0" y="22"/>
                  </a:cubicBezTo>
                  <a:cubicBezTo>
                    <a:pt x="0" y="34"/>
                    <a:pt x="10" y="44"/>
                    <a:pt x="22" y="44"/>
                  </a:cubicBezTo>
                  <a:cubicBezTo>
                    <a:pt x="27" y="44"/>
                    <a:pt x="32" y="42"/>
                    <a:pt x="36" y="39"/>
                  </a:cubicBezTo>
                  <a:cubicBezTo>
                    <a:pt x="36" y="38"/>
                    <a:pt x="36" y="37"/>
                    <a:pt x="36" y="36"/>
                  </a:cubicBezTo>
                  <a:cubicBezTo>
                    <a:pt x="33" y="39"/>
                    <a:pt x="28" y="42"/>
                    <a:pt x="22"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ïSľîḑè"/>
            <p:cNvSpPr/>
            <p:nvPr/>
          </p:nvSpPr>
          <p:spPr bwMode="auto">
            <a:xfrm>
              <a:off x="6200" y="8301"/>
              <a:ext cx="124" cy="110"/>
            </a:xfrm>
            <a:custGeom>
              <a:avLst/>
              <a:gdLst>
                <a:gd name="T0" fmla="*/ 22 w 44"/>
                <a:gd name="T1" fmla="*/ 0 h 39"/>
                <a:gd name="T2" fmla="*/ 0 w 44"/>
                <a:gd name="T3" fmla="*/ 22 h 39"/>
                <a:gd name="T4" fmla="*/ 8 w 44"/>
                <a:gd name="T5" fmla="*/ 39 h 39"/>
                <a:gd name="T6" fmla="*/ 12 w 44"/>
                <a:gd name="T7" fmla="*/ 39 h 39"/>
                <a:gd name="T8" fmla="*/ 2 w 44"/>
                <a:gd name="T9" fmla="*/ 22 h 39"/>
                <a:gd name="T10" fmla="*/ 22 w 44"/>
                <a:gd name="T11" fmla="*/ 2 h 39"/>
                <a:gd name="T12" fmla="*/ 42 w 44"/>
                <a:gd name="T13" fmla="*/ 22 h 39"/>
                <a:gd name="T14" fmla="*/ 36 w 44"/>
                <a:gd name="T15" fmla="*/ 36 h 39"/>
                <a:gd name="T16" fmla="*/ 39 w 44"/>
                <a:gd name="T17" fmla="*/ 35 h 39"/>
                <a:gd name="T18" fmla="*/ 44 w 44"/>
                <a:gd name="T19" fmla="*/ 22 h 39"/>
                <a:gd name="T20" fmla="*/ 22 w 44"/>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39">
                  <a:moveTo>
                    <a:pt x="22" y="0"/>
                  </a:moveTo>
                  <a:cubicBezTo>
                    <a:pt x="10" y="0"/>
                    <a:pt x="0" y="10"/>
                    <a:pt x="0" y="22"/>
                  </a:cubicBezTo>
                  <a:cubicBezTo>
                    <a:pt x="0" y="29"/>
                    <a:pt x="3" y="35"/>
                    <a:pt x="8" y="39"/>
                  </a:cubicBezTo>
                  <a:cubicBezTo>
                    <a:pt x="10" y="39"/>
                    <a:pt x="11" y="39"/>
                    <a:pt x="12" y="39"/>
                  </a:cubicBezTo>
                  <a:cubicBezTo>
                    <a:pt x="6" y="35"/>
                    <a:pt x="2" y="29"/>
                    <a:pt x="2" y="22"/>
                  </a:cubicBezTo>
                  <a:cubicBezTo>
                    <a:pt x="2" y="11"/>
                    <a:pt x="11" y="2"/>
                    <a:pt x="22" y="2"/>
                  </a:cubicBezTo>
                  <a:cubicBezTo>
                    <a:pt x="33" y="2"/>
                    <a:pt x="42" y="11"/>
                    <a:pt x="42" y="22"/>
                  </a:cubicBezTo>
                  <a:cubicBezTo>
                    <a:pt x="42" y="27"/>
                    <a:pt x="40" y="32"/>
                    <a:pt x="36" y="36"/>
                  </a:cubicBezTo>
                  <a:cubicBezTo>
                    <a:pt x="37" y="35"/>
                    <a:pt x="38" y="35"/>
                    <a:pt x="39" y="35"/>
                  </a:cubicBezTo>
                  <a:cubicBezTo>
                    <a:pt x="42" y="31"/>
                    <a:pt x="44" y="27"/>
                    <a:pt x="44" y="22"/>
                  </a:cubicBezTo>
                  <a:cubicBezTo>
                    <a:pt x="44" y="10"/>
                    <a:pt x="34"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ïṣlíḑé"/>
            <p:cNvSpPr/>
            <p:nvPr/>
          </p:nvSpPr>
          <p:spPr bwMode="auto">
            <a:xfrm>
              <a:off x="5675" y="8344"/>
              <a:ext cx="124" cy="72"/>
            </a:xfrm>
            <a:custGeom>
              <a:avLst/>
              <a:gdLst>
                <a:gd name="T0" fmla="*/ 43 w 44"/>
                <a:gd name="T1" fmla="*/ 26 h 26"/>
                <a:gd name="T2" fmla="*/ 44 w 44"/>
                <a:gd name="T3" fmla="*/ 22 h 26"/>
                <a:gd name="T4" fmla="*/ 22 w 44"/>
                <a:gd name="T5" fmla="*/ 0 h 26"/>
                <a:gd name="T6" fmla="*/ 0 w 44"/>
                <a:gd name="T7" fmla="*/ 22 h 26"/>
                <a:gd name="T8" fmla="*/ 0 w 44"/>
                <a:gd name="T9" fmla="*/ 24 h 26"/>
                <a:gd name="T10" fmla="*/ 2 w 44"/>
                <a:gd name="T11" fmla="*/ 24 h 26"/>
                <a:gd name="T12" fmla="*/ 2 w 44"/>
                <a:gd name="T13" fmla="*/ 22 h 26"/>
                <a:gd name="T14" fmla="*/ 22 w 44"/>
                <a:gd name="T15" fmla="*/ 2 h 26"/>
                <a:gd name="T16" fmla="*/ 42 w 44"/>
                <a:gd name="T17" fmla="*/ 22 h 26"/>
                <a:gd name="T18" fmla="*/ 41 w 44"/>
                <a:gd name="T19" fmla="*/ 26 h 26"/>
                <a:gd name="T20" fmla="*/ 43 w 44"/>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26">
                  <a:moveTo>
                    <a:pt x="43" y="26"/>
                  </a:moveTo>
                  <a:cubicBezTo>
                    <a:pt x="44" y="25"/>
                    <a:pt x="44" y="23"/>
                    <a:pt x="44" y="22"/>
                  </a:cubicBezTo>
                  <a:cubicBezTo>
                    <a:pt x="44" y="10"/>
                    <a:pt x="34" y="0"/>
                    <a:pt x="22" y="0"/>
                  </a:cubicBezTo>
                  <a:cubicBezTo>
                    <a:pt x="10" y="0"/>
                    <a:pt x="0" y="10"/>
                    <a:pt x="0" y="22"/>
                  </a:cubicBezTo>
                  <a:cubicBezTo>
                    <a:pt x="0" y="22"/>
                    <a:pt x="0" y="23"/>
                    <a:pt x="0" y="24"/>
                  </a:cubicBezTo>
                  <a:cubicBezTo>
                    <a:pt x="1" y="24"/>
                    <a:pt x="2" y="24"/>
                    <a:pt x="2" y="24"/>
                  </a:cubicBezTo>
                  <a:cubicBezTo>
                    <a:pt x="2" y="23"/>
                    <a:pt x="2" y="23"/>
                    <a:pt x="2" y="22"/>
                  </a:cubicBezTo>
                  <a:cubicBezTo>
                    <a:pt x="2" y="11"/>
                    <a:pt x="11" y="2"/>
                    <a:pt x="22" y="2"/>
                  </a:cubicBezTo>
                  <a:cubicBezTo>
                    <a:pt x="33" y="2"/>
                    <a:pt x="42" y="11"/>
                    <a:pt x="42" y="22"/>
                  </a:cubicBezTo>
                  <a:cubicBezTo>
                    <a:pt x="42" y="23"/>
                    <a:pt x="41" y="25"/>
                    <a:pt x="41" y="26"/>
                  </a:cubicBezTo>
                  <a:cubicBezTo>
                    <a:pt x="42" y="26"/>
                    <a:pt x="42" y="26"/>
                    <a:pt x="43" y="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ïṩlïḋe"/>
            <p:cNvSpPr/>
            <p:nvPr/>
          </p:nvSpPr>
          <p:spPr bwMode="auto">
            <a:xfrm>
              <a:off x="5985" y="7558"/>
              <a:ext cx="121" cy="121"/>
            </a:xfrm>
            <a:custGeom>
              <a:avLst/>
              <a:gdLst>
                <a:gd name="T0" fmla="*/ 22 w 43"/>
                <a:gd name="T1" fmla="*/ 43 h 43"/>
                <a:gd name="T2" fmla="*/ 43 w 43"/>
                <a:gd name="T3" fmla="*/ 23 h 43"/>
                <a:gd name="T4" fmla="*/ 41 w 43"/>
                <a:gd name="T5" fmla="*/ 21 h 43"/>
                <a:gd name="T6" fmla="*/ 41 w 43"/>
                <a:gd name="T7" fmla="*/ 21 h 43"/>
                <a:gd name="T8" fmla="*/ 22 w 43"/>
                <a:gd name="T9" fmla="*/ 41 h 43"/>
                <a:gd name="T10" fmla="*/ 2 w 43"/>
                <a:gd name="T11" fmla="*/ 21 h 43"/>
                <a:gd name="T12" fmla="*/ 19 w 43"/>
                <a:gd name="T13" fmla="*/ 2 h 43"/>
                <a:gd name="T14" fmla="*/ 17 w 43"/>
                <a:gd name="T15" fmla="*/ 0 h 43"/>
                <a:gd name="T16" fmla="*/ 0 w 43"/>
                <a:gd name="T17" fmla="*/ 21 h 43"/>
                <a:gd name="T18" fmla="*/ 22 w 43"/>
                <a:gd name="T1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3" y="43"/>
                    <a:pt x="43" y="34"/>
                    <a:pt x="43" y="23"/>
                  </a:cubicBezTo>
                  <a:cubicBezTo>
                    <a:pt x="43" y="22"/>
                    <a:pt x="42" y="22"/>
                    <a:pt x="41" y="21"/>
                  </a:cubicBezTo>
                  <a:cubicBezTo>
                    <a:pt x="41" y="21"/>
                    <a:pt x="41" y="21"/>
                    <a:pt x="41" y="21"/>
                  </a:cubicBezTo>
                  <a:cubicBezTo>
                    <a:pt x="41" y="32"/>
                    <a:pt x="33" y="41"/>
                    <a:pt x="22" y="41"/>
                  </a:cubicBezTo>
                  <a:cubicBezTo>
                    <a:pt x="11" y="41"/>
                    <a:pt x="2" y="32"/>
                    <a:pt x="2" y="21"/>
                  </a:cubicBezTo>
                  <a:cubicBezTo>
                    <a:pt x="2" y="11"/>
                    <a:pt x="9" y="3"/>
                    <a:pt x="19" y="2"/>
                  </a:cubicBezTo>
                  <a:cubicBezTo>
                    <a:pt x="18" y="1"/>
                    <a:pt x="18" y="1"/>
                    <a:pt x="17" y="0"/>
                  </a:cubicBezTo>
                  <a:cubicBezTo>
                    <a:pt x="7" y="2"/>
                    <a:pt x="0" y="11"/>
                    <a:pt x="0" y="21"/>
                  </a:cubicBezTo>
                  <a:cubicBezTo>
                    <a:pt x="0" y="33"/>
                    <a:pt x="10" y="43"/>
                    <a:pt x="22" y="4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îŝlïḓé"/>
            <p:cNvSpPr/>
            <p:nvPr/>
          </p:nvSpPr>
          <p:spPr bwMode="auto">
            <a:xfrm>
              <a:off x="5709" y="8078"/>
              <a:ext cx="121" cy="91"/>
            </a:xfrm>
            <a:custGeom>
              <a:avLst/>
              <a:gdLst>
                <a:gd name="T0" fmla="*/ 22 w 43"/>
                <a:gd name="T1" fmla="*/ 33 h 33"/>
                <a:gd name="T2" fmla="*/ 43 w 43"/>
                <a:gd name="T3" fmla="*/ 11 h 33"/>
                <a:gd name="T4" fmla="*/ 41 w 43"/>
                <a:gd name="T5" fmla="*/ 0 h 33"/>
                <a:gd name="T6" fmla="*/ 38 w 43"/>
                <a:gd name="T7" fmla="*/ 0 h 33"/>
                <a:gd name="T8" fmla="*/ 41 w 43"/>
                <a:gd name="T9" fmla="*/ 11 h 33"/>
                <a:gd name="T10" fmla="*/ 22 w 43"/>
                <a:gd name="T11" fmla="*/ 31 h 33"/>
                <a:gd name="T12" fmla="*/ 2 w 43"/>
                <a:gd name="T13" fmla="*/ 11 h 33"/>
                <a:gd name="T14" fmla="*/ 2 w 43"/>
                <a:gd name="T15" fmla="*/ 7 h 33"/>
                <a:gd name="T16" fmla="*/ 0 w 43"/>
                <a:gd name="T17" fmla="*/ 7 h 33"/>
                <a:gd name="T18" fmla="*/ 0 w 43"/>
                <a:gd name="T19" fmla="*/ 11 h 33"/>
                <a:gd name="T20" fmla="*/ 22 w 43"/>
                <a:gd name="T2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33">
                  <a:moveTo>
                    <a:pt x="22" y="33"/>
                  </a:moveTo>
                  <a:cubicBezTo>
                    <a:pt x="34" y="33"/>
                    <a:pt x="43" y="23"/>
                    <a:pt x="43" y="11"/>
                  </a:cubicBezTo>
                  <a:cubicBezTo>
                    <a:pt x="43" y="7"/>
                    <a:pt x="42" y="3"/>
                    <a:pt x="41" y="0"/>
                  </a:cubicBezTo>
                  <a:cubicBezTo>
                    <a:pt x="40" y="0"/>
                    <a:pt x="39" y="0"/>
                    <a:pt x="38" y="0"/>
                  </a:cubicBezTo>
                  <a:cubicBezTo>
                    <a:pt x="40" y="3"/>
                    <a:pt x="41" y="7"/>
                    <a:pt x="41" y="11"/>
                  </a:cubicBezTo>
                  <a:cubicBezTo>
                    <a:pt x="41" y="22"/>
                    <a:pt x="33" y="31"/>
                    <a:pt x="22" y="31"/>
                  </a:cubicBezTo>
                  <a:cubicBezTo>
                    <a:pt x="11" y="31"/>
                    <a:pt x="2" y="22"/>
                    <a:pt x="2" y="11"/>
                  </a:cubicBezTo>
                  <a:cubicBezTo>
                    <a:pt x="2" y="9"/>
                    <a:pt x="2" y="8"/>
                    <a:pt x="2" y="7"/>
                  </a:cubicBezTo>
                  <a:cubicBezTo>
                    <a:pt x="2" y="7"/>
                    <a:pt x="1" y="7"/>
                    <a:pt x="0" y="7"/>
                  </a:cubicBezTo>
                  <a:cubicBezTo>
                    <a:pt x="0" y="8"/>
                    <a:pt x="0" y="9"/>
                    <a:pt x="0" y="11"/>
                  </a:cubicBezTo>
                  <a:cubicBezTo>
                    <a:pt x="0" y="23"/>
                    <a:pt x="10" y="33"/>
                    <a:pt x="22"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ïṧľîḍè"/>
            <p:cNvSpPr/>
            <p:nvPr/>
          </p:nvSpPr>
          <p:spPr bwMode="auto">
            <a:xfrm>
              <a:off x="5561" y="8192"/>
              <a:ext cx="72" cy="124"/>
            </a:xfrm>
            <a:custGeom>
              <a:avLst/>
              <a:gdLst>
                <a:gd name="T0" fmla="*/ 26 w 26"/>
                <a:gd name="T1" fmla="*/ 22 h 44"/>
                <a:gd name="T2" fmla="*/ 6 w 26"/>
                <a:gd name="T3" fmla="*/ 0 h 44"/>
                <a:gd name="T4" fmla="*/ 6 w 26"/>
                <a:gd name="T5" fmla="*/ 2 h 44"/>
                <a:gd name="T6" fmla="*/ 24 w 26"/>
                <a:gd name="T7" fmla="*/ 22 h 44"/>
                <a:gd name="T8" fmla="*/ 4 w 26"/>
                <a:gd name="T9" fmla="*/ 42 h 44"/>
                <a:gd name="T10" fmla="*/ 0 w 26"/>
                <a:gd name="T11" fmla="*/ 41 h 44"/>
                <a:gd name="T12" fmla="*/ 0 w 26"/>
                <a:gd name="T13" fmla="*/ 43 h 44"/>
                <a:gd name="T14" fmla="*/ 4 w 26"/>
                <a:gd name="T15" fmla="*/ 44 h 44"/>
                <a:gd name="T16" fmla="*/ 26 w 26"/>
                <a:gd name="T1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4">
                  <a:moveTo>
                    <a:pt x="26" y="22"/>
                  </a:moveTo>
                  <a:cubicBezTo>
                    <a:pt x="26" y="11"/>
                    <a:pt x="17" y="1"/>
                    <a:pt x="6" y="0"/>
                  </a:cubicBezTo>
                  <a:cubicBezTo>
                    <a:pt x="6" y="1"/>
                    <a:pt x="6" y="2"/>
                    <a:pt x="6" y="2"/>
                  </a:cubicBezTo>
                  <a:cubicBezTo>
                    <a:pt x="16" y="3"/>
                    <a:pt x="24" y="12"/>
                    <a:pt x="24" y="22"/>
                  </a:cubicBezTo>
                  <a:cubicBezTo>
                    <a:pt x="24" y="33"/>
                    <a:pt x="15" y="42"/>
                    <a:pt x="4" y="42"/>
                  </a:cubicBezTo>
                  <a:cubicBezTo>
                    <a:pt x="2" y="42"/>
                    <a:pt x="1" y="41"/>
                    <a:pt x="0" y="41"/>
                  </a:cubicBezTo>
                  <a:cubicBezTo>
                    <a:pt x="0" y="42"/>
                    <a:pt x="0" y="43"/>
                    <a:pt x="0" y="43"/>
                  </a:cubicBezTo>
                  <a:cubicBezTo>
                    <a:pt x="1" y="43"/>
                    <a:pt x="2" y="44"/>
                    <a:pt x="4" y="44"/>
                  </a:cubicBezTo>
                  <a:cubicBezTo>
                    <a:pt x="16" y="44"/>
                    <a:pt x="26" y="34"/>
                    <a:pt x="26"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îṩ1îḋé"/>
            <p:cNvSpPr/>
            <p:nvPr/>
          </p:nvSpPr>
          <p:spPr bwMode="auto">
            <a:xfrm>
              <a:off x="5547" y="7698"/>
              <a:ext cx="446" cy="708"/>
            </a:xfrm>
            <a:custGeom>
              <a:avLst/>
              <a:gdLst>
                <a:gd name="T0" fmla="*/ 3 w 160"/>
                <a:gd name="T1" fmla="*/ 253 h 253"/>
                <a:gd name="T2" fmla="*/ 4 w 160"/>
                <a:gd name="T3" fmla="*/ 240 h 253"/>
                <a:gd name="T4" fmla="*/ 9 w 160"/>
                <a:gd name="T5" fmla="*/ 197 h 253"/>
                <a:gd name="T6" fmla="*/ 13 w 160"/>
                <a:gd name="T7" fmla="*/ 176 h 253"/>
                <a:gd name="T8" fmla="*/ 17 w 160"/>
                <a:gd name="T9" fmla="*/ 164 h 253"/>
                <a:gd name="T10" fmla="*/ 28 w 160"/>
                <a:gd name="T11" fmla="*/ 155 h 253"/>
                <a:gd name="T12" fmla="*/ 106 w 160"/>
                <a:gd name="T13" fmla="*/ 137 h 253"/>
                <a:gd name="T14" fmla="*/ 142 w 160"/>
                <a:gd name="T15" fmla="*/ 133 h 253"/>
                <a:gd name="T16" fmla="*/ 154 w 160"/>
                <a:gd name="T17" fmla="*/ 133 h 253"/>
                <a:gd name="T18" fmla="*/ 158 w 160"/>
                <a:gd name="T19" fmla="*/ 133 h 253"/>
                <a:gd name="T20" fmla="*/ 160 w 160"/>
                <a:gd name="T21" fmla="*/ 133 h 253"/>
                <a:gd name="T22" fmla="*/ 90 w 160"/>
                <a:gd name="T23" fmla="*/ 0 h 253"/>
                <a:gd name="T24" fmla="*/ 87 w 160"/>
                <a:gd name="T25" fmla="*/ 2 h 253"/>
                <a:gd name="T26" fmla="*/ 157 w 160"/>
                <a:gd name="T27" fmla="*/ 132 h 253"/>
                <a:gd name="T28" fmla="*/ 158 w 160"/>
                <a:gd name="T29" fmla="*/ 131 h 253"/>
                <a:gd name="T30" fmla="*/ 158 w 160"/>
                <a:gd name="T31" fmla="*/ 130 h 253"/>
                <a:gd name="T32" fmla="*/ 93 w 160"/>
                <a:gd name="T33" fmla="*/ 135 h 253"/>
                <a:gd name="T34" fmla="*/ 45 w 160"/>
                <a:gd name="T35" fmla="*/ 145 h 253"/>
                <a:gd name="T36" fmla="*/ 26 w 160"/>
                <a:gd name="T37" fmla="*/ 152 h 253"/>
                <a:gd name="T38" fmla="*/ 15 w 160"/>
                <a:gd name="T39" fmla="*/ 162 h 253"/>
                <a:gd name="T40" fmla="*/ 11 w 160"/>
                <a:gd name="T41" fmla="*/ 170 h 253"/>
                <a:gd name="T42" fmla="*/ 3 w 160"/>
                <a:gd name="T43" fmla="*/ 220 h 253"/>
                <a:gd name="T44" fmla="*/ 0 w 160"/>
                <a:gd name="T45" fmla="*/ 252 h 253"/>
                <a:gd name="T46" fmla="*/ 3 w 160"/>
                <a:gd name="T47" fmla="*/ 253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0" h="253">
                  <a:moveTo>
                    <a:pt x="3" y="253"/>
                  </a:moveTo>
                  <a:cubicBezTo>
                    <a:pt x="3" y="253"/>
                    <a:pt x="3" y="248"/>
                    <a:pt x="4" y="240"/>
                  </a:cubicBezTo>
                  <a:cubicBezTo>
                    <a:pt x="5" y="229"/>
                    <a:pt x="7" y="212"/>
                    <a:pt x="9" y="197"/>
                  </a:cubicBezTo>
                  <a:cubicBezTo>
                    <a:pt x="10" y="189"/>
                    <a:pt x="12" y="182"/>
                    <a:pt x="13" y="176"/>
                  </a:cubicBezTo>
                  <a:cubicBezTo>
                    <a:pt x="14" y="170"/>
                    <a:pt x="16" y="166"/>
                    <a:pt x="17" y="164"/>
                  </a:cubicBezTo>
                  <a:cubicBezTo>
                    <a:pt x="19" y="160"/>
                    <a:pt x="23" y="158"/>
                    <a:pt x="28" y="155"/>
                  </a:cubicBezTo>
                  <a:cubicBezTo>
                    <a:pt x="45" y="146"/>
                    <a:pt x="78" y="140"/>
                    <a:pt x="106" y="137"/>
                  </a:cubicBezTo>
                  <a:cubicBezTo>
                    <a:pt x="120" y="135"/>
                    <a:pt x="133" y="134"/>
                    <a:pt x="142" y="133"/>
                  </a:cubicBezTo>
                  <a:cubicBezTo>
                    <a:pt x="147" y="133"/>
                    <a:pt x="151" y="133"/>
                    <a:pt x="154" y="133"/>
                  </a:cubicBezTo>
                  <a:cubicBezTo>
                    <a:pt x="156" y="133"/>
                    <a:pt x="158" y="133"/>
                    <a:pt x="158" y="133"/>
                  </a:cubicBezTo>
                  <a:cubicBezTo>
                    <a:pt x="160" y="133"/>
                    <a:pt x="160" y="133"/>
                    <a:pt x="160" y="133"/>
                  </a:cubicBezTo>
                  <a:cubicBezTo>
                    <a:pt x="90" y="0"/>
                    <a:pt x="90" y="0"/>
                    <a:pt x="90" y="0"/>
                  </a:cubicBezTo>
                  <a:cubicBezTo>
                    <a:pt x="87" y="2"/>
                    <a:pt x="87" y="2"/>
                    <a:pt x="87" y="2"/>
                  </a:cubicBezTo>
                  <a:cubicBezTo>
                    <a:pt x="157" y="132"/>
                    <a:pt x="157" y="132"/>
                    <a:pt x="157" y="132"/>
                  </a:cubicBezTo>
                  <a:cubicBezTo>
                    <a:pt x="158" y="131"/>
                    <a:pt x="158" y="131"/>
                    <a:pt x="158" y="131"/>
                  </a:cubicBezTo>
                  <a:cubicBezTo>
                    <a:pt x="158" y="130"/>
                    <a:pt x="158" y="130"/>
                    <a:pt x="158" y="130"/>
                  </a:cubicBezTo>
                  <a:cubicBezTo>
                    <a:pt x="158" y="130"/>
                    <a:pt x="127" y="131"/>
                    <a:pt x="93" y="135"/>
                  </a:cubicBezTo>
                  <a:cubicBezTo>
                    <a:pt x="76" y="138"/>
                    <a:pt x="59" y="141"/>
                    <a:pt x="45" y="145"/>
                  </a:cubicBezTo>
                  <a:cubicBezTo>
                    <a:pt x="38" y="147"/>
                    <a:pt x="31" y="149"/>
                    <a:pt x="26" y="152"/>
                  </a:cubicBezTo>
                  <a:cubicBezTo>
                    <a:pt x="21" y="155"/>
                    <a:pt x="17" y="158"/>
                    <a:pt x="15" y="162"/>
                  </a:cubicBezTo>
                  <a:cubicBezTo>
                    <a:pt x="13" y="164"/>
                    <a:pt x="12" y="166"/>
                    <a:pt x="11" y="170"/>
                  </a:cubicBezTo>
                  <a:cubicBezTo>
                    <a:pt x="8" y="182"/>
                    <a:pt x="5" y="202"/>
                    <a:pt x="3" y="220"/>
                  </a:cubicBezTo>
                  <a:cubicBezTo>
                    <a:pt x="1" y="238"/>
                    <a:pt x="0" y="252"/>
                    <a:pt x="0" y="252"/>
                  </a:cubicBezTo>
                  <a:cubicBezTo>
                    <a:pt x="3" y="253"/>
                    <a:pt x="3" y="253"/>
                    <a:pt x="3" y="2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îṣļíḓe"/>
            <p:cNvSpPr/>
            <p:nvPr/>
          </p:nvSpPr>
          <p:spPr bwMode="auto">
            <a:xfrm>
              <a:off x="5521" y="7339"/>
              <a:ext cx="238" cy="129"/>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is1ídé"/>
            <p:cNvSpPr/>
            <p:nvPr/>
          </p:nvSpPr>
          <p:spPr bwMode="auto">
            <a:xfrm>
              <a:off x="5516" y="7334"/>
              <a:ext cx="246" cy="140"/>
            </a:xfrm>
            <a:custGeom>
              <a:avLst/>
              <a:gdLst>
                <a:gd name="T0" fmla="*/ 87 w 88"/>
                <a:gd name="T1" fmla="*/ 25 h 50"/>
                <a:gd name="T2" fmla="*/ 85 w 88"/>
                <a:gd name="T3" fmla="*/ 25 h 50"/>
                <a:gd name="T4" fmla="*/ 82 w 88"/>
                <a:gd name="T5" fmla="*/ 33 h 50"/>
                <a:gd name="T6" fmla="*/ 44 w 88"/>
                <a:gd name="T7" fmla="*/ 47 h 50"/>
                <a:gd name="T8" fmla="*/ 15 w 88"/>
                <a:gd name="T9" fmla="*/ 40 h 50"/>
                <a:gd name="T10" fmla="*/ 6 w 88"/>
                <a:gd name="T11" fmla="*/ 33 h 50"/>
                <a:gd name="T12" fmla="*/ 3 w 88"/>
                <a:gd name="T13" fmla="*/ 25 h 50"/>
                <a:gd name="T14" fmla="*/ 6 w 88"/>
                <a:gd name="T15" fmla="*/ 17 h 50"/>
                <a:gd name="T16" fmla="*/ 44 w 88"/>
                <a:gd name="T17" fmla="*/ 3 h 50"/>
                <a:gd name="T18" fmla="*/ 73 w 88"/>
                <a:gd name="T19" fmla="*/ 10 h 50"/>
                <a:gd name="T20" fmla="*/ 82 w 88"/>
                <a:gd name="T21" fmla="*/ 17 h 50"/>
                <a:gd name="T22" fmla="*/ 85 w 88"/>
                <a:gd name="T23" fmla="*/ 25 h 50"/>
                <a:gd name="T24" fmla="*/ 87 w 88"/>
                <a:gd name="T25" fmla="*/ 25 h 50"/>
                <a:gd name="T26" fmla="*/ 88 w 88"/>
                <a:gd name="T27" fmla="*/ 25 h 50"/>
                <a:gd name="T28" fmla="*/ 84 w 88"/>
                <a:gd name="T29" fmla="*/ 15 h 50"/>
                <a:gd name="T30" fmla="*/ 44 w 88"/>
                <a:gd name="T31" fmla="*/ 0 h 50"/>
                <a:gd name="T32" fmla="*/ 13 w 88"/>
                <a:gd name="T33" fmla="*/ 7 h 50"/>
                <a:gd name="T34" fmla="*/ 4 w 88"/>
                <a:gd name="T35" fmla="*/ 15 h 50"/>
                <a:gd name="T36" fmla="*/ 0 w 88"/>
                <a:gd name="T37" fmla="*/ 25 h 50"/>
                <a:gd name="T38" fmla="*/ 4 w 88"/>
                <a:gd name="T39" fmla="*/ 35 h 50"/>
                <a:gd name="T40" fmla="*/ 44 w 88"/>
                <a:gd name="T41" fmla="*/ 50 h 50"/>
                <a:gd name="T42" fmla="*/ 75 w 88"/>
                <a:gd name="T43" fmla="*/ 43 h 50"/>
                <a:gd name="T44" fmla="*/ 84 w 88"/>
                <a:gd name="T45" fmla="*/ 35 h 50"/>
                <a:gd name="T46" fmla="*/ 88 w 88"/>
                <a:gd name="T47" fmla="*/ 25 h 50"/>
                <a:gd name="T48" fmla="*/ 87 w 88"/>
                <a:gd name="T49"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50">
                  <a:moveTo>
                    <a:pt x="87" y="25"/>
                  </a:moveTo>
                  <a:cubicBezTo>
                    <a:pt x="85" y="25"/>
                    <a:pt x="85" y="25"/>
                    <a:pt x="85" y="25"/>
                  </a:cubicBezTo>
                  <a:cubicBezTo>
                    <a:pt x="85" y="28"/>
                    <a:pt x="84" y="30"/>
                    <a:pt x="82" y="33"/>
                  </a:cubicBezTo>
                  <a:cubicBezTo>
                    <a:pt x="76" y="41"/>
                    <a:pt x="61" y="47"/>
                    <a:pt x="44" y="47"/>
                  </a:cubicBezTo>
                  <a:cubicBezTo>
                    <a:pt x="33" y="47"/>
                    <a:pt x="22" y="44"/>
                    <a:pt x="15" y="40"/>
                  </a:cubicBezTo>
                  <a:cubicBezTo>
                    <a:pt x="11" y="38"/>
                    <a:pt x="8" y="36"/>
                    <a:pt x="6" y="33"/>
                  </a:cubicBezTo>
                  <a:cubicBezTo>
                    <a:pt x="4" y="30"/>
                    <a:pt x="3" y="28"/>
                    <a:pt x="3" y="25"/>
                  </a:cubicBezTo>
                  <a:cubicBezTo>
                    <a:pt x="3" y="22"/>
                    <a:pt x="4" y="19"/>
                    <a:pt x="6" y="17"/>
                  </a:cubicBezTo>
                  <a:cubicBezTo>
                    <a:pt x="12" y="9"/>
                    <a:pt x="27" y="3"/>
                    <a:pt x="44" y="3"/>
                  </a:cubicBezTo>
                  <a:cubicBezTo>
                    <a:pt x="56" y="3"/>
                    <a:pt x="66" y="6"/>
                    <a:pt x="73" y="10"/>
                  </a:cubicBezTo>
                  <a:cubicBezTo>
                    <a:pt x="77" y="12"/>
                    <a:pt x="80" y="14"/>
                    <a:pt x="82" y="17"/>
                  </a:cubicBezTo>
                  <a:cubicBezTo>
                    <a:pt x="84" y="19"/>
                    <a:pt x="85" y="22"/>
                    <a:pt x="85" y="25"/>
                  </a:cubicBezTo>
                  <a:cubicBezTo>
                    <a:pt x="87" y="25"/>
                    <a:pt x="87" y="25"/>
                    <a:pt x="87" y="25"/>
                  </a:cubicBezTo>
                  <a:cubicBezTo>
                    <a:pt x="88" y="25"/>
                    <a:pt x="88" y="25"/>
                    <a:pt x="88" y="25"/>
                  </a:cubicBezTo>
                  <a:cubicBezTo>
                    <a:pt x="88" y="21"/>
                    <a:pt x="87" y="18"/>
                    <a:pt x="84" y="15"/>
                  </a:cubicBezTo>
                  <a:cubicBezTo>
                    <a:pt x="78" y="6"/>
                    <a:pt x="62" y="0"/>
                    <a:pt x="44" y="0"/>
                  </a:cubicBezTo>
                  <a:cubicBezTo>
                    <a:pt x="32" y="0"/>
                    <a:pt x="21" y="3"/>
                    <a:pt x="13" y="7"/>
                  </a:cubicBezTo>
                  <a:cubicBezTo>
                    <a:pt x="9" y="9"/>
                    <a:pt x="6" y="12"/>
                    <a:pt x="4" y="15"/>
                  </a:cubicBezTo>
                  <a:cubicBezTo>
                    <a:pt x="2" y="18"/>
                    <a:pt x="0" y="21"/>
                    <a:pt x="0" y="25"/>
                  </a:cubicBezTo>
                  <a:cubicBezTo>
                    <a:pt x="0" y="28"/>
                    <a:pt x="2" y="32"/>
                    <a:pt x="4" y="35"/>
                  </a:cubicBezTo>
                  <a:cubicBezTo>
                    <a:pt x="11" y="44"/>
                    <a:pt x="26" y="50"/>
                    <a:pt x="44" y="50"/>
                  </a:cubicBezTo>
                  <a:cubicBezTo>
                    <a:pt x="56" y="50"/>
                    <a:pt x="67" y="47"/>
                    <a:pt x="75" y="43"/>
                  </a:cubicBezTo>
                  <a:cubicBezTo>
                    <a:pt x="79" y="41"/>
                    <a:pt x="82" y="38"/>
                    <a:pt x="84" y="35"/>
                  </a:cubicBezTo>
                  <a:cubicBezTo>
                    <a:pt x="87" y="32"/>
                    <a:pt x="88" y="28"/>
                    <a:pt x="88" y="25"/>
                  </a:cubicBezTo>
                  <a:lnTo>
                    <a:pt x="87" y="2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î$1îḋê"/>
            <p:cNvSpPr/>
            <p:nvPr/>
          </p:nvSpPr>
          <p:spPr bwMode="auto">
            <a:xfrm>
              <a:off x="5383" y="6850"/>
              <a:ext cx="336" cy="565"/>
            </a:xfrm>
            <a:custGeom>
              <a:avLst/>
              <a:gdLst>
                <a:gd name="T0" fmla="*/ 42 w 120"/>
                <a:gd name="T1" fmla="*/ 0 h 202"/>
                <a:gd name="T2" fmla="*/ 78 w 120"/>
                <a:gd name="T3" fmla="*/ 0 h 202"/>
                <a:gd name="T4" fmla="*/ 120 w 120"/>
                <a:gd name="T5" fmla="*/ 48 h 202"/>
                <a:gd name="T6" fmla="*/ 120 w 120"/>
                <a:gd name="T7" fmla="*/ 103 h 202"/>
                <a:gd name="T8" fmla="*/ 120 w 120"/>
                <a:gd name="T9" fmla="*/ 107 h 202"/>
                <a:gd name="T10" fmla="*/ 120 w 120"/>
                <a:gd name="T11" fmla="*/ 112 h 202"/>
                <a:gd name="T12" fmla="*/ 120 w 120"/>
                <a:gd name="T13" fmla="*/ 145 h 202"/>
                <a:gd name="T14" fmla="*/ 120 w 120"/>
                <a:gd name="T15" fmla="*/ 147 h 202"/>
                <a:gd name="T16" fmla="*/ 120 w 120"/>
                <a:gd name="T17" fmla="*/ 180 h 202"/>
                <a:gd name="T18" fmla="*/ 98 w 120"/>
                <a:gd name="T19" fmla="*/ 202 h 202"/>
                <a:gd name="T20" fmla="*/ 85 w 120"/>
                <a:gd name="T21" fmla="*/ 202 h 202"/>
                <a:gd name="T22" fmla="*/ 63 w 120"/>
                <a:gd name="T23" fmla="*/ 180 h 202"/>
                <a:gd name="T24" fmla="*/ 63 w 120"/>
                <a:gd name="T25" fmla="*/ 151 h 202"/>
                <a:gd name="T26" fmla="*/ 42 w 120"/>
                <a:gd name="T27" fmla="*/ 151 h 202"/>
                <a:gd name="T28" fmla="*/ 0 w 120"/>
                <a:gd name="T29" fmla="*/ 103 h 202"/>
                <a:gd name="T30" fmla="*/ 0 w 120"/>
                <a:gd name="T31" fmla="*/ 48 h 202"/>
                <a:gd name="T32" fmla="*/ 42 w 120"/>
                <a:gd name="T3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0" h="202">
                  <a:moveTo>
                    <a:pt x="42" y="0"/>
                  </a:moveTo>
                  <a:cubicBezTo>
                    <a:pt x="78" y="0"/>
                    <a:pt x="78" y="0"/>
                    <a:pt x="78" y="0"/>
                  </a:cubicBezTo>
                  <a:cubicBezTo>
                    <a:pt x="101" y="0"/>
                    <a:pt x="120" y="22"/>
                    <a:pt x="120" y="48"/>
                  </a:cubicBezTo>
                  <a:cubicBezTo>
                    <a:pt x="120" y="103"/>
                    <a:pt x="120" y="103"/>
                    <a:pt x="120" y="103"/>
                  </a:cubicBezTo>
                  <a:cubicBezTo>
                    <a:pt x="120" y="104"/>
                    <a:pt x="120" y="106"/>
                    <a:pt x="120" y="107"/>
                  </a:cubicBezTo>
                  <a:cubicBezTo>
                    <a:pt x="120" y="109"/>
                    <a:pt x="120" y="110"/>
                    <a:pt x="120" y="112"/>
                  </a:cubicBezTo>
                  <a:cubicBezTo>
                    <a:pt x="120" y="145"/>
                    <a:pt x="120" y="145"/>
                    <a:pt x="120" y="145"/>
                  </a:cubicBezTo>
                  <a:cubicBezTo>
                    <a:pt x="120" y="147"/>
                    <a:pt x="120" y="147"/>
                    <a:pt x="120" y="147"/>
                  </a:cubicBezTo>
                  <a:cubicBezTo>
                    <a:pt x="120" y="180"/>
                    <a:pt x="120" y="180"/>
                    <a:pt x="120" y="180"/>
                  </a:cubicBezTo>
                  <a:cubicBezTo>
                    <a:pt x="120" y="192"/>
                    <a:pt x="110" y="202"/>
                    <a:pt x="98" y="202"/>
                  </a:cubicBezTo>
                  <a:cubicBezTo>
                    <a:pt x="85" y="202"/>
                    <a:pt x="85" y="202"/>
                    <a:pt x="85" y="202"/>
                  </a:cubicBezTo>
                  <a:cubicBezTo>
                    <a:pt x="73" y="202"/>
                    <a:pt x="63" y="192"/>
                    <a:pt x="63" y="180"/>
                  </a:cubicBezTo>
                  <a:cubicBezTo>
                    <a:pt x="63" y="151"/>
                    <a:pt x="63" y="151"/>
                    <a:pt x="63" y="151"/>
                  </a:cubicBezTo>
                  <a:cubicBezTo>
                    <a:pt x="42" y="151"/>
                    <a:pt x="42" y="151"/>
                    <a:pt x="42" y="151"/>
                  </a:cubicBezTo>
                  <a:cubicBezTo>
                    <a:pt x="19" y="151"/>
                    <a:pt x="0" y="129"/>
                    <a:pt x="0" y="103"/>
                  </a:cubicBezTo>
                  <a:cubicBezTo>
                    <a:pt x="0" y="48"/>
                    <a:pt x="0" y="48"/>
                    <a:pt x="0" y="48"/>
                  </a:cubicBezTo>
                  <a:cubicBezTo>
                    <a:pt x="0" y="22"/>
                    <a:pt x="19"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ïšlïḓê"/>
            <p:cNvSpPr/>
            <p:nvPr/>
          </p:nvSpPr>
          <p:spPr bwMode="auto">
            <a:xfrm>
              <a:off x="5382" y="6844"/>
              <a:ext cx="343" cy="574"/>
            </a:xfrm>
            <a:custGeom>
              <a:avLst/>
              <a:gdLst>
                <a:gd name="T0" fmla="*/ 43 w 123"/>
                <a:gd name="T1" fmla="*/ 2 h 205"/>
                <a:gd name="T2" fmla="*/ 43 w 123"/>
                <a:gd name="T3" fmla="*/ 3 h 205"/>
                <a:gd name="T4" fmla="*/ 79 w 123"/>
                <a:gd name="T5" fmla="*/ 3 h 205"/>
                <a:gd name="T6" fmla="*/ 107 w 123"/>
                <a:gd name="T7" fmla="*/ 17 h 205"/>
                <a:gd name="T8" fmla="*/ 119 w 123"/>
                <a:gd name="T9" fmla="*/ 50 h 205"/>
                <a:gd name="T10" fmla="*/ 119 w 123"/>
                <a:gd name="T11" fmla="*/ 105 h 205"/>
                <a:gd name="T12" fmla="*/ 119 w 123"/>
                <a:gd name="T13" fmla="*/ 109 h 205"/>
                <a:gd name="T14" fmla="*/ 119 w 123"/>
                <a:gd name="T15" fmla="*/ 109 h 205"/>
                <a:gd name="T16" fmla="*/ 119 w 123"/>
                <a:gd name="T17" fmla="*/ 109 h 205"/>
                <a:gd name="T18" fmla="*/ 120 w 123"/>
                <a:gd name="T19" fmla="*/ 114 h 205"/>
                <a:gd name="T20" fmla="*/ 120 w 123"/>
                <a:gd name="T21" fmla="*/ 147 h 205"/>
                <a:gd name="T22" fmla="*/ 120 w 123"/>
                <a:gd name="T23" fmla="*/ 149 h 205"/>
                <a:gd name="T24" fmla="*/ 120 w 123"/>
                <a:gd name="T25" fmla="*/ 182 h 205"/>
                <a:gd name="T26" fmla="*/ 114 w 123"/>
                <a:gd name="T27" fmla="*/ 197 h 205"/>
                <a:gd name="T28" fmla="*/ 99 w 123"/>
                <a:gd name="T29" fmla="*/ 202 h 205"/>
                <a:gd name="T30" fmla="*/ 86 w 123"/>
                <a:gd name="T31" fmla="*/ 202 h 205"/>
                <a:gd name="T32" fmla="*/ 71 w 123"/>
                <a:gd name="T33" fmla="*/ 197 h 205"/>
                <a:gd name="T34" fmla="*/ 65 w 123"/>
                <a:gd name="T35" fmla="*/ 182 h 205"/>
                <a:gd name="T36" fmla="*/ 65 w 123"/>
                <a:gd name="T37" fmla="*/ 151 h 205"/>
                <a:gd name="T38" fmla="*/ 43 w 123"/>
                <a:gd name="T39" fmla="*/ 151 h 205"/>
                <a:gd name="T40" fmla="*/ 15 w 123"/>
                <a:gd name="T41" fmla="*/ 138 h 205"/>
                <a:gd name="T42" fmla="*/ 3 w 123"/>
                <a:gd name="T43" fmla="*/ 105 h 205"/>
                <a:gd name="T44" fmla="*/ 3 w 123"/>
                <a:gd name="T45" fmla="*/ 50 h 205"/>
                <a:gd name="T46" fmla="*/ 15 w 123"/>
                <a:gd name="T47" fmla="*/ 17 h 205"/>
                <a:gd name="T48" fmla="*/ 43 w 123"/>
                <a:gd name="T49" fmla="*/ 3 h 205"/>
                <a:gd name="T50" fmla="*/ 43 w 123"/>
                <a:gd name="T51" fmla="*/ 2 h 205"/>
                <a:gd name="T52" fmla="*/ 43 w 123"/>
                <a:gd name="T53" fmla="*/ 0 h 205"/>
                <a:gd name="T54" fmla="*/ 12 w 123"/>
                <a:gd name="T55" fmla="*/ 15 h 205"/>
                <a:gd name="T56" fmla="*/ 0 w 123"/>
                <a:gd name="T57" fmla="*/ 50 h 205"/>
                <a:gd name="T58" fmla="*/ 0 w 123"/>
                <a:gd name="T59" fmla="*/ 105 h 205"/>
                <a:gd name="T60" fmla="*/ 12 w 123"/>
                <a:gd name="T61" fmla="*/ 140 h 205"/>
                <a:gd name="T62" fmla="*/ 43 w 123"/>
                <a:gd name="T63" fmla="*/ 154 h 205"/>
                <a:gd name="T64" fmla="*/ 62 w 123"/>
                <a:gd name="T65" fmla="*/ 154 h 205"/>
                <a:gd name="T66" fmla="*/ 62 w 123"/>
                <a:gd name="T67" fmla="*/ 182 h 205"/>
                <a:gd name="T68" fmla="*/ 86 w 123"/>
                <a:gd name="T69" fmla="*/ 205 h 205"/>
                <a:gd name="T70" fmla="*/ 99 w 123"/>
                <a:gd name="T71" fmla="*/ 205 h 205"/>
                <a:gd name="T72" fmla="*/ 123 w 123"/>
                <a:gd name="T73" fmla="*/ 182 h 205"/>
                <a:gd name="T74" fmla="*/ 123 w 123"/>
                <a:gd name="T75" fmla="*/ 149 h 205"/>
                <a:gd name="T76" fmla="*/ 123 w 123"/>
                <a:gd name="T77" fmla="*/ 147 h 205"/>
                <a:gd name="T78" fmla="*/ 123 w 123"/>
                <a:gd name="T79" fmla="*/ 114 h 205"/>
                <a:gd name="T80" fmla="*/ 122 w 123"/>
                <a:gd name="T81" fmla="*/ 109 h 205"/>
                <a:gd name="T82" fmla="*/ 121 w 123"/>
                <a:gd name="T83" fmla="*/ 109 h 205"/>
                <a:gd name="T84" fmla="*/ 122 w 123"/>
                <a:gd name="T85" fmla="*/ 109 h 205"/>
                <a:gd name="T86" fmla="*/ 122 w 123"/>
                <a:gd name="T87" fmla="*/ 105 h 205"/>
                <a:gd name="T88" fmla="*/ 122 w 123"/>
                <a:gd name="T89" fmla="*/ 50 h 205"/>
                <a:gd name="T90" fmla="*/ 110 w 123"/>
                <a:gd name="T91" fmla="*/ 15 h 205"/>
                <a:gd name="T92" fmla="*/ 79 w 123"/>
                <a:gd name="T93" fmla="*/ 0 h 205"/>
                <a:gd name="T94" fmla="*/ 43 w 123"/>
                <a:gd name="T95" fmla="*/ 0 h 205"/>
                <a:gd name="T96" fmla="*/ 43 w 123"/>
                <a:gd name="T97" fmla="*/ 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 h="205">
                  <a:moveTo>
                    <a:pt x="43" y="2"/>
                  </a:moveTo>
                  <a:cubicBezTo>
                    <a:pt x="43" y="3"/>
                    <a:pt x="43" y="3"/>
                    <a:pt x="43" y="3"/>
                  </a:cubicBezTo>
                  <a:cubicBezTo>
                    <a:pt x="79" y="3"/>
                    <a:pt x="79" y="3"/>
                    <a:pt x="79" y="3"/>
                  </a:cubicBezTo>
                  <a:cubicBezTo>
                    <a:pt x="90" y="3"/>
                    <a:pt x="100" y="9"/>
                    <a:pt x="107" y="17"/>
                  </a:cubicBezTo>
                  <a:cubicBezTo>
                    <a:pt x="115" y="26"/>
                    <a:pt x="119" y="37"/>
                    <a:pt x="119" y="50"/>
                  </a:cubicBezTo>
                  <a:cubicBezTo>
                    <a:pt x="119" y="105"/>
                    <a:pt x="119" y="105"/>
                    <a:pt x="119" y="105"/>
                  </a:cubicBezTo>
                  <a:cubicBezTo>
                    <a:pt x="119" y="106"/>
                    <a:pt x="119" y="108"/>
                    <a:pt x="119" y="109"/>
                  </a:cubicBezTo>
                  <a:cubicBezTo>
                    <a:pt x="119" y="109"/>
                    <a:pt x="119" y="109"/>
                    <a:pt x="119" y="109"/>
                  </a:cubicBezTo>
                  <a:cubicBezTo>
                    <a:pt x="119" y="109"/>
                    <a:pt x="119" y="109"/>
                    <a:pt x="119" y="109"/>
                  </a:cubicBezTo>
                  <a:cubicBezTo>
                    <a:pt x="120" y="111"/>
                    <a:pt x="120" y="113"/>
                    <a:pt x="120" y="114"/>
                  </a:cubicBezTo>
                  <a:cubicBezTo>
                    <a:pt x="120" y="147"/>
                    <a:pt x="120" y="147"/>
                    <a:pt x="120" y="147"/>
                  </a:cubicBezTo>
                  <a:cubicBezTo>
                    <a:pt x="120" y="149"/>
                    <a:pt x="120" y="149"/>
                    <a:pt x="120" y="149"/>
                  </a:cubicBezTo>
                  <a:cubicBezTo>
                    <a:pt x="120" y="182"/>
                    <a:pt x="120" y="182"/>
                    <a:pt x="120" y="182"/>
                  </a:cubicBezTo>
                  <a:cubicBezTo>
                    <a:pt x="120" y="188"/>
                    <a:pt x="118" y="193"/>
                    <a:pt x="114" y="197"/>
                  </a:cubicBezTo>
                  <a:cubicBezTo>
                    <a:pt x="110" y="200"/>
                    <a:pt x="105" y="202"/>
                    <a:pt x="99" y="202"/>
                  </a:cubicBezTo>
                  <a:cubicBezTo>
                    <a:pt x="86" y="202"/>
                    <a:pt x="86" y="202"/>
                    <a:pt x="86" y="202"/>
                  </a:cubicBezTo>
                  <a:cubicBezTo>
                    <a:pt x="80" y="202"/>
                    <a:pt x="75" y="200"/>
                    <a:pt x="71" y="197"/>
                  </a:cubicBezTo>
                  <a:cubicBezTo>
                    <a:pt x="68" y="193"/>
                    <a:pt x="65" y="188"/>
                    <a:pt x="65" y="182"/>
                  </a:cubicBezTo>
                  <a:cubicBezTo>
                    <a:pt x="65" y="151"/>
                    <a:pt x="65" y="151"/>
                    <a:pt x="65" y="151"/>
                  </a:cubicBezTo>
                  <a:cubicBezTo>
                    <a:pt x="43" y="151"/>
                    <a:pt x="43" y="151"/>
                    <a:pt x="43" y="151"/>
                  </a:cubicBezTo>
                  <a:cubicBezTo>
                    <a:pt x="32" y="151"/>
                    <a:pt x="22" y="146"/>
                    <a:pt x="15" y="138"/>
                  </a:cubicBezTo>
                  <a:cubicBezTo>
                    <a:pt x="7" y="129"/>
                    <a:pt x="3" y="118"/>
                    <a:pt x="3" y="105"/>
                  </a:cubicBezTo>
                  <a:cubicBezTo>
                    <a:pt x="3" y="50"/>
                    <a:pt x="3" y="50"/>
                    <a:pt x="3" y="50"/>
                  </a:cubicBezTo>
                  <a:cubicBezTo>
                    <a:pt x="3" y="37"/>
                    <a:pt x="7" y="26"/>
                    <a:pt x="15" y="17"/>
                  </a:cubicBezTo>
                  <a:cubicBezTo>
                    <a:pt x="22" y="9"/>
                    <a:pt x="32" y="3"/>
                    <a:pt x="43" y="3"/>
                  </a:cubicBezTo>
                  <a:cubicBezTo>
                    <a:pt x="43" y="2"/>
                    <a:pt x="43" y="2"/>
                    <a:pt x="43" y="2"/>
                  </a:cubicBezTo>
                  <a:cubicBezTo>
                    <a:pt x="43" y="0"/>
                    <a:pt x="43" y="0"/>
                    <a:pt x="43" y="0"/>
                  </a:cubicBezTo>
                  <a:cubicBezTo>
                    <a:pt x="31" y="0"/>
                    <a:pt x="20" y="6"/>
                    <a:pt x="12" y="15"/>
                  </a:cubicBezTo>
                  <a:cubicBezTo>
                    <a:pt x="4" y="24"/>
                    <a:pt x="0" y="37"/>
                    <a:pt x="0" y="50"/>
                  </a:cubicBezTo>
                  <a:cubicBezTo>
                    <a:pt x="0" y="105"/>
                    <a:pt x="0" y="105"/>
                    <a:pt x="0" y="105"/>
                  </a:cubicBezTo>
                  <a:cubicBezTo>
                    <a:pt x="0" y="118"/>
                    <a:pt x="4" y="131"/>
                    <a:pt x="12" y="140"/>
                  </a:cubicBezTo>
                  <a:cubicBezTo>
                    <a:pt x="20" y="149"/>
                    <a:pt x="31" y="154"/>
                    <a:pt x="43" y="154"/>
                  </a:cubicBezTo>
                  <a:cubicBezTo>
                    <a:pt x="62" y="154"/>
                    <a:pt x="62" y="154"/>
                    <a:pt x="62" y="154"/>
                  </a:cubicBezTo>
                  <a:cubicBezTo>
                    <a:pt x="62" y="182"/>
                    <a:pt x="62" y="182"/>
                    <a:pt x="62" y="182"/>
                  </a:cubicBezTo>
                  <a:cubicBezTo>
                    <a:pt x="62" y="195"/>
                    <a:pt x="73" y="205"/>
                    <a:pt x="86" y="205"/>
                  </a:cubicBezTo>
                  <a:cubicBezTo>
                    <a:pt x="99" y="205"/>
                    <a:pt x="99" y="205"/>
                    <a:pt x="99" y="205"/>
                  </a:cubicBezTo>
                  <a:cubicBezTo>
                    <a:pt x="112" y="205"/>
                    <a:pt x="123" y="195"/>
                    <a:pt x="123" y="182"/>
                  </a:cubicBezTo>
                  <a:cubicBezTo>
                    <a:pt x="123" y="149"/>
                    <a:pt x="123" y="149"/>
                    <a:pt x="123" y="149"/>
                  </a:cubicBezTo>
                  <a:cubicBezTo>
                    <a:pt x="123" y="147"/>
                    <a:pt x="123" y="147"/>
                    <a:pt x="123" y="147"/>
                  </a:cubicBezTo>
                  <a:cubicBezTo>
                    <a:pt x="123" y="114"/>
                    <a:pt x="123" y="114"/>
                    <a:pt x="123" y="114"/>
                  </a:cubicBezTo>
                  <a:cubicBezTo>
                    <a:pt x="123" y="112"/>
                    <a:pt x="123" y="111"/>
                    <a:pt x="122" y="109"/>
                  </a:cubicBezTo>
                  <a:cubicBezTo>
                    <a:pt x="121" y="109"/>
                    <a:pt x="121" y="109"/>
                    <a:pt x="121" y="109"/>
                  </a:cubicBezTo>
                  <a:cubicBezTo>
                    <a:pt x="122" y="109"/>
                    <a:pt x="122" y="109"/>
                    <a:pt x="122" y="109"/>
                  </a:cubicBezTo>
                  <a:cubicBezTo>
                    <a:pt x="122" y="108"/>
                    <a:pt x="122" y="106"/>
                    <a:pt x="122" y="105"/>
                  </a:cubicBezTo>
                  <a:cubicBezTo>
                    <a:pt x="122" y="50"/>
                    <a:pt x="122" y="50"/>
                    <a:pt x="122" y="50"/>
                  </a:cubicBezTo>
                  <a:cubicBezTo>
                    <a:pt x="122" y="37"/>
                    <a:pt x="118" y="24"/>
                    <a:pt x="110" y="15"/>
                  </a:cubicBezTo>
                  <a:cubicBezTo>
                    <a:pt x="102" y="6"/>
                    <a:pt x="91" y="0"/>
                    <a:pt x="79" y="0"/>
                  </a:cubicBezTo>
                  <a:cubicBezTo>
                    <a:pt x="43" y="0"/>
                    <a:pt x="43" y="0"/>
                    <a:pt x="43" y="0"/>
                  </a:cubicBezTo>
                  <a:lnTo>
                    <a:pt x="43"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ïślïḑe"/>
            <p:cNvSpPr/>
            <p:nvPr/>
          </p:nvSpPr>
          <p:spPr bwMode="auto">
            <a:xfrm>
              <a:off x="5132" y="6598"/>
              <a:ext cx="784" cy="612"/>
            </a:xfrm>
            <a:custGeom>
              <a:avLst/>
              <a:gdLst>
                <a:gd name="T0" fmla="*/ 201 w 280"/>
                <a:gd name="T1" fmla="*/ 175 h 219"/>
                <a:gd name="T2" fmla="*/ 194 w 280"/>
                <a:gd name="T3" fmla="*/ 132 h 219"/>
                <a:gd name="T4" fmla="*/ 38 w 280"/>
                <a:gd name="T5" fmla="*/ 90 h 219"/>
                <a:gd name="T6" fmla="*/ 60 w 280"/>
                <a:gd name="T7" fmla="*/ 13 h 219"/>
                <a:gd name="T8" fmla="*/ 102 w 280"/>
                <a:gd name="T9" fmla="*/ 44 h 219"/>
                <a:gd name="T10" fmla="*/ 102 w 280"/>
                <a:gd name="T11" fmla="*/ 7 h 219"/>
                <a:gd name="T12" fmla="*/ 155 w 280"/>
                <a:gd name="T13" fmla="*/ 45 h 219"/>
                <a:gd name="T14" fmla="*/ 254 w 280"/>
                <a:gd name="T15" fmla="*/ 90 h 219"/>
                <a:gd name="T16" fmla="*/ 211 w 280"/>
                <a:gd name="T17" fmla="*/ 219 h 219"/>
                <a:gd name="T18" fmla="*/ 207 w 280"/>
                <a:gd name="T19" fmla="*/ 192 h 219"/>
                <a:gd name="T20" fmla="*/ 201 w 280"/>
                <a:gd name="T21" fmla="*/ 17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19">
                  <a:moveTo>
                    <a:pt x="201" y="175"/>
                  </a:moveTo>
                  <a:cubicBezTo>
                    <a:pt x="194" y="132"/>
                    <a:pt x="194" y="132"/>
                    <a:pt x="194" y="132"/>
                  </a:cubicBezTo>
                  <a:cubicBezTo>
                    <a:pt x="194" y="132"/>
                    <a:pt x="76" y="147"/>
                    <a:pt x="38" y="90"/>
                  </a:cubicBezTo>
                  <a:cubicBezTo>
                    <a:pt x="0" y="33"/>
                    <a:pt x="40" y="10"/>
                    <a:pt x="60" y="13"/>
                  </a:cubicBezTo>
                  <a:cubicBezTo>
                    <a:pt x="79" y="17"/>
                    <a:pt x="102" y="44"/>
                    <a:pt x="102" y="44"/>
                  </a:cubicBezTo>
                  <a:cubicBezTo>
                    <a:pt x="102" y="44"/>
                    <a:pt x="82" y="16"/>
                    <a:pt x="102" y="7"/>
                  </a:cubicBezTo>
                  <a:cubicBezTo>
                    <a:pt x="119" y="0"/>
                    <a:pt x="145" y="19"/>
                    <a:pt x="155" y="45"/>
                  </a:cubicBezTo>
                  <a:cubicBezTo>
                    <a:pt x="155" y="45"/>
                    <a:pt x="228" y="43"/>
                    <a:pt x="254" y="90"/>
                  </a:cubicBezTo>
                  <a:cubicBezTo>
                    <a:pt x="280" y="137"/>
                    <a:pt x="259" y="170"/>
                    <a:pt x="211" y="219"/>
                  </a:cubicBezTo>
                  <a:cubicBezTo>
                    <a:pt x="207" y="192"/>
                    <a:pt x="207" y="192"/>
                    <a:pt x="207" y="192"/>
                  </a:cubicBezTo>
                  <a:lnTo>
                    <a:pt x="201" y="17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ís1ïḋé"/>
            <p:cNvSpPr/>
            <p:nvPr/>
          </p:nvSpPr>
          <p:spPr bwMode="auto">
            <a:xfrm>
              <a:off x="5535" y="7012"/>
              <a:ext cx="45" cy="4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î$ḻïḓé"/>
            <p:cNvSpPr/>
            <p:nvPr/>
          </p:nvSpPr>
          <p:spPr bwMode="auto">
            <a:xfrm>
              <a:off x="5399" y="7012"/>
              <a:ext cx="36" cy="40"/>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îṡḷïďe"/>
            <p:cNvSpPr/>
            <p:nvPr/>
          </p:nvSpPr>
          <p:spPr bwMode="auto">
            <a:xfrm>
              <a:off x="5458" y="7113"/>
              <a:ext cx="78" cy="45"/>
            </a:xfrm>
            <a:custGeom>
              <a:avLst/>
              <a:gdLst>
                <a:gd name="T0" fmla="*/ 0 w 28"/>
                <a:gd name="T1" fmla="*/ 3 h 16"/>
                <a:gd name="T2" fmla="*/ 12 w 28"/>
                <a:gd name="T3" fmla="*/ 16 h 16"/>
                <a:gd name="T4" fmla="*/ 28 w 28"/>
                <a:gd name="T5" fmla="*/ 0 h 16"/>
                <a:gd name="T6" fmla="*/ 0 w 28"/>
                <a:gd name="T7" fmla="*/ 3 h 16"/>
              </a:gdLst>
              <a:ahLst/>
              <a:cxnLst>
                <a:cxn ang="0">
                  <a:pos x="T0" y="T1"/>
                </a:cxn>
                <a:cxn ang="0">
                  <a:pos x="T2" y="T3"/>
                </a:cxn>
                <a:cxn ang="0">
                  <a:pos x="T4" y="T5"/>
                </a:cxn>
                <a:cxn ang="0">
                  <a:pos x="T6" y="T7"/>
                </a:cxn>
              </a:cxnLst>
              <a:rect l="0" t="0" r="r" b="b"/>
              <a:pathLst>
                <a:path w="28" h="16">
                  <a:moveTo>
                    <a:pt x="0" y="3"/>
                  </a:moveTo>
                  <a:cubicBezTo>
                    <a:pt x="0" y="3"/>
                    <a:pt x="4" y="15"/>
                    <a:pt x="12" y="16"/>
                  </a:cubicBezTo>
                  <a:cubicBezTo>
                    <a:pt x="21" y="16"/>
                    <a:pt x="27" y="7"/>
                    <a:pt x="28" y="0"/>
                  </a:cubicBezTo>
                  <a:lnTo>
                    <a:pt x="0" y="3"/>
                  </a:lnTo>
                  <a:close/>
                </a:path>
              </a:pathLst>
            </a:custGeom>
            <a:solidFill>
              <a:srgbClr val="F9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is1iḓè"/>
            <p:cNvSpPr/>
            <p:nvPr/>
          </p:nvSpPr>
          <p:spPr bwMode="auto">
            <a:xfrm>
              <a:off x="5451" y="7106"/>
              <a:ext cx="90" cy="62"/>
            </a:xfrm>
            <a:custGeom>
              <a:avLst/>
              <a:gdLst>
                <a:gd name="T0" fmla="*/ 0 w 32"/>
                <a:gd name="T1" fmla="*/ 6 h 22"/>
                <a:gd name="T2" fmla="*/ 8 w 32"/>
                <a:gd name="T3" fmla="*/ 17 h 22"/>
                <a:gd name="T4" fmla="*/ 27 w 32"/>
                <a:gd name="T5" fmla="*/ 13 h 22"/>
                <a:gd name="T6" fmla="*/ 32 w 32"/>
                <a:gd name="T7" fmla="*/ 2 h 22"/>
                <a:gd name="T8" fmla="*/ 30 w 32"/>
                <a:gd name="T9" fmla="*/ 0 h 22"/>
                <a:gd name="T10" fmla="*/ 5 w 32"/>
                <a:gd name="T11" fmla="*/ 3 h 22"/>
                <a:gd name="T12" fmla="*/ 2 w 32"/>
                <a:gd name="T13" fmla="*/ 3 h 22"/>
                <a:gd name="T14" fmla="*/ 0 w 32"/>
                <a:gd name="T15" fmla="*/ 5 h 22"/>
                <a:gd name="T16" fmla="*/ 2 w 32"/>
                <a:gd name="T17" fmla="*/ 7 h 22"/>
                <a:gd name="T18" fmla="*/ 26 w 32"/>
                <a:gd name="T19" fmla="*/ 4 h 22"/>
                <a:gd name="T20" fmla="*/ 30 w 32"/>
                <a:gd name="T21" fmla="*/ 4 h 22"/>
                <a:gd name="T22" fmla="*/ 28 w 32"/>
                <a:gd name="T23" fmla="*/ 2 h 22"/>
                <a:gd name="T24" fmla="*/ 18 w 32"/>
                <a:gd name="T25" fmla="*/ 16 h 22"/>
                <a:gd name="T26" fmla="*/ 6 w 32"/>
                <a:gd name="T27" fmla="*/ 8 h 22"/>
                <a:gd name="T28" fmla="*/ 4 w 32"/>
                <a:gd name="T29" fmla="*/ 6 h 22"/>
                <a:gd name="T30" fmla="*/ 4 w 32"/>
                <a:gd name="T31" fmla="*/ 5 h 22"/>
                <a:gd name="T32" fmla="*/ 4 w 32"/>
                <a:gd name="T33" fmla="*/ 5 h 22"/>
                <a:gd name="T34" fmla="*/ 4 w 32"/>
                <a:gd name="T35" fmla="*/ 5 h 22"/>
                <a:gd name="T36" fmla="*/ 0 w 32"/>
                <a:gd name="T3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2">
                  <a:moveTo>
                    <a:pt x="0" y="6"/>
                  </a:moveTo>
                  <a:cubicBezTo>
                    <a:pt x="2" y="10"/>
                    <a:pt x="4" y="14"/>
                    <a:pt x="8" y="17"/>
                  </a:cubicBezTo>
                  <a:cubicBezTo>
                    <a:pt x="14" y="22"/>
                    <a:pt x="22" y="19"/>
                    <a:pt x="27" y="13"/>
                  </a:cubicBezTo>
                  <a:cubicBezTo>
                    <a:pt x="30" y="10"/>
                    <a:pt x="31" y="6"/>
                    <a:pt x="32" y="2"/>
                  </a:cubicBezTo>
                  <a:cubicBezTo>
                    <a:pt x="32" y="1"/>
                    <a:pt x="31" y="0"/>
                    <a:pt x="30" y="0"/>
                  </a:cubicBezTo>
                  <a:cubicBezTo>
                    <a:pt x="22" y="1"/>
                    <a:pt x="14" y="2"/>
                    <a:pt x="5" y="3"/>
                  </a:cubicBezTo>
                  <a:cubicBezTo>
                    <a:pt x="4" y="3"/>
                    <a:pt x="3" y="3"/>
                    <a:pt x="2" y="3"/>
                  </a:cubicBezTo>
                  <a:cubicBezTo>
                    <a:pt x="1" y="4"/>
                    <a:pt x="0" y="4"/>
                    <a:pt x="0" y="5"/>
                  </a:cubicBezTo>
                  <a:cubicBezTo>
                    <a:pt x="0" y="6"/>
                    <a:pt x="1" y="7"/>
                    <a:pt x="2" y="7"/>
                  </a:cubicBezTo>
                  <a:cubicBezTo>
                    <a:pt x="10" y="6"/>
                    <a:pt x="18" y="5"/>
                    <a:pt x="26" y="4"/>
                  </a:cubicBezTo>
                  <a:cubicBezTo>
                    <a:pt x="28" y="4"/>
                    <a:pt x="29" y="4"/>
                    <a:pt x="30" y="4"/>
                  </a:cubicBezTo>
                  <a:cubicBezTo>
                    <a:pt x="29" y="3"/>
                    <a:pt x="29" y="2"/>
                    <a:pt x="28" y="2"/>
                  </a:cubicBezTo>
                  <a:cubicBezTo>
                    <a:pt x="28" y="8"/>
                    <a:pt x="23" y="14"/>
                    <a:pt x="18" y="16"/>
                  </a:cubicBezTo>
                  <a:cubicBezTo>
                    <a:pt x="12" y="17"/>
                    <a:pt x="8" y="13"/>
                    <a:pt x="6" y="8"/>
                  </a:cubicBezTo>
                  <a:cubicBezTo>
                    <a:pt x="5" y="7"/>
                    <a:pt x="5" y="7"/>
                    <a:pt x="4" y="6"/>
                  </a:cubicBezTo>
                  <a:cubicBezTo>
                    <a:pt x="4" y="5"/>
                    <a:pt x="4" y="6"/>
                    <a:pt x="4" y="5"/>
                  </a:cubicBezTo>
                  <a:cubicBezTo>
                    <a:pt x="4" y="5"/>
                    <a:pt x="4" y="5"/>
                    <a:pt x="4" y="5"/>
                  </a:cubicBezTo>
                  <a:cubicBezTo>
                    <a:pt x="4" y="5"/>
                    <a:pt x="4" y="5"/>
                    <a:pt x="4" y="5"/>
                  </a:cubicBezTo>
                  <a:cubicBezTo>
                    <a:pt x="3" y="3"/>
                    <a:pt x="0" y="3"/>
                    <a:pt x="0" y="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işḻîḍè"/>
            <p:cNvSpPr/>
            <p:nvPr/>
          </p:nvSpPr>
          <p:spPr bwMode="auto">
            <a:xfrm>
              <a:off x="5552" y="7060"/>
              <a:ext cx="103" cy="103"/>
            </a:xfrm>
            <a:custGeom>
              <a:avLst/>
              <a:gdLst>
                <a:gd name="T0" fmla="*/ 37 w 37"/>
                <a:gd name="T1" fmla="*/ 19 h 37"/>
                <a:gd name="T2" fmla="*/ 18 w 37"/>
                <a:gd name="T3" fmla="*/ 37 h 37"/>
                <a:gd name="T4" fmla="*/ 0 w 37"/>
                <a:gd name="T5" fmla="*/ 19 h 37"/>
                <a:gd name="T6" fmla="*/ 18 w 37"/>
                <a:gd name="T7" fmla="*/ 0 h 37"/>
                <a:gd name="T8" fmla="*/ 37 w 37"/>
                <a:gd name="T9" fmla="*/ 19 h 37"/>
              </a:gdLst>
              <a:ahLst/>
              <a:cxnLst>
                <a:cxn ang="0">
                  <a:pos x="T0" y="T1"/>
                </a:cxn>
                <a:cxn ang="0">
                  <a:pos x="T2" y="T3"/>
                </a:cxn>
                <a:cxn ang="0">
                  <a:pos x="T4" y="T5"/>
                </a:cxn>
                <a:cxn ang="0">
                  <a:pos x="T6" y="T7"/>
                </a:cxn>
                <a:cxn ang="0">
                  <a:pos x="T8" y="T9"/>
                </a:cxn>
              </a:cxnLst>
              <a:rect l="0" t="0" r="r" b="b"/>
              <a:pathLst>
                <a:path w="37" h="37">
                  <a:moveTo>
                    <a:pt x="37" y="19"/>
                  </a:moveTo>
                  <a:cubicBezTo>
                    <a:pt x="36" y="29"/>
                    <a:pt x="28" y="37"/>
                    <a:pt x="18" y="37"/>
                  </a:cubicBezTo>
                  <a:cubicBezTo>
                    <a:pt x="8" y="37"/>
                    <a:pt x="0" y="29"/>
                    <a:pt x="0" y="19"/>
                  </a:cubicBezTo>
                  <a:cubicBezTo>
                    <a:pt x="0" y="8"/>
                    <a:pt x="8" y="0"/>
                    <a:pt x="18" y="0"/>
                  </a:cubicBezTo>
                  <a:cubicBezTo>
                    <a:pt x="28" y="0"/>
                    <a:pt x="37" y="9"/>
                    <a:pt x="37"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ïṡľïďê"/>
            <p:cNvSpPr/>
            <p:nvPr/>
          </p:nvSpPr>
          <p:spPr bwMode="auto">
            <a:xfrm>
              <a:off x="5390" y="7077"/>
              <a:ext cx="47" cy="78"/>
            </a:xfrm>
            <a:custGeom>
              <a:avLst/>
              <a:gdLst>
                <a:gd name="T0" fmla="*/ 3 w 17"/>
                <a:gd name="T1" fmla="*/ 0 h 28"/>
                <a:gd name="T2" fmla="*/ 0 w 17"/>
                <a:gd name="T3" fmla="*/ 0 h 28"/>
                <a:gd name="T4" fmla="*/ 0 w 17"/>
                <a:gd name="T5" fmla="*/ 19 h 28"/>
                <a:gd name="T6" fmla="*/ 0 w 17"/>
                <a:gd name="T7" fmla="*/ 28 h 28"/>
                <a:gd name="T8" fmla="*/ 3 w 17"/>
                <a:gd name="T9" fmla="*/ 28 h 28"/>
                <a:gd name="T10" fmla="*/ 17 w 17"/>
                <a:gd name="T11" fmla="*/ 14 h 28"/>
                <a:gd name="T12" fmla="*/ 3 w 17"/>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7" h="28">
                  <a:moveTo>
                    <a:pt x="3" y="0"/>
                  </a:moveTo>
                  <a:cubicBezTo>
                    <a:pt x="2" y="0"/>
                    <a:pt x="1" y="0"/>
                    <a:pt x="0" y="0"/>
                  </a:cubicBezTo>
                  <a:cubicBezTo>
                    <a:pt x="0" y="19"/>
                    <a:pt x="0" y="19"/>
                    <a:pt x="0" y="19"/>
                  </a:cubicBezTo>
                  <a:cubicBezTo>
                    <a:pt x="0" y="22"/>
                    <a:pt x="0" y="25"/>
                    <a:pt x="0" y="28"/>
                  </a:cubicBezTo>
                  <a:cubicBezTo>
                    <a:pt x="1" y="28"/>
                    <a:pt x="2" y="28"/>
                    <a:pt x="3" y="28"/>
                  </a:cubicBezTo>
                  <a:cubicBezTo>
                    <a:pt x="11" y="28"/>
                    <a:pt x="17" y="22"/>
                    <a:pt x="17" y="14"/>
                  </a:cubicBezTo>
                  <a:cubicBezTo>
                    <a:pt x="17" y="6"/>
                    <a:pt x="11" y="0"/>
                    <a:pt x="3" y="0"/>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íšḻíde"/>
            <p:cNvSpPr/>
            <p:nvPr/>
          </p:nvSpPr>
          <p:spPr bwMode="auto">
            <a:xfrm>
              <a:off x="5508" y="6943"/>
              <a:ext cx="145" cy="171"/>
            </a:xfrm>
            <a:custGeom>
              <a:avLst/>
              <a:gdLst>
                <a:gd name="T0" fmla="*/ 51 w 52"/>
                <a:gd name="T1" fmla="*/ 30 h 61"/>
                <a:gd name="T2" fmla="*/ 49 w 52"/>
                <a:gd name="T3" fmla="*/ 30 h 61"/>
                <a:gd name="T4" fmla="*/ 42 w 52"/>
                <a:gd name="T5" fmla="*/ 50 h 61"/>
                <a:gd name="T6" fmla="*/ 26 w 52"/>
                <a:gd name="T7" fmla="*/ 58 h 61"/>
                <a:gd name="T8" fmla="*/ 10 w 52"/>
                <a:gd name="T9" fmla="*/ 50 h 61"/>
                <a:gd name="T10" fmla="*/ 3 w 52"/>
                <a:gd name="T11" fmla="*/ 30 h 61"/>
                <a:gd name="T12" fmla="*/ 10 w 52"/>
                <a:gd name="T13" fmla="*/ 11 h 61"/>
                <a:gd name="T14" fmla="*/ 26 w 52"/>
                <a:gd name="T15" fmla="*/ 3 h 61"/>
                <a:gd name="T16" fmla="*/ 42 w 52"/>
                <a:gd name="T17" fmla="*/ 11 h 61"/>
                <a:gd name="T18" fmla="*/ 49 w 52"/>
                <a:gd name="T19" fmla="*/ 30 h 61"/>
                <a:gd name="T20" fmla="*/ 51 w 52"/>
                <a:gd name="T21" fmla="*/ 30 h 61"/>
                <a:gd name="T22" fmla="*/ 52 w 52"/>
                <a:gd name="T23" fmla="*/ 30 h 61"/>
                <a:gd name="T24" fmla="*/ 45 w 52"/>
                <a:gd name="T25" fmla="*/ 9 h 61"/>
                <a:gd name="T26" fmla="*/ 26 w 52"/>
                <a:gd name="T27" fmla="*/ 0 h 61"/>
                <a:gd name="T28" fmla="*/ 8 w 52"/>
                <a:gd name="T29" fmla="*/ 9 h 61"/>
                <a:gd name="T30" fmla="*/ 0 w 52"/>
                <a:gd name="T31" fmla="*/ 30 h 61"/>
                <a:gd name="T32" fmla="*/ 8 w 52"/>
                <a:gd name="T33" fmla="*/ 52 h 61"/>
                <a:gd name="T34" fmla="*/ 26 w 52"/>
                <a:gd name="T35" fmla="*/ 61 h 61"/>
                <a:gd name="T36" fmla="*/ 45 w 52"/>
                <a:gd name="T37" fmla="*/ 52 h 61"/>
                <a:gd name="T38" fmla="*/ 52 w 52"/>
                <a:gd name="T39" fmla="*/ 30 h 61"/>
                <a:gd name="T40" fmla="*/ 51 w 52"/>
                <a:gd name="T41" fmla="*/ 3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61">
                  <a:moveTo>
                    <a:pt x="51" y="30"/>
                  </a:moveTo>
                  <a:cubicBezTo>
                    <a:pt x="49" y="30"/>
                    <a:pt x="49" y="30"/>
                    <a:pt x="49" y="30"/>
                  </a:cubicBezTo>
                  <a:cubicBezTo>
                    <a:pt x="49" y="38"/>
                    <a:pt x="46" y="45"/>
                    <a:pt x="42" y="50"/>
                  </a:cubicBezTo>
                  <a:cubicBezTo>
                    <a:pt x="38" y="55"/>
                    <a:pt x="32" y="58"/>
                    <a:pt x="26" y="58"/>
                  </a:cubicBezTo>
                  <a:cubicBezTo>
                    <a:pt x="20" y="58"/>
                    <a:pt x="14" y="55"/>
                    <a:pt x="10" y="50"/>
                  </a:cubicBezTo>
                  <a:cubicBezTo>
                    <a:pt x="6" y="45"/>
                    <a:pt x="3" y="38"/>
                    <a:pt x="3" y="30"/>
                  </a:cubicBezTo>
                  <a:cubicBezTo>
                    <a:pt x="3" y="22"/>
                    <a:pt x="6" y="16"/>
                    <a:pt x="10" y="11"/>
                  </a:cubicBezTo>
                  <a:cubicBezTo>
                    <a:pt x="14" y="6"/>
                    <a:pt x="20" y="3"/>
                    <a:pt x="26" y="3"/>
                  </a:cubicBezTo>
                  <a:cubicBezTo>
                    <a:pt x="32" y="3"/>
                    <a:pt x="38" y="6"/>
                    <a:pt x="42" y="11"/>
                  </a:cubicBezTo>
                  <a:cubicBezTo>
                    <a:pt x="46" y="16"/>
                    <a:pt x="49" y="22"/>
                    <a:pt x="49" y="30"/>
                  </a:cubicBezTo>
                  <a:cubicBezTo>
                    <a:pt x="51" y="30"/>
                    <a:pt x="51" y="30"/>
                    <a:pt x="51" y="30"/>
                  </a:cubicBezTo>
                  <a:cubicBezTo>
                    <a:pt x="52" y="30"/>
                    <a:pt x="52" y="30"/>
                    <a:pt x="52" y="30"/>
                  </a:cubicBezTo>
                  <a:cubicBezTo>
                    <a:pt x="52" y="22"/>
                    <a:pt x="49" y="14"/>
                    <a:pt x="45" y="9"/>
                  </a:cubicBezTo>
                  <a:cubicBezTo>
                    <a:pt x="40" y="3"/>
                    <a:pt x="33" y="0"/>
                    <a:pt x="26" y="0"/>
                  </a:cubicBezTo>
                  <a:cubicBezTo>
                    <a:pt x="19" y="0"/>
                    <a:pt x="13" y="3"/>
                    <a:pt x="8" y="9"/>
                  </a:cubicBezTo>
                  <a:cubicBezTo>
                    <a:pt x="3" y="14"/>
                    <a:pt x="0" y="22"/>
                    <a:pt x="0" y="30"/>
                  </a:cubicBezTo>
                  <a:cubicBezTo>
                    <a:pt x="0" y="38"/>
                    <a:pt x="3" y="46"/>
                    <a:pt x="8" y="52"/>
                  </a:cubicBezTo>
                  <a:cubicBezTo>
                    <a:pt x="13" y="57"/>
                    <a:pt x="19" y="61"/>
                    <a:pt x="26" y="61"/>
                  </a:cubicBezTo>
                  <a:cubicBezTo>
                    <a:pt x="33" y="61"/>
                    <a:pt x="40" y="57"/>
                    <a:pt x="45" y="52"/>
                  </a:cubicBezTo>
                  <a:cubicBezTo>
                    <a:pt x="49" y="46"/>
                    <a:pt x="52" y="38"/>
                    <a:pt x="52" y="30"/>
                  </a:cubicBezTo>
                  <a:lnTo>
                    <a:pt x="51" y="3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iş1îḋè"/>
            <p:cNvSpPr/>
            <p:nvPr/>
          </p:nvSpPr>
          <p:spPr bwMode="auto">
            <a:xfrm>
              <a:off x="5346" y="6939"/>
              <a:ext cx="131" cy="160"/>
            </a:xfrm>
            <a:custGeom>
              <a:avLst/>
              <a:gdLst>
                <a:gd name="T0" fmla="*/ 45 w 47"/>
                <a:gd name="T1" fmla="*/ 28 h 57"/>
                <a:gd name="T2" fmla="*/ 44 w 47"/>
                <a:gd name="T3" fmla="*/ 28 h 57"/>
                <a:gd name="T4" fmla="*/ 38 w 47"/>
                <a:gd name="T5" fmla="*/ 47 h 57"/>
                <a:gd name="T6" fmla="*/ 23 w 47"/>
                <a:gd name="T7" fmla="*/ 54 h 57"/>
                <a:gd name="T8" fmla="*/ 9 w 47"/>
                <a:gd name="T9" fmla="*/ 47 h 57"/>
                <a:gd name="T10" fmla="*/ 3 w 47"/>
                <a:gd name="T11" fmla="*/ 28 h 57"/>
                <a:gd name="T12" fmla="*/ 9 w 47"/>
                <a:gd name="T13" fmla="*/ 10 h 57"/>
                <a:gd name="T14" fmla="*/ 23 w 47"/>
                <a:gd name="T15" fmla="*/ 3 h 57"/>
                <a:gd name="T16" fmla="*/ 38 w 47"/>
                <a:gd name="T17" fmla="*/ 10 h 57"/>
                <a:gd name="T18" fmla="*/ 44 w 47"/>
                <a:gd name="T19" fmla="*/ 28 h 57"/>
                <a:gd name="T20" fmla="*/ 45 w 47"/>
                <a:gd name="T21" fmla="*/ 28 h 57"/>
                <a:gd name="T22" fmla="*/ 47 w 47"/>
                <a:gd name="T23" fmla="*/ 28 h 57"/>
                <a:gd name="T24" fmla="*/ 40 w 47"/>
                <a:gd name="T25" fmla="*/ 8 h 57"/>
                <a:gd name="T26" fmla="*/ 23 w 47"/>
                <a:gd name="T27" fmla="*/ 0 h 57"/>
                <a:gd name="T28" fmla="*/ 7 w 47"/>
                <a:gd name="T29" fmla="*/ 8 h 57"/>
                <a:gd name="T30" fmla="*/ 0 w 47"/>
                <a:gd name="T31" fmla="*/ 28 h 57"/>
                <a:gd name="T32" fmla="*/ 7 w 47"/>
                <a:gd name="T33" fmla="*/ 48 h 57"/>
                <a:gd name="T34" fmla="*/ 23 w 47"/>
                <a:gd name="T35" fmla="*/ 57 h 57"/>
                <a:gd name="T36" fmla="*/ 40 w 47"/>
                <a:gd name="T37" fmla="*/ 48 h 57"/>
                <a:gd name="T38" fmla="*/ 47 w 47"/>
                <a:gd name="T39" fmla="*/ 28 h 57"/>
                <a:gd name="T40" fmla="*/ 45 w 47"/>
                <a:gd name="T41"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57">
                  <a:moveTo>
                    <a:pt x="45" y="28"/>
                  </a:moveTo>
                  <a:cubicBezTo>
                    <a:pt x="44" y="28"/>
                    <a:pt x="44" y="28"/>
                    <a:pt x="44" y="28"/>
                  </a:cubicBezTo>
                  <a:cubicBezTo>
                    <a:pt x="44" y="36"/>
                    <a:pt x="41" y="42"/>
                    <a:pt x="38" y="47"/>
                  </a:cubicBezTo>
                  <a:cubicBezTo>
                    <a:pt x="34" y="51"/>
                    <a:pt x="29" y="54"/>
                    <a:pt x="23" y="54"/>
                  </a:cubicBezTo>
                  <a:cubicBezTo>
                    <a:pt x="18" y="54"/>
                    <a:pt x="13" y="51"/>
                    <a:pt x="9" y="47"/>
                  </a:cubicBezTo>
                  <a:cubicBezTo>
                    <a:pt x="6" y="42"/>
                    <a:pt x="3" y="36"/>
                    <a:pt x="3" y="28"/>
                  </a:cubicBezTo>
                  <a:cubicBezTo>
                    <a:pt x="3" y="21"/>
                    <a:pt x="6" y="15"/>
                    <a:pt x="9" y="10"/>
                  </a:cubicBezTo>
                  <a:cubicBezTo>
                    <a:pt x="13" y="5"/>
                    <a:pt x="18" y="3"/>
                    <a:pt x="23" y="3"/>
                  </a:cubicBezTo>
                  <a:cubicBezTo>
                    <a:pt x="29" y="3"/>
                    <a:pt x="34" y="5"/>
                    <a:pt x="38" y="10"/>
                  </a:cubicBezTo>
                  <a:cubicBezTo>
                    <a:pt x="41" y="15"/>
                    <a:pt x="44" y="21"/>
                    <a:pt x="44" y="28"/>
                  </a:cubicBezTo>
                  <a:cubicBezTo>
                    <a:pt x="45" y="28"/>
                    <a:pt x="45" y="28"/>
                    <a:pt x="45" y="28"/>
                  </a:cubicBezTo>
                  <a:cubicBezTo>
                    <a:pt x="47" y="28"/>
                    <a:pt x="47" y="28"/>
                    <a:pt x="47" y="28"/>
                  </a:cubicBezTo>
                  <a:cubicBezTo>
                    <a:pt x="47" y="20"/>
                    <a:pt x="44" y="13"/>
                    <a:pt x="40" y="8"/>
                  </a:cubicBezTo>
                  <a:cubicBezTo>
                    <a:pt x="36" y="3"/>
                    <a:pt x="30" y="0"/>
                    <a:pt x="23" y="0"/>
                  </a:cubicBezTo>
                  <a:cubicBezTo>
                    <a:pt x="17" y="0"/>
                    <a:pt x="11" y="3"/>
                    <a:pt x="7" y="8"/>
                  </a:cubicBezTo>
                  <a:cubicBezTo>
                    <a:pt x="3" y="13"/>
                    <a:pt x="0" y="20"/>
                    <a:pt x="0" y="28"/>
                  </a:cubicBezTo>
                  <a:cubicBezTo>
                    <a:pt x="0" y="36"/>
                    <a:pt x="3" y="43"/>
                    <a:pt x="7" y="48"/>
                  </a:cubicBezTo>
                  <a:cubicBezTo>
                    <a:pt x="11" y="54"/>
                    <a:pt x="17" y="57"/>
                    <a:pt x="23" y="57"/>
                  </a:cubicBezTo>
                  <a:cubicBezTo>
                    <a:pt x="30" y="57"/>
                    <a:pt x="36" y="54"/>
                    <a:pt x="40" y="48"/>
                  </a:cubicBezTo>
                  <a:cubicBezTo>
                    <a:pt x="44" y="43"/>
                    <a:pt x="47" y="36"/>
                    <a:pt x="47" y="28"/>
                  </a:cubicBezTo>
                  <a:lnTo>
                    <a:pt x="45" y="28"/>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isli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 name="T8" fmla="*/ 0 w 52"/>
                <a:gd name="T9" fmla="*/ 5 h 16"/>
              </a:gdLst>
              <a:ahLst/>
              <a:cxnLst>
                <a:cxn ang="0">
                  <a:pos x="T0" y="T1"/>
                </a:cxn>
                <a:cxn ang="0">
                  <a:pos x="T2" y="T3"/>
                </a:cxn>
                <a:cxn ang="0">
                  <a:pos x="T4" y="T5"/>
                </a:cxn>
                <a:cxn ang="0">
                  <a:pos x="T6" y="T7"/>
                </a:cxn>
                <a:cxn ang="0">
                  <a:pos x="T8" y="T9"/>
                </a:cxn>
              </a:cxnLst>
              <a:rect l="0" t="0" r="r" b="b"/>
              <a:pathLst>
                <a:path w="52" h="16">
                  <a:moveTo>
                    <a:pt x="0" y="5"/>
                  </a:moveTo>
                  <a:lnTo>
                    <a:pt x="52" y="16"/>
                  </a:lnTo>
                  <a:lnTo>
                    <a:pt x="52" y="11"/>
                  </a:lnTo>
                  <a:lnTo>
                    <a:pt x="2" y="0"/>
                  </a:lnTo>
                  <a:lnTo>
                    <a:pt x="0" y="5"/>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ïṡľï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Lst>
              <a:ahLst/>
              <a:cxnLst>
                <a:cxn ang="0">
                  <a:pos x="T0" y="T1"/>
                </a:cxn>
                <a:cxn ang="0">
                  <a:pos x="T2" y="T3"/>
                </a:cxn>
                <a:cxn ang="0">
                  <a:pos x="T4" y="T5"/>
                </a:cxn>
                <a:cxn ang="0">
                  <a:pos x="T6" y="T7"/>
                </a:cxn>
              </a:cxnLst>
              <a:rect l="0" t="0" r="r" b="b"/>
              <a:pathLst>
                <a:path w="52" h="16">
                  <a:moveTo>
                    <a:pt x="0" y="5"/>
                  </a:moveTo>
                  <a:lnTo>
                    <a:pt x="52" y="16"/>
                  </a:lnTo>
                  <a:lnTo>
                    <a:pt x="52" y="11"/>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ïşḷídè"/>
            <p:cNvSpPr/>
            <p:nvPr/>
          </p:nvSpPr>
          <p:spPr bwMode="auto">
            <a:xfrm>
              <a:off x="5458" y="7012"/>
              <a:ext cx="36" cy="76"/>
            </a:xfrm>
            <a:custGeom>
              <a:avLst/>
              <a:gdLst>
                <a:gd name="T0" fmla="*/ 18 w 21"/>
                <a:gd name="T1" fmla="*/ 0 h 44"/>
                <a:gd name="T2" fmla="*/ 21 w 21"/>
                <a:gd name="T3" fmla="*/ 44 h 44"/>
                <a:gd name="T4" fmla="*/ 0 w 21"/>
                <a:gd name="T5" fmla="*/ 31 h 44"/>
                <a:gd name="T6" fmla="*/ 18 w 21"/>
                <a:gd name="T7" fmla="*/ 0 h 44"/>
              </a:gdLst>
              <a:ahLst/>
              <a:cxnLst>
                <a:cxn ang="0">
                  <a:pos x="T0" y="T1"/>
                </a:cxn>
                <a:cxn ang="0">
                  <a:pos x="T2" y="T3"/>
                </a:cxn>
                <a:cxn ang="0">
                  <a:pos x="T4" y="T5"/>
                </a:cxn>
                <a:cxn ang="0">
                  <a:pos x="T6" y="T7"/>
                </a:cxn>
              </a:cxnLst>
              <a:rect l="0" t="0" r="r" b="b"/>
              <a:pathLst>
                <a:path w="21" h="44">
                  <a:moveTo>
                    <a:pt x="18" y="0"/>
                  </a:moveTo>
                  <a:lnTo>
                    <a:pt x="21" y="44"/>
                  </a:lnTo>
                  <a:lnTo>
                    <a:pt x="0" y="31"/>
                  </a:lnTo>
                  <a:lnTo>
                    <a:pt x="18" y="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iṣľïḋe"/>
            <p:cNvSpPr/>
            <p:nvPr/>
          </p:nvSpPr>
          <p:spPr bwMode="auto">
            <a:xfrm>
              <a:off x="5466" y="7012"/>
              <a:ext cx="50" cy="28"/>
            </a:xfrm>
            <a:custGeom>
              <a:avLst/>
              <a:gdLst>
                <a:gd name="T0" fmla="*/ 16 w 18"/>
                <a:gd name="T1" fmla="*/ 10 h 10"/>
                <a:gd name="T2" fmla="*/ 0 w 18"/>
                <a:gd name="T3" fmla="*/ 10 h 10"/>
                <a:gd name="T4" fmla="*/ 0 w 18"/>
                <a:gd name="T5" fmla="*/ 6 h 10"/>
                <a:gd name="T6" fmla="*/ 18 w 18"/>
                <a:gd name="T7" fmla="*/ 6 h 10"/>
                <a:gd name="T8" fmla="*/ 16 w 18"/>
                <a:gd name="T9" fmla="*/ 10 h 10"/>
              </a:gdLst>
              <a:ahLst/>
              <a:cxnLst>
                <a:cxn ang="0">
                  <a:pos x="T0" y="T1"/>
                </a:cxn>
                <a:cxn ang="0">
                  <a:pos x="T2" y="T3"/>
                </a:cxn>
                <a:cxn ang="0">
                  <a:pos x="T4" y="T5"/>
                </a:cxn>
                <a:cxn ang="0">
                  <a:pos x="T6" y="T7"/>
                </a:cxn>
                <a:cxn ang="0">
                  <a:pos x="T8" y="T9"/>
                </a:cxn>
              </a:cxnLst>
              <a:rect l="0" t="0" r="r" b="b"/>
              <a:pathLst>
                <a:path w="18" h="10">
                  <a:moveTo>
                    <a:pt x="16" y="10"/>
                  </a:moveTo>
                  <a:cubicBezTo>
                    <a:pt x="8" y="5"/>
                    <a:pt x="0" y="9"/>
                    <a:pt x="0" y="10"/>
                  </a:cubicBezTo>
                  <a:cubicBezTo>
                    <a:pt x="0" y="6"/>
                    <a:pt x="0" y="6"/>
                    <a:pt x="0" y="6"/>
                  </a:cubicBezTo>
                  <a:cubicBezTo>
                    <a:pt x="1" y="6"/>
                    <a:pt x="7" y="0"/>
                    <a:pt x="18" y="6"/>
                  </a:cubicBezTo>
                  <a:lnTo>
                    <a:pt x="16" y="1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iṧ1idé"/>
            <p:cNvSpPr/>
            <p:nvPr/>
          </p:nvSpPr>
          <p:spPr bwMode="auto">
            <a:xfrm>
              <a:off x="5687" y="7012"/>
              <a:ext cx="157" cy="157"/>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iṣḷíḍè"/>
            <p:cNvSpPr/>
            <p:nvPr/>
          </p:nvSpPr>
          <p:spPr bwMode="auto">
            <a:xfrm>
              <a:off x="5718" y="7048"/>
              <a:ext cx="60" cy="59"/>
            </a:xfrm>
            <a:custGeom>
              <a:avLst/>
              <a:gdLst>
                <a:gd name="T0" fmla="*/ 4 w 22"/>
                <a:gd name="T1" fmla="*/ 19 h 21"/>
                <a:gd name="T2" fmla="*/ 4 w 22"/>
                <a:gd name="T3" fmla="*/ 17 h 21"/>
                <a:gd name="T4" fmla="*/ 4 w 22"/>
                <a:gd name="T5" fmla="*/ 16 h 21"/>
                <a:gd name="T6" fmla="*/ 4 w 22"/>
                <a:gd name="T7" fmla="*/ 15 h 21"/>
                <a:gd name="T8" fmla="*/ 4 w 22"/>
                <a:gd name="T9" fmla="*/ 15 h 21"/>
                <a:gd name="T10" fmla="*/ 4 w 22"/>
                <a:gd name="T11" fmla="*/ 13 h 21"/>
                <a:gd name="T12" fmla="*/ 5 w 22"/>
                <a:gd name="T13" fmla="*/ 12 h 21"/>
                <a:gd name="T14" fmla="*/ 5 w 22"/>
                <a:gd name="T15" fmla="*/ 11 h 21"/>
                <a:gd name="T16" fmla="*/ 5 w 22"/>
                <a:gd name="T17" fmla="*/ 11 h 21"/>
                <a:gd name="T18" fmla="*/ 6 w 22"/>
                <a:gd name="T19" fmla="*/ 8 h 21"/>
                <a:gd name="T20" fmla="*/ 7 w 22"/>
                <a:gd name="T21" fmla="*/ 8 h 21"/>
                <a:gd name="T22" fmla="*/ 7 w 22"/>
                <a:gd name="T23" fmla="*/ 7 h 21"/>
                <a:gd name="T24" fmla="*/ 8 w 22"/>
                <a:gd name="T25" fmla="*/ 6 h 21"/>
                <a:gd name="T26" fmla="*/ 9 w 22"/>
                <a:gd name="T27" fmla="*/ 6 h 21"/>
                <a:gd name="T28" fmla="*/ 9 w 22"/>
                <a:gd name="T29" fmla="*/ 5 h 21"/>
                <a:gd name="T30" fmla="*/ 11 w 22"/>
                <a:gd name="T31" fmla="*/ 5 h 21"/>
                <a:gd name="T32" fmla="*/ 20 w 22"/>
                <a:gd name="T33" fmla="*/ 4 h 21"/>
                <a:gd name="T34" fmla="*/ 22 w 22"/>
                <a:gd name="T35" fmla="*/ 2 h 21"/>
                <a:gd name="T36" fmla="*/ 20 w 22"/>
                <a:gd name="T37" fmla="*/ 0 h 21"/>
                <a:gd name="T38" fmla="*/ 4 w 22"/>
                <a:gd name="T39" fmla="*/ 5 h 21"/>
                <a:gd name="T40" fmla="*/ 0 w 22"/>
                <a:gd name="T41" fmla="*/ 16 h 21"/>
                <a:gd name="T42" fmla="*/ 0 w 22"/>
                <a:gd name="T43" fmla="*/ 19 h 21"/>
                <a:gd name="T44" fmla="*/ 4 w 22"/>
                <a:gd name="T45"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21">
                  <a:moveTo>
                    <a:pt x="4" y="19"/>
                  </a:moveTo>
                  <a:cubicBezTo>
                    <a:pt x="4" y="18"/>
                    <a:pt x="4" y="17"/>
                    <a:pt x="4" y="17"/>
                  </a:cubicBezTo>
                  <a:cubicBezTo>
                    <a:pt x="4" y="16"/>
                    <a:pt x="4" y="16"/>
                    <a:pt x="4" y="16"/>
                  </a:cubicBezTo>
                  <a:cubicBezTo>
                    <a:pt x="4" y="15"/>
                    <a:pt x="4" y="15"/>
                    <a:pt x="4" y="15"/>
                  </a:cubicBezTo>
                  <a:cubicBezTo>
                    <a:pt x="4" y="15"/>
                    <a:pt x="4" y="16"/>
                    <a:pt x="4" y="15"/>
                  </a:cubicBezTo>
                  <a:cubicBezTo>
                    <a:pt x="4" y="14"/>
                    <a:pt x="4" y="14"/>
                    <a:pt x="4" y="13"/>
                  </a:cubicBezTo>
                  <a:cubicBezTo>
                    <a:pt x="4" y="13"/>
                    <a:pt x="5" y="12"/>
                    <a:pt x="5" y="12"/>
                  </a:cubicBezTo>
                  <a:cubicBezTo>
                    <a:pt x="5" y="11"/>
                    <a:pt x="5" y="11"/>
                    <a:pt x="5" y="11"/>
                  </a:cubicBezTo>
                  <a:cubicBezTo>
                    <a:pt x="5" y="11"/>
                    <a:pt x="5" y="10"/>
                    <a:pt x="5" y="11"/>
                  </a:cubicBezTo>
                  <a:cubicBezTo>
                    <a:pt x="5" y="10"/>
                    <a:pt x="6" y="9"/>
                    <a:pt x="6" y="8"/>
                  </a:cubicBezTo>
                  <a:cubicBezTo>
                    <a:pt x="7" y="8"/>
                    <a:pt x="7" y="8"/>
                    <a:pt x="7" y="8"/>
                  </a:cubicBezTo>
                  <a:cubicBezTo>
                    <a:pt x="7" y="7"/>
                    <a:pt x="7" y="7"/>
                    <a:pt x="7" y="7"/>
                  </a:cubicBezTo>
                  <a:cubicBezTo>
                    <a:pt x="8" y="7"/>
                    <a:pt x="8" y="7"/>
                    <a:pt x="8" y="6"/>
                  </a:cubicBezTo>
                  <a:cubicBezTo>
                    <a:pt x="9" y="6"/>
                    <a:pt x="9" y="6"/>
                    <a:pt x="9" y="6"/>
                  </a:cubicBezTo>
                  <a:cubicBezTo>
                    <a:pt x="9" y="5"/>
                    <a:pt x="9" y="5"/>
                    <a:pt x="9" y="5"/>
                  </a:cubicBezTo>
                  <a:cubicBezTo>
                    <a:pt x="10" y="5"/>
                    <a:pt x="10" y="5"/>
                    <a:pt x="11" y="5"/>
                  </a:cubicBezTo>
                  <a:cubicBezTo>
                    <a:pt x="13" y="3"/>
                    <a:pt x="17" y="3"/>
                    <a:pt x="20" y="4"/>
                  </a:cubicBezTo>
                  <a:cubicBezTo>
                    <a:pt x="21" y="4"/>
                    <a:pt x="22" y="3"/>
                    <a:pt x="22" y="2"/>
                  </a:cubicBezTo>
                  <a:cubicBezTo>
                    <a:pt x="22" y="1"/>
                    <a:pt x="21" y="0"/>
                    <a:pt x="20" y="0"/>
                  </a:cubicBezTo>
                  <a:cubicBezTo>
                    <a:pt x="14" y="0"/>
                    <a:pt x="8" y="1"/>
                    <a:pt x="4" y="5"/>
                  </a:cubicBezTo>
                  <a:cubicBezTo>
                    <a:pt x="2" y="8"/>
                    <a:pt x="1" y="12"/>
                    <a:pt x="0" y="16"/>
                  </a:cubicBezTo>
                  <a:cubicBezTo>
                    <a:pt x="0" y="17"/>
                    <a:pt x="0" y="18"/>
                    <a:pt x="0" y="19"/>
                  </a:cubicBezTo>
                  <a:cubicBezTo>
                    <a:pt x="1" y="21"/>
                    <a:pt x="4" y="21"/>
                    <a:pt x="4" y="19"/>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iṧḻïďé"/>
            <p:cNvSpPr/>
            <p:nvPr/>
          </p:nvSpPr>
          <p:spPr bwMode="auto">
            <a:xfrm>
              <a:off x="5683" y="7032"/>
              <a:ext cx="31" cy="59"/>
            </a:xfrm>
            <a:custGeom>
              <a:avLst/>
              <a:gdLst>
                <a:gd name="T0" fmla="*/ 3 w 11"/>
                <a:gd name="T1" fmla="*/ 21 h 21"/>
                <a:gd name="T2" fmla="*/ 11 w 11"/>
                <a:gd name="T3" fmla="*/ 2 h 21"/>
                <a:gd name="T4" fmla="*/ 9 w 11"/>
                <a:gd name="T5" fmla="*/ 0 h 21"/>
                <a:gd name="T6" fmla="*/ 0 w 11"/>
                <a:gd name="T7" fmla="*/ 21 h 21"/>
                <a:gd name="T8" fmla="*/ 3 w 11"/>
                <a:gd name="T9" fmla="*/ 21 h 21"/>
              </a:gdLst>
              <a:ahLst/>
              <a:cxnLst>
                <a:cxn ang="0">
                  <a:pos x="T0" y="T1"/>
                </a:cxn>
                <a:cxn ang="0">
                  <a:pos x="T2" y="T3"/>
                </a:cxn>
                <a:cxn ang="0">
                  <a:pos x="T4" y="T5"/>
                </a:cxn>
                <a:cxn ang="0">
                  <a:pos x="T6" y="T7"/>
                </a:cxn>
                <a:cxn ang="0">
                  <a:pos x="T8" y="T9"/>
                </a:cxn>
              </a:cxnLst>
              <a:rect l="0" t="0" r="r" b="b"/>
              <a:pathLst>
                <a:path w="11" h="21">
                  <a:moveTo>
                    <a:pt x="3" y="21"/>
                  </a:moveTo>
                  <a:cubicBezTo>
                    <a:pt x="3" y="14"/>
                    <a:pt x="6" y="7"/>
                    <a:pt x="11" y="2"/>
                  </a:cubicBezTo>
                  <a:cubicBezTo>
                    <a:pt x="9" y="0"/>
                    <a:pt x="9" y="0"/>
                    <a:pt x="9" y="0"/>
                  </a:cubicBezTo>
                  <a:cubicBezTo>
                    <a:pt x="3" y="5"/>
                    <a:pt x="0" y="13"/>
                    <a:pt x="0" y="21"/>
                  </a:cubicBezTo>
                  <a:cubicBezTo>
                    <a:pt x="3" y="21"/>
                    <a:pt x="3" y="21"/>
                    <a:pt x="3" y="2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íŝľîḓe"/>
            <p:cNvSpPr/>
            <p:nvPr/>
          </p:nvSpPr>
          <p:spPr bwMode="auto">
            <a:xfrm>
              <a:off x="5709" y="7010"/>
              <a:ext cx="140" cy="162"/>
            </a:xfrm>
            <a:custGeom>
              <a:avLst/>
              <a:gdLst>
                <a:gd name="T0" fmla="*/ 2 w 50"/>
                <a:gd name="T1" fmla="*/ 10 h 58"/>
                <a:gd name="T2" fmla="*/ 20 w 50"/>
                <a:gd name="T3" fmla="*/ 3 h 58"/>
                <a:gd name="T4" fmla="*/ 39 w 50"/>
                <a:gd name="T5" fmla="*/ 10 h 58"/>
                <a:gd name="T6" fmla="*/ 47 w 50"/>
                <a:gd name="T7" fmla="*/ 29 h 58"/>
                <a:gd name="T8" fmla="*/ 39 w 50"/>
                <a:gd name="T9" fmla="*/ 47 h 58"/>
                <a:gd name="T10" fmla="*/ 20 w 50"/>
                <a:gd name="T11" fmla="*/ 55 h 58"/>
                <a:gd name="T12" fmla="*/ 8 w 50"/>
                <a:gd name="T13" fmla="*/ 52 h 58"/>
                <a:gd name="T14" fmla="*/ 5 w 50"/>
                <a:gd name="T15" fmla="*/ 50 h 58"/>
                <a:gd name="T16" fmla="*/ 2 w 50"/>
                <a:gd name="T17" fmla="*/ 48 h 58"/>
                <a:gd name="T18" fmla="*/ 0 w 50"/>
                <a:gd name="T19" fmla="*/ 50 h 58"/>
                <a:gd name="T20" fmla="*/ 3 w 50"/>
                <a:gd name="T21" fmla="*/ 53 h 58"/>
                <a:gd name="T22" fmla="*/ 6 w 50"/>
                <a:gd name="T23" fmla="*/ 55 h 58"/>
                <a:gd name="T24" fmla="*/ 20 w 50"/>
                <a:gd name="T25" fmla="*/ 58 h 58"/>
                <a:gd name="T26" fmla="*/ 41 w 50"/>
                <a:gd name="T27" fmla="*/ 50 h 58"/>
                <a:gd name="T28" fmla="*/ 50 w 50"/>
                <a:gd name="T29" fmla="*/ 29 h 58"/>
                <a:gd name="T30" fmla="*/ 41 w 50"/>
                <a:gd name="T31" fmla="*/ 8 h 58"/>
                <a:gd name="T32" fmla="*/ 20 w 50"/>
                <a:gd name="T33" fmla="*/ 0 h 58"/>
                <a:gd name="T34" fmla="*/ 0 w 50"/>
                <a:gd name="T35" fmla="*/ 8 h 58"/>
                <a:gd name="T36" fmla="*/ 2 w 50"/>
                <a:gd name="T37" fmla="*/ 1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58">
                  <a:moveTo>
                    <a:pt x="2" y="10"/>
                  </a:moveTo>
                  <a:cubicBezTo>
                    <a:pt x="6" y="6"/>
                    <a:pt x="13" y="3"/>
                    <a:pt x="20" y="3"/>
                  </a:cubicBezTo>
                  <a:cubicBezTo>
                    <a:pt x="27" y="3"/>
                    <a:pt x="34" y="6"/>
                    <a:pt x="39" y="10"/>
                  </a:cubicBezTo>
                  <a:cubicBezTo>
                    <a:pt x="44" y="15"/>
                    <a:pt x="47" y="22"/>
                    <a:pt x="47" y="29"/>
                  </a:cubicBezTo>
                  <a:cubicBezTo>
                    <a:pt x="47" y="36"/>
                    <a:pt x="44" y="43"/>
                    <a:pt x="39" y="47"/>
                  </a:cubicBezTo>
                  <a:cubicBezTo>
                    <a:pt x="34" y="52"/>
                    <a:pt x="27" y="55"/>
                    <a:pt x="20" y="55"/>
                  </a:cubicBezTo>
                  <a:cubicBezTo>
                    <a:pt x="16" y="55"/>
                    <a:pt x="11" y="54"/>
                    <a:pt x="8" y="52"/>
                  </a:cubicBezTo>
                  <a:cubicBezTo>
                    <a:pt x="7" y="52"/>
                    <a:pt x="6" y="51"/>
                    <a:pt x="5" y="50"/>
                  </a:cubicBezTo>
                  <a:cubicBezTo>
                    <a:pt x="3" y="49"/>
                    <a:pt x="2" y="48"/>
                    <a:pt x="2" y="48"/>
                  </a:cubicBezTo>
                  <a:cubicBezTo>
                    <a:pt x="0" y="50"/>
                    <a:pt x="0" y="50"/>
                    <a:pt x="0" y="50"/>
                  </a:cubicBezTo>
                  <a:cubicBezTo>
                    <a:pt x="0" y="51"/>
                    <a:pt x="2" y="52"/>
                    <a:pt x="3" y="53"/>
                  </a:cubicBezTo>
                  <a:cubicBezTo>
                    <a:pt x="4" y="53"/>
                    <a:pt x="5" y="54"/>
                    <a:pt x="6" y="55"/>
                  </a:cubicBezTo>
                  <a:cubicBezTo>
                    <a:pt x="10" y="57"/>
                    <a:pt x="15" y="58"/>
                    <a:pt x="20" y="58"/>
                  </a:cubicBezTo>
                  <a:cubicBezTo>
                    <a:pt x="28" y="58"/>
                    <a:pt x="36" y="55"/>
                    <a:pt x="41" y="50"/>
                  </a:cubicBezTo>
                  <a:cubicBezTo>
                    <a:pt x="46" y="44"/>
                    <a:pt x="50" y="37"/>
                    <a:pt x="50" y="29"/>
                  </a:cubicBezTo>
                  <a:cubicBezTo>
                    <a:pt x="50" y="21"/>
                    <a:pt x="46" y="14"/>
                    <a:pt x="41" y="8"/>
                  </a:cubicBezTo>
                  <a:cubicBezTo>
                    <a:pt x="36" y="3"/>
                    <a:pt x="28" y="0"/>
                    <a:pt x="20" y="0"/>
                  </a:cubicBezTo>
                  <a:cubicBezTo>
                    <a:pt x="12" y="0"/>
                    <a:pt x="5" y="3"/>
                    <a:pt x="0" y="8"/>
                  </a:cubicBezTo>
                  <a:cubicBezTo>
                    <a:pt x="2" y="10"/>
                    <a:pt x="2" y="10"/>
                    <a:pt x="2" y="10"/>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íṥḻïḍé"/>
            <p:cNvSpPr/>
            <p:nvPr/>
          </p:nvSpPr>
          <p:spPr bwMode="auto">
            <a:xfrm>
              <a:off x="5799" y="6691"/>
              <a:ext cx="122" cy="122"/>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ïṡḷiďê"/>
            <p:cNvSpPr/>
            <p:nvPr/>
          </p:nvSpPr>
          <p:spPr bwMode="auto">
            <a:xfrm>
              <a:off x="5871" y="6360"/>
              <a:ext cx="448" cy="403"/>
            </a:xfrm>
            <a:custGeom>
              <a:avLst/>
              <a:gdLst>
                <a:gd name="T0" fmla="*/ 140 w 160"/>
                <a:gd name="T1" fmla="*/ 26 h 144"/>
                <a:gd name="T2" fmla="*/ 115 w 160"/>
                <a:gd name="T3" fmla="*/ 118 h 144"/>
                <a:gd name="T4" fmla="*/ 20 w 160"/>
                <a:gd name="T5" fmla="*/ 118 h 144"/>
                <a:gd name="T6" fmla="*/ 44 w 160"/>
                <a:gd name="T7" fmla="*/ 26 h 144"/>
                <a:gd name="T8" fmla="*/ 140 w 160"/>
                <a:gd name="T9" fmla="*/ 26 h 144"/>
              </a:gdLst>
              <a:ahLst/>
              <a:cxnLst>
                <a:cxn ang="0">
                  <a:pos x="T0" y="T1"/>
                </a:cxn>
                <a:cxn ang="0">
                  <a:pos x="T2" y="T3"/>
                </a:cxn>
                <a:cxn ang="0">
                  <a:pos x="T4" y="T5"/>
                </a:cxn>
                <a:cxn ang="0">
                  <a:pos x="T6" y="T7"/>
                </a:cxn>
                <a:cxn ang="0">
                  <a:pos x="T8" y="T9"/>
                </a:cxn>
              </a:cxnLst>
              <a:rect l="0" t="0" r="r" b="b"/>
              <a:pathLst>
                <a:path w="160" h="144">
                  <a:moveTo>
                    <a:pt x="140" y="26"/>
                  </a:moveTo>
                  <a:cubicBezTo>
                    <a:pt x="160" y="51"/>
                    <a:pt x="149" y="93"/>
                    <a:pt x="115" y="118"/>
                  </a:cubicBezTo>
                  <a:cubicBezTo>
                    <a:pt x="82" y="144"/>
                    <a:pt x="39" y="144"/>
                    <a:pt x="20" y="118"/>
                  </a:cubicBezTo>
                  <a:cubicBezTo>
                    <a:pt x="0" y="93"/>
                    <a:pt x="11" y="51"/>
                    <a:pt x="44" y="26"/>
                  </a:cubicBezTo>
                  <a:cubicBezTo>
                    <a:pt x="78" y="0"/>
                    <a:pt x="120" y="0"/>
                    <a:pt x="140" y="2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íšlîḑê"/>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îśļíḍe"/>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î$ļïḍ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îṥ1iḓ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ïṩ1iḑ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îšḻiḓ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6" name="íṧlídè"/>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îṧlîḋe"/>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iS1iḑè"/>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î$1îďe"/>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îṣḷíďè"/>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íṩļîḑé"/>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í$ļîḑê"/>
            <p:cNvSpPr/>
            <p:nvPr/>
          </p:nvSpPr>
          <p:spPr bwMode="auto">
            <a:xfrm>
              <a:off x="3708" y="9957"/>
              <a:ext cx="750" cy="372"/>
            </a:xfrm>
            <a:custGeom>
              <a:avLst/>
              <a:gdLst>
                <a:gd name="T0" fmla="*/ 0 w 435"/>
                <a:gd name="T1" fmla="*/ 216 h 216"/>
                <a:gd name="T2" fmla="*/ 424 w 435"/>
                <a:gd name="T3" fmla="*/ 216 h 216"/>
                <a:gd name="T4" fmla="*/ 435 w 435"/>
                <a:gd name="T5" fmla="*/ 0 h 216"/>
                <a:gd name="T6" fmla="*/ 218 w 435"/>
                <a:gd name="T7" fmla="*/ 0 h 216"/>
                <a:gd name="T8" fmla="*/ 179 w 435"/>
                <a:gd name="T9" fmla="*/ 94 h 216"/>
                <a:gd name="T10" fmla="*/ 0 w 435"/>
                <a:gd name="T11" fmla="*/ 216 h 216"/>
              </a:gdLst>
              <a:ahLst/>
              <a:cxnLst>
                <a:cxn ang="0">
                  <a:pos x="T0" y="T1"/>
                </a:cxn>
                <a:cxn ang="0">
                  <a:pos x="T2" y="T3"/>
                </a:cxn>
                <a:cxn ang="0">
                  <a:pos x="T4" y="T5"/>
                </a:cxn>
                <a:cxn ang="0">
                  <a:pos x="T6" y="T7"/>
                </a:cxn>
                <a:cxn ang="0">
                  <a:pos x="T8" y="T9"/>
                </a:cxn>
                <a:cxn ang="0">
                  <a:pos x="T10" y="T11"/>
                </a:cxn>
              </a:cxnLst>
              <a:rect l="0" t="0" r="r" b="b"/>
              <a:pathLst>
                <a:path w="435" h="216">
                  <a:moveTo>
                    <a:pt x="0" y="216"/>
                  </a:moveTo>
                  <a:lnTo>
                    <a:pt x="424" y="216"/>
                  </a:lnTo>
                  <a:lnTo>
                    <a:pt x="435" y="0"/>
                  </a:lnTo>
                  <a:lnTo>
                    <a:pt x="218" y="0"/>
                  </a:lnTo>
                  <a:lnTo>
                    <a:pt x="179" y="94"/>
                  </a:lnTo>
                  <a:lnTo>
                    <a:pt x="0" y="21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3" name="í$lïďé"/>
            <p:cNvSpPr/>
            <p:nvPr/>
          </p:nvSpPr>
          <p:spPr bwMode="auto">
            <a:xfrm>
              <a:off x="3689" y="9952"/>
              <a:ext cx="776" cy="383"/>
            </a:xfrm>
            <a:custGeom>
              <a:avLst/>
              <a:gdLst>
                <a:gd name="T0" fmla="*/ 11 w 450"/>
                <a:gd name="T1" fmla="*/ 219 h 222"/>
                <a:gd name="T2" fmla="*/ 11 w 450"/>
                <a:gd name="T3" fmla="*/ 222 h 222"/>
                <a:gd name="T4" fmla="*/ 438 w 450"/>
                <a:gd name="T5" fmla="*/ 222 h 222"/>
                <a:gd name="T6" fmla="*/ 450 w 450"/>
                <a:gd name="T7" fmla="*/ 0 h 222"/>
                <a:gd name="T8" fmla="*/ 226 w 450"/>
                <a:gd name="T9" fmla="*/ 0 h 222"/>
                <a:gd name="T10" fmla="*/ 188 w 450"/>
                <a:gd name="T11" fmla="*/ 96 h 222"/>
                <a:gd name="T12" fmla="*/ 0 w 450"/>
                <a:gd name="T13" fmla="*/ 222 h 222"/>
                <a:gd name="T14" fmla="*/ 11 w 450"/>
                <a:gd name="T15" fmla="*/ 222 h 222"/>
                <a:gd name="T16" fmla="*/ 11 w 450"/>
                <a:gd name="T17" fmla="*/ 219 h 222"/>
                <a:gd name="T18" fmla="*/ 13 w 450"/>
                <a:gd name="T19" fmla="*/ 221 h 222"/>
                <a:gd name="T20" fmla="*/ 193 w 450"/>
                <a:gd name="T21" fmla="*/ 99 h 222"/>
                <a:gd name="T22" fmla="*/ 230 w 450"/>
                <a:gd name="T23" fmla="*/ 7 h 222"/>
                <a:gd name="T24" fmla="*/ 441 w 450"/>
                <a:gd name="T25" fmla="*/ 7 h 222"/>
                <a:gd name="T26" fmla="*/ 432 w 450"/>
                <a:gd name="T27" fmla="*/ 216 h 222"/>
                <a:gd name="T28" fmla="*/ 11 w 450"/>
                <a:gd name="T29" fmla="*/ 216 h 222"/>
                <a:gd name="T30" fmla="*/ 11 w 450"/>
                <a:gd name="T31" fmla="*/ 219 h 222"/>
                <a:gd name="T32" fmla="*/ 13 w 450"/>
                <a:gd name="T33" fmla="*/ 221 h 222"/>
                <a:gd name="T34" fmla="*/ 11 w 450"/>
                <a:gd name="T35" fmla="*/ 219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0" h="222">
                  <a:moveTo>
                    <a:pt x="11" y="219"/>
                  </a:moveTo>
                  <a:lnTo>
                    <a:pt x="11" y="222"/>
                  </a:lnTo>
                  <a:lnTo>
                    <a:pt x="438" y="222"/>
                  </a:lnTo>
                  <a:lnTo>
                    <a:pt x="450" y="0"/>
                  </a:lnTo>
                  <a:lnTo>
                    <a:pt x="226" y="0"/>
                  </a:lnTo>
                  <a:lnTo>
                    <a:pt x="188" y="96"/>
                  </a:lnTo>
                  <a:lnTo>
                    <a:pt x="0" y="222"/>
                  </a:lnTo>
                  <a:lnTo>
                    <a:pt x="11" y="222"/>
                  </a:lnTo>
                  <a:lnTo>
                    <a:pt x="11" y="219"/>
                  </a:lnTo>
                  <a:lnTo>
                    <a:pt x="13" y="221"/>
                  </a:lnTo>
                  <a:lnTo>
                    <a:pt x="193" y="99"/>
                  </a:lnTo>
                  <a:lnTo>
                    <a:pt x="230" y="7"/>
                  </a:lnTo>
                  <a:lnTo>
                    <a:pt x="441" y="7"/>
                  </a:lnTo>
                  <a:lnTo>
                    <a:pt x="432" y="216"/>
                  </a:lnTo>
                  <a:lnTo>
                    <a:pt x="11" y="216"/>
                  </a:lnTo>
                  <a:lnTo>
                    <a:pt x="11" y="219"/>
                  </a:lnTo>
                  <a:lnTo>
                    <a:pt x="13" y="221"/>
                  </a:lnTo>
                  <a:lnTo>
                    <a:pt x="11" y="21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4" name="iṡľîḍè"/>
            <p:cNvSpPr/>
            <p:nvPr/>
          </p:nvSpPr>
          <p:spPr bwMode="auto">
            <a:xfrm>
              <a:off x="3886" y="10164"/>
              <a:ext cx="50" cy="98"/>
            </a:xfrm>
            <a:custGeom>
              <a:avLst/>
              <a:gdLst>
                <a:gd name="T0" fmla="*/ 1 w 18"/>
                <a:gd name="T1" fmla="*/ 3 h 35"/>
                <a:gd name="T2" fmla="*/ 13 w 18"/>
                <a:gd name="T3" fmla="*/ 30 h 35"/>
                <a:gd name="T4" fmla="*/ 15 w 18"/>
                <a:gd name="T5" fmla="*/ 34 h 35"/>
                <a:gd name="T6" fmla="*/ 18 w 18"/>
                <a:gd name="T7" fmla="*/ 32 h 35"/>
                <a:gd name="T8" fmla="*/ 5 w 18"/>
                <a:gd name="T9" fmla="*/ 5 h 35"/>
                <a:gd name="T10" fmla="*/ 4 w 18"/>
                <a:gd name="T11" fmla="*/ 1 h 35"/>
                <a:gd name="T12" fmla="*/ 1 w 18"/>
                <a:gd name="T13" fmla="*/ 3 h 35"/>
              </a:gdLst>
              <a:ahLst/>
              <a:cxnLst>
                <a:cxn ang="0">
                  <a:pos x="T0" y="T1"/>
                </a:cxn>
                <a:cxn ang="0">
                  <a:pos x="T2" y="T3"/>
                </a:cxn>
                <a:cxn ang="0">
                  <a:pos x="T4" y="T5"/>
                </a:cxn>
                <a:cxn ang="0">
                  <a:pos x="T6" y="T7"/>
                </a:cxn>
                <a:cxn ang="0">
                  <a:pos x="T8" y="T9"/>
                </a:cxn>
                <a:cxn ang="0">
                  <a:pos x="T10" y="T11"/>
                </a:cxn>
                <a:cxn ang="0">
                  <a:pos x="T12" y="T13"/>
                </a:cxn>
              </a:cxnLst>
              <a:rect l="0" t="0" r="r" b="b"/>
              <a:pathLst>
                <a:path w="18" h="35">
                  <a:moveTo>
                    <a:pt x="1" y="3"/>
                  </a:moveTo>
                  <a:cubicBezTo>
                    <a:pt x="5" y="12"/>
                    <a:pt x="9" y="21"/>
                    <a:pt x="13" y="30"/>
                  </a:cubicBezTo>
                  <a:cubicBezTo>
                    <a:pt x="14" y="31"/>
                    <a:pt x="14" y="32"/>
                    <a:pt x="15" y="34"/>
                  </a:cubicBezTo>
                  <a:cubicBezTo>
                    <a:pt x="16" y="35"/>
                    <a:pt x="18" y="34"/>
                    <a:pt x="18" y="32"/>
                  </a:cubicBezTo>
                  <a:cubicBezTo>
                    <a:pt x="14" y="23"/>
                    <a:pt x="9" y="14"/>
                    <a:pt x="5"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5" name="ïṣḻiḓè"/>
            <p:cNvSpPr/>
            <p:nvPr/>
          </p:nvSpPr>
          <p:spPr bwMode="auto">
            <a:xfrm>
              <a:off x="3944" y="10131"/>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4" y="32"/>
                    <a:pt x="14" y="33"/>
                    <a:pt x="15" y="34"/>
                  </a:cubicBezTo>
                  <a:cubicBezTo>
                    <a:pt x="16" y="36"/>
                    <a:pt x="18" y="34"/>
                    <a:pt x="17" y="33"/>
                  </a:cubicBezTo>
                  <a:cubicBezTo>
                    <a:pt x="13" y="24"/>
                    <a:pt x="9" y="15"/>
                    <a:pt x="5" y="6"/>
                  </a:cubicBezTo>
                  <a:cubicBezTo>
                    <a:pt x="4" y="4"/>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6" name="îsḻîḍê"/>
            <p:cNvSpPr/>
            <p:nvPr/>
          </p:nvSpPr>
          <p:spPr bwMode="auto">
            <a:xfrm>
              <a:off x="3848" y="9991"/>
              <a:ext cx="152" cy="140"/>
            </a:xfrm>
            <a:custGeom>
              <a:avLst/>
              <a:gdLst>
                <a:gd name="T0" fmla="*/ 52 w 54"/>
                <a:gd name="T1" fmla="*/ 46 h 50"/>
                <a:gd name="T2" fmla="*/ 31 w 54"/>
                <a:gd name="T3" fmla="*/ 37 h 50"/>
                <a:gd name="T4" fmla="*/ 15 w 54"/>
                <a:gd name="T5" fmla="*/ 27 h 50"/>
                <a:gd name="T6" fmla="*/ 4 w 54"/>
                <a:gd name="T7" fmla="*/ 16 h 50"/>
                <a:gd name="T8" fmla="*/ 7 w 54"/>
                <a:gd name="T9" fmla="*/ 5 h 50"/>
                <a:gd name="T10" fmla="*/ 16 w 54"/>
                <a:gd name="T11" fmla="*/ 5 h 50"/>
                <a:gd name="T12" fmla="*/ 28 w 54"/>
                <a:gd name="T13" fmla="*/ 14 h 50"/>
                <a:gd name="T14" fmla="*/ 38 w 54"/>
                <a:gd name="T15" fmla="*/ 28 h 50"/>
                <a:gd name="T16" fmla="*/ 50 w 54"/>
                <a:gd name="T17" fmla="*/ 49 h 50"/>
                <a:gd name="T18" fmla="*/ 53 w 54"/>
                <a:gd name="T19" fmla="*/ 47 h 50"/>
                <a:gd name="T20" fmla="*/ 42 w 54"/>
                <a:gd name="T21" fmla="*/ 28 h 50"/>
                <a:gd name="T22" fmla="*/ 31 w 54"/>
                <a:gd name="T23" fmla="*/ 13 h 50"/>
                <a:gd name="T24" fmla="*/ 18 w 54"/>
                <a:gd name="T25" fmla="*/ 2 h 50"/>
                <a:gd name="T26" fmla="*/ 7 w 54"/>
                <a:gd name="T27" fmla="*/ 2 h 50"/>
                <a:gd name="T28" fmla="*/ 0 w 54"/>
                <a:gd name="T29" fmla="*/ 13 h 50"/>
                <a:gd name="T30" fmla="*/ 8 w 54"/>
                <a:gd name="T31" fmla="*/ 25 h 50"/>
                <a:gd name="T32" fmla="*/ 24 w 54"/>
                <a:gd name="T33" fmla="*/ 36 h 50"/>
                <a:gd name="T34" fmla="*/ 51 w 54"/>
                <a:gd name="T35" fmla="*/ 49 h 50"/>
                <a:gd name="T36" fmla="*/ 52 w 54"/>
                <a:gd name="T3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50">
                  <a:moveTo>
                    <a:pt x="52" y="46"/>
                  </a:moveTo>
                  <a:cubicBezTo>
                    <a:pt x="45" y="44"/>
                    <a:pt x="38" y="40"/>
                    <a:pt x="31" y="37"/>
                  </a:cubicBezTo>
                  <a:cubicBezTo>
                    <a:pt x="25" y="34"/>
                    <a:pt x="20" y="31"/>
                    <a:pt x="15" y="27"/>
                  </a:cubicBezTo>
                  <a:cubicBezTo>
                    <a:pt x="11" y="24"/>
                    <a:pt x="7" y="20"/>
                    <a:pt x="4" y="16"/>
                  </a:cubicBezTo>
                  <a:cubicBezTo>
                    <a:pt x="2" y="12"/>
                    <a:pt x="4" y="8"/>
                    <a:pt x="7" y="5"/>
                  </a:cubicBezTo>
                  <a:cubicBezTo>
                    <a:pt x="10" y="3"/>
                    <a:pt x="13" y="3"/>
                    <a:pt x="16" y="5"/>
                  </a:cubicBezTo>
                  <a:cubicBezTo>
                    <a:pt x="21" y="7"/>
                    <a:pt x="24" y="10"/>
                    <a:pt x="28" y="14"/>
                  </a:cubicBezTo>
                  <a:cubicBezTo>
                    <a:pt x="31" y="18"/>
                    <a:pt x="35" y="23"/>
                    <a:pt x="38" y="28"/>
                  </a:cubicBezTo>
                  <a:cubicBezTo>
                    <a:pt x="43" y="35"/>
                    <a:pt x="47" y="42"/>
                    <a:pt x="50" y="49"/>
                  </a:cubicBezTo>
                  <a:cubicBezTo>
                    <a:pt x="51" y="50"/>
                    <a:pt x="54" y="49"/>
                    <a:pt x="53" y="47"/>
                  </a:cubicBezTo>
                  <a:cubicBezTo>
                    <a:pt x="50" y="40"/>
                    <a:pt x="46" y="34"/>
                    <a:pt x="42" y="28"/>
                  </a:cubicBezTo>
                  <a:cubicBezTo>
                    <a:pt x="38" y="23"/>
                    <a:pt x="35" y="17"/>
                    <a:pt x="31" y="13"/>
                  </a:cubicBezTo>
                  <a:cubicBezTo>
                    <a:pt x="27" y="9"/>
                    <a:pt x="23" y="5"/>
                    <a:pt x="18" y="2"/>
                  </a:cubicBezTo>
                  <a:cubicBezTo>
                    <a:pt x="15" y="0"/>
                    <a:pt x="11" y="0"/>
                    <a:pt x="7" y="2"/>
                  </a:cubicBezTo>
                  <a:cubicBezTo>
                    <a:pt x="3" y="4"/>
                    <a:pt x="0" y="8"/>
                    <a:pt x="0" y="13"/>
                  </a:cubicBezTo>
                  <a:cubicBezTo>
                    <a:pt x="1" y="18"/>
                    <a:pt x="4" y="22"/>
                    <a:pt x="8" y="25"/>
                  </a:cubicBezTo>
                  <a:cubicBezTo>
                    <a:pt x="12" y="29"/>
                    <a:pt x="18" y="33"/>
                    <a:pt x="24" y="36"/>
                  </a:cubicBezTo>
                  <a:cubicBezTo>
                    <a:pt x="32" y="41"/>
                    <a:pt x="42" y="46"/>
                    <a:pt x="51" y="49"/>
                  </a:cubicBezTo>
                  <a:cubicBezTo>
                    <a:pt x="53" y="50"/>
                    <a:pt x="54" y="47"/>
                    <a:pt x="52" y="4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îṥľíḓè"/>
            <p:cNvSpPr/>
            <p:nvPr/>
          </p:nvSpPr>
          <p:spPr bwMode="auto">
            <a:xfrm>
              <a:off x="3949" y="9964"/>
              <a:ext cx="53" cy="171"/>
            </a:xfrm>
            <a:custGeom>
              <a:avLst/>
              <a:gdLst>
                <a:gd name="T0" fmla="*/ 1 w 19"/>
                <a:gd name="T1" fmla="*/ 2 h 61"/>
                <a:gd name="T2" fmla="*/ 14 w 19"/>
                <a:gd name="T3" fmla="*/ 52 h 61"/>
                <a:gd name="T4" fmla="*/ 16 w 19"/>
                <a:gd name="T5" fmla="*/ 59 h 61"/>
                <a:gd name="T6" fmla="*/ 19 w 19"/>
                <a:gd name="T7" fmla="*/ 59 h 61"/>
                <a:gd name="T8" fmla="*/ 6 w 19"/>
                <a:gd name="T9" fmla="*/ 9 h 61"/>
                <a:gd name="T10" fmla="*/ 4 w 19"/>
                <a:gd name="T11" fmla="*/ 2 h 61"/>
                <a:gd name="T12" fmla="*/ 1 w 19"/>
                <a:gd name="T13" fmla="*/ 2 h 61"/>
              </a:gdLst>
              <a:ahLst/>
              <a:cxnLst>
                <a:cxn ang="0">
                  <a:pos x="T0" y="T1"/>
                </a:cxn>
                <a:cxn ang="0">
                  <a:pos x="T2" y="T3"/>
                </a:cxn>
                <a:cxn ang="0">
                  <a:pos x="T4" y="T5"/>
                </a:cxn>
                <a:cxn ang="0">
                  <a:pos x="T6" y="T7"/>
                </a:cxn>
                <a:cxn ang="0">
                  <a:pos x="T8" y="T9"/>
                </a:cxn>
                <a:cxn ang="0">
                  <a:pos x="T10" y="T11"/>
                </a:cxn>
                <a:cxn ang="0">
                  <a:pos x="T12" y="T13"/>
                </a:cxn>
              </a:cxnLst>
              <a:rect l="0" t="0" r="r" b="b"/>
              <a:pathLst>
                <a:path w="19" h="61">
                  <a:moveTo>
                    <a:pt x="1" y="2"/>
                  </a:moveTo>
                  <a:cubicBezTo>
                    <a:pt x="5" y="19"/>
                    <a:pt x="10" y="36"/>
                    <a:pt x="14" y="52"/>
                  </a:cubicBezTo>
                  <a:cubicBezTo>
                    <a:pt x="14" y="55"/>
                    <a:pt x="15" y="57"/>
                    <a:pt x="16" y="59"/>
                  </a:cubicBezTo>
                  <a:cubicBezTo>
                    <a:pt x="16" y="61"/>
                    <a:pt x="19" y="60"/>
                    <a:pt x="19" y="59"/>
                  </a:cubicBezTo>
                  <a:cubicBezTo>
                    <a:pt x="14" y="42"/>
                    <a:pt x="10" y="25"/>
                    <a:pt x="6" y="9"/>
                  </a:cubicBezTo>
                  <a:cubicBezTo>
                    <a:pt x="5" y="6"/>
                    <a:pt x="4" y="4"/>
                    <a:pt x="4" y="2"/>
                  </a:cubicBezTo>
                  <a:cubicBezTo>
                    <a:pt x="3" y="0"/>
                    <a:pt x="0" y="1"/>
                    <a:pt x="1"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ïşļiḋé"/>
            <p:cNvSpPr/>
            <p:nvPr/>
          </p:nvSpPr>
          <p:spPr bwMode="auto">
            <a:xfrm>
              <a:off x="4227" y="10162"/>
              <a:ext cx="221" cy="167"/>
            </a:xfrm>
            <a:custGeom>
              <a:avLst/>
              <a:gdLst>
                <a:gd name="T0" fmla="*/ 76 w 79"/>
                <a:gd name="T1" fmla="*/ 60 h 60"/>
                <a:gd name="T2" fmla="*/ 79 w 79"/>
                <a:gd name="T3" fmla="*/ 1 h 60"/>
                <a:gd name="T4" fmla="*/ 64 w 79"/>
                <a:gd name="T5" fmla="*/ 0 h 60"/>
                <a:gd name="T6" fmla="*/ 0 w 79"/>
                <a:gd name="T7" fmla="*/ 60 h 60"/>
                <a:gd name="T8" fmla="*/ 76 w 79"/>
                <a:gd name="T9" fmla="*/ 60 h 60"/>
              </a:gdLst>
              <a:ahLst/>
              <a:cxnLst>
                <a:cxn ang="0">
                  <a:pos x="T0" y="T1"/>
                </a:cxn>
                <a:cxn ang="0">
                  <a:pos x="T2" y="T3"/>
                </a:cxn>
                <a:cxn ang="0">
                  <a:pos x="T4" y="T5"/>
                </a:cxn>
                <a:cxn ang="0">
                  <a:pos x="T6" y="T7"/>
                </a:cxn>
                <a:cxn ang="0">
                  <a:pos x="T8" y="T9"/>
                </a:cxn>
              </a:cxnLst>
              <a:rect l="0" t="0" r="r" b="b"/>
              <a:pathLst>
                <a:path w="79" h="60">
                  <a:moveTo>
                    <a:pt x="76" y="60"/>
                  </a:moveTo>
                  <a:cubicBezTo>
                    <a:pt x="79" y="1"/>
                    <a:pt x="79" y="1"/>
                    <a:pt x="79" y="1"/>
                  </a:cubicBezTo>
                  <a:cubicBezTo>
                    <a:pt x="74" y="0"/>
                    <a:pt x="69" y="0"/>
                    <a:pt x="64" y="0"/>
                  </a:cubicBezTo>
                  <a:cubicBezTo>
                    <a:pt x="31" y="0"/>
                    <a:pt x="4" y="26"/>
                    <a:pt x="0" y="60"/>
                  </a:cubicBezTo>
                  <a:lnTo>
                    <a:pt x="76" y="6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ïṧļiḍé"/>
            <p:cNvSpPr/>
            <p:nvPr/>
          </p:nvSpPr>
          <p:spPr bwMode="auto">
            <a:xfrm>
              <a:off x="4220" y="10157"/>
              <a:ext cx="229" cy="176"/>
            </a:xfrm>
            <a:custGeom>
              <a:avLst/>
              <a:gdLst>
                <a:gd name="T0" fmla="*/ 78 w 82"/>
                <a:gd name="T1" fmla="*/ 62 h 63"/>
                <a:gd name="T2" fmla="*/ 79 w 82"/>
                <a:gd name="T3" fmla="*/ 62 h 63"/>
                <a:gd name="T4" fmla="*/ 82 w 82"/>
                <a:gd name="T5" fmla="*/ 2 h 63"/>
                <a:gd name="T6" fmla="*/ 81 w 82"/>
                <a:gd name="T7" fmla="*/ 2 h 63"/>
                <a:gd name="T8" fmla="*/ 66 w 82"/>
                <a:gd name="T9" fmla="*/ 0 h 63"/>
                <a:gd name="T10" fmla="*/ 1 w 82"/>
                <a:gd name="T11" fmla="*/ 62 h 63"/>
                <a:gd name="T12" fmla="*/ 0 w 82"/>
                <a:gd name="T13" fmla="*/ 63 h 63"/>
                <a:gd name="T14" fmla="*/ 79 w 82"/>
                <a:gd name="T15" fmla="*/ 63 h 63"/>
                <a:gd name="T16" fmla="*/ 79 w 82"/>
                <a:gd name="T17" fmla="*/ 62 h 63"/>
                <a:gd name="T18" fmla="*/ 78 w 82"/>
                <a:gd name="T19" fmla="*/ 62 h 63"/>
                <a:gd name="T20" fmla="*/ 78 w 82"/>
                <a:gd name="T21" fmla="*/ 60 h 63"/>
                <a:gd name="T22" fmla="*/ 2 w 82"/>
                <a:gd name="T23" fmla="*/ 60 h 63"/>
                <a:gd name="T24" fmla="*/ 2 w 82"/>
                <a:gd name="T25" fmla="*/ 62 h 63"/>
                <a:gd name="T26" fmla="*/ 4 w 82"/>
                <a:gd name="T27" fmla="*/ 62 h 63"/>
                <a:gd name="T28" fmla="*/ 66 w 82"/>
                <a:gd name="T29" fmla="*/ 3 h 63"/>
                <a:gd name="T30" fmla="*/ 80 w 82"/>
                <a:gd name="T31" fmla="*/ 5 h 63"/>
                <a:gd name="T32" fmla="*/ 81 w 82"/>
                <a:gd name="T33" fmla="*/ 3 h 63"/>
                <a:gd name="T34" fmla="*/ 79 w 82"/>
                <a:gd name="T35" fmla="*/ 3 h 63"/>
                <a:gd name="T36" fmla="*/ 76 w 82"/>
                <a:gd name="T37" fmla="*/ 62 h 63"/>
                <a:gd name="T38" fmla="*/ 78 w 82"/>
                <a:gd name="T39" fmla="*/ 62 h 63"/>
                <a:gd name="T40" fmla="*/ 78 w 82"/>
                <a:gd name="T41" fmla="*/ 60 h 63"/>
                <a:gd name="T42" fmla="*/ 78 w 82"/>
                <a:gd name="T4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2" h="63">
                  <a:moveTo>
                    <a:pt x="78" y="62"/>
                  </a:moveTo>
                  <a:cubicBezTo>
                    <a:pt x="79" y="62"/>
                    <a:pt x="79" y="62"/>
                    <a:pt x="79" y="62"/>
                  </a:cubicBezTo>
                  <a:cubicBezTo>
                    <a:pt x="82" y="2"/>
                    <a:pt x="82" y="2"/>
                    <a:pt x="82" y="2"/>
                  </a:cubicBezTo>
                  <a:cubicBezTo>
                    <a:pt x="81" y="2"/>
                    <a:pt x="81" y="2"/>
                    <a:pt x="81" y="2"/>
                  </a:cubicBezTo>
                  <a:cubicBezTo>
                    <a:pt x="76" y="1"/>
                    <a:pt x="71" y="0"/>
                    <a:pt x="66" y="0"/>
                  </a:cubicBezTo>
                  <a:cubicBezTo>
                    <a:pt x="32" y="0"/>
                    <a:pt x="4" y="27"/>
                    <a:pt x="1" y="62"/>
                  </a:cubicBezTo>
                  <a:cubicBezTo>
                    <a:pt x="0" y="63"/>
                    <a:pt x="0" y="63"/>
                    <a:pt x="0" y="63"/>
                  </a:cubicBezTo>
                  <a:cubicBezTo>
                    <a:pt x="79" y="63"/>
                    <a:pt x="79" y="63"/>
                    <a:pt x="79" y="63"/>
                  </a:cubicBezTo>
                  <a:cubicBezTo>
                    <a:pt x="79" y="62"/>
                    <a:pt x="79" y="62"/>
                    <a:pt x="79" y="62"/>
                  </a:cubicBezTo>
                  <a:cubicBezTo>
                    <a:pt x="78" y="62"/>
                    <a:pt x="78" y="62"/>
                    <a:pt x="78" y="62"/>
                  </a:cubicBezTo>
                  <a:cubicBezTo>
                    <a:pt x="78" y="60"/>
                    <a:pt x="78" y="60"/>
                    <a:pt x="78" y="60"/>
                  </a:cubicBezTo>
                  <a:cubicBezTo>
                    <a:pt x="2" y="60"/>
                    <a:pt x="2" y="60"/>
                    <a:pt x="2" y="60"/>
                  </a:cubicBezTo>
                  <a:cubicBezTo>
                    <a:pt x="2" y="62"/>
                    <a:pt x="2" y="62"/>
                    <a:pt x="2" y="62"/>
                  </a:cubicBezTo>
                  <a:cubicBezTo>
                    <a:pt x="4" y="62"/>
                    <a:pt x="4" y="62"/>
                    <a:pt x="4" y="62"/>
                  </a:cubicBezTo>
                  <a:cubicBezTo>
                    <a:pt x="7" y="29"/>
                    <a:pt x="34" y="3"/>
                    <a:pt x="66" y="3"/>
                  </a:cubicBezTo>
                  <a:cubicBezTo>
                    <a:pt x="71" y="3"/>
                    <a:pt x="76" y="4"/>
                    <a:pt x="80" y="5"/>
                  </a:cubicBezTo>
                  <a:cubicBezTo>
                    <a:pt x="81" y="3"/>
                    <a:pt x="81" y="3"/>
                    <a:pt x="81" y="3"/>
                  </a:cubicBezTo>
                  <a:cubicBezTo>
                    <a:pt x="79" y="3"/>
                    <a:pt x="79" y="3"/>
                    <a:pt x="79" y="3"/>
                  </a:cubicBezTo>
                  <a:cubicBezTo>
                    <a:pt x="76" y="62"/>
                    <a:pt x="76" y="62"/>
                    <a:pt x="76" y="62"/>
                  </a:cubicBezTo>
                  <a:cubicBezTo>
                    <a:pt x="78" y="62"/>
                    <a:pt x="78" y="62"/>
                    <a:pt x="78" y="62"/>
                  </a:cubicBezTo>
                  <a:cubicBezTo>
                    <a:pt x="78" y="60"/>
                    <a:pt x="78" y="60"/>
                    <a:pt x="78" y="60"/>
                  </a:cubicBezTo>
                  <a:lnTo>
                    <a:pt x="78" y="6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iṣ1iḑe"/>
            <p:cNvSpPr/>
            <p:nvPr/>
          </p:nvSpPr>
          <p:spPr bwMode="auto">
            <a:xfrm>
              <a:off x="4170" y="8466"/>
              <a:ext cx="1108" cy="1262"/>
            </a:xfrm>
            <a:custGeom>
              <a:avLst/>
              <a:gdLst>
                <a:gd name="T0" fmla="*/ 0 w 396"/>
                <a:gd name="T1" fmla="*/ 438 h 451"/>
                <a:gd name="T2" fmla="*/ 143 w 396"/>
                <a:gd name="T3" fmla="*/ 451 h 451"/>
                <a:gd name="T4" fmla="*/ 287 w 396"/>
                <a:gd name="T5" fmla="*/ 164 h 451"/>
                <a:gd name="T6" fmla="*/ 396 w 396"/>
                <a:gd name="T7" fmla="*/ 26 h 451"/>
                <a:gd name="T8" fmla="*/ 283 w 396"/>
                <a:gd name="T9" fmla="*/ 0 h 451"/>
                <a:gd name="T10" fmla="*/ 117 w 396"/>
                <a:gd name="T11" fmla="*/ 88 h 451"/>
                <a:gd name="T12" fmla="*/ 0 w 396"/>
                <a:gd name="T13" fmla="*/ 438 h 451"/>
              </a:gdLst>
              <a:ahLst/>
              <a:cxnLst>
                <a:cxn ang="0">
                  <a:pos x="T0" y="T1"/>
                </a:cxn>
                <a:cxn ang="0">
                  <a:pos x="T2" y="T3"/>
                </a:cxn>
                <a:cxn ang="0">
                  <a:pos x="T4" y="T5"/>
                </a:cxn>
                <a:cxn ang="0">
                  <a:pos x="T6" y="T7"/>
                </a:cxn>
                <a:cxn ang="0">
                  <a:pos x="T8" y="T9"/>
                </a:cxn>
                <a:cxn ang="0">
                  <a:pos x="T10" y="T11"/>
                </a:cxn>
                <a:cxn ang="0">
                  <a:pos x="T12" y="T13"/>
                </a:cxn>
              </a:cxnLst>
              <a:rect l="0" t="0" r="r" b="b"/>
              <a:pathLst>
                <a:path w="396" h="451">
                  <a:moveTo>
                    <a:pt x="0" y="438"/>
                  </a:moveTo>
                  <a:cubicBezTo>
                    <a:pt x="143" y="451"/>
                    <a:pt x="143" y="451"/>
                    <a:pt x="143" y="451"/>
                  </a:cubicBezTo>
                  <a:cubicBezTo>
                    <a:pt x="287" y="164"/>
                    <a:pt x="287" y="164"/>
                    <a:pt x="287" y="164"/>
                  </a:cubicBezTo>
                  <a:cubicBezTo>
                    <a:pt x="396" y="26"/>
                    <a:pt x="396" y="26"/>
                    <a:pt x="396" y="26"/>
                  </a:cubicBezTo>
                  <a:cubicBezTo>
                    <a:pt x="283" y="0"/>
                    <a:pt x="283" y="0"/>
                    <a:pt x="283" y="0"/>
                  </a:cubicBezTo>
                  <a:cubicBezTo>
                    <a:pt x="283" y="0"/>
                    <a:pt x="145" y="22"/>
                    <a:pt x="117" y="88"/>
                  </a:cubicBezTo>
                  <a:cubicBezTo>
                    <a:pt x="90" y="155"/>
                    <a:pt x="0" y="438"/>
                    <a:pt x="0" y="438"/>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îśľidè"/>
            <p:cNvSpPr/>
            <p:nvPr/>
          </p:nvSpPr>
          <p:spPr bwMode="auto">
            <a:xfrm>
              <a:off x="4170" y="8466"/>
              <a:ext cx="843" cy="1253"/>
            </a:xfrm>
            <a:custGeom>
              <a:avLst/>
              <a:gdLst>
                <a:gd name="T0" fmla="*/ 0 w 301"/>
                <a:gd name="T1" fmla="*/ 438 h 448"/>
                <a:gd name="T2" fmla="*/ 0 w 301"/>
                <a:gd name="T3" fmla="*/ 438 h 448"/>
                <a:gd name="T4" fmla="*/ 0 w 301"/>
                <a:gd name="T5" fmla="*/ 438 h 448"/>
                <a:gd name="T6" fmla="*/ 0 w 301"/>
                <a:gd name="T7" fmla="*/ 438 h 448"/>
                <a:gd name="T8" fmla="*/ 283 w 301"/>
                <a:gd name="T9" fmla="*/ 0 h 448"/>
                <a:gd name="T10" fmla="*/ 117 w 301"/>
                <a:gd name="T11" fmla="*/ 88 h 448"/>
                <a:gd name="T12" fmla="*/ 1 w 301"/>
                <a:gd name="T13" fmla="*/ 436 h 448"/>
                <a:gd name="T14" fmla="*/ 142 w 301"/>
                <a:gd name="T15" fmla="*/ 448 h 448"/>
                <a:gd name="T16" fmla="*/ 226 w 301"/>
                <a:gd name="T17" fmla="*/ 281 h 448"/>
                <a:gd name="T18" fmla="*/ 183 w 301"/>
                <a:gd name="T19" fmla="*/ 116 h 448"/>
                <a:gd name="T20" fmla="*/ 183 w 301"/>
                <a:gd name="T21" fmla="*/ 116 h 448"/>
                <a:gd name="T22" fmla="*/ 183 w 301"/>
                <a:gd name="T23" fmla="*/ 116 h 448"/>
                <a:gd name="T24" fmla="*/ 301 w 301"/>
                <a:gd name="T25" fmla="*/ 4 h 448"/>
                <a:gd name="T26" fmla="*/ 283 w 301"/>
                <a:gd name="T27"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448">
                  <a:moveTo>
                    <a:pt x="0" y="438"/>
                  </a:moveTo>
                  <a:cubicBezTo>
                    <a:pt x="0" y="438"/>
                    <a:pt x="0" y="438"/>
                    <a:pt x="0" y="438"/>
                  </a:cubicBezTo>
                  <a:cubicBezTo>
                    <a:pt x="0" y="438"/>
                    <a:pt x="0" y="438"/>
                    <a:pt x="0" y="438"/>
                  </a:cubicBezTo>
                  <a:cubicBezTo>
                    <a:pt x="0" y="438"/>
                    <a:pt x="0" y="438"/>
                    <a:pt x="0" y="438"/>
                  </a:cubicBezTo>
                  <a:moveTo>
                    <a:pt x="283" y="0"/>
                  </a:moveTo>
                  <a:cubicBezTo>
                    <a:pt x="283" y="0"/>
                    <a:pt x="145" y="22"/>
                    <a:pt x="117" y="88"/>
                  </a:cubicBezTo>
                  <a:cubicBezTo>
                    <a:pt x="91" y="152"/>
                    <a:pt x="9" y="411"/>
                    <a:pt x="1" y="436"/>
                  </a:cubicBezTo>
                  <a:cubicBezTo>
                    <a:pt x="142" y="448"/>
                    <a:pt x="142" y="448"/>
                    <a:pt x="142" y="448"/>
                  </a:cubicBezTo>
                  <a:cubicBezTo>
                    <a:pt x="226" y="281"/>
                    <a:pt x="226" y="281"/>
                    <a:pt x="226" y="281"/>
                  </a:cubicBezTo>
                  <a:cubicBezTo>
                    <a:pt x="204" y="210"/>
                    <a:pt x="183" y="139"/>
                    <a:pt x="183" y="116"/>
                  </a:cubicBezTo>
                  <a:cubicBezTo>
                    <a:pt x="183" y="116"/>
                    <a:pt x="183" y="116"/>
                    <a:pt x="183" y="116"/>
                  </a:cubicBezTo>
                  <a:cubicBezTo>
                    <a:pt x="183" y="116"/>
                    <a:pt x="183" y="116"/>
                    <a:pt x="183" y="116"/>
                  </a:cubicBezTo>
                  <a:cubicBezTo>
                    <a:pt x="183" y="58"/>
                    <a:pt x="233" y="22"/>
                    <a:pt x="301" y="4"/>
                  </a:cubicBezTo>
                  <a:cubicBezTo>
                    <a:pt x="283" y="0"/>
                    <a:pt x="283" y="0"/>
                    <a:pt x="283"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iṣḷíḋ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iṣḷiď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ïṧliḋê"/>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ïṡḷíḓé"/>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îṣ1íḓè"/>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ïŝḷidé"/>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ïṡļidé"/>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ïSḷîḋê"/>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îṥḻíḋ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ïṣḻiḓ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íŝḻíde"/>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îŝļîḍê"/>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íṥľiḑé"/>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ïsľíḑe"/>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íṡľiḍè"/>
            <p:cNvSpPr/>
            <p:nvPr/>
          </p:nvSpPr>
          <p:spPr bwMode="auto">
            <a:xfrm>
              <a:off x="4685" y="9952"/>
              <a:ext cx="729" cy="369"/>
            </a:xfrm>
            <a:custGeom>
              <a:avLst/>
              <a:gdLst>
                <a:gd name="T0" fmla="*/ 0 w 423"/>
                <a:gd name="T1" fmla="*/ 214 h 214"/>
                <a:gd name="T2" fmla="*/ 423 w 423"/>
                <a:gd name="T3" fmla="*/ 214 h 214"/>
                <a:gd name="T4" fmla="*/ 397 w 423"/>
                <a:gd name="T5" fmla="*/ 0 h 214"/>
                <a:gd name="T6" fmla="*/ 185 w 423"/>
                <a:gd name="T7" fmla="*/ 8 h 214"/>
                <a:gd name="T8" fmla="*/ 180 w 423"/>
                <a:gd name="T9" fmla="*/ 94 h 214"/>
                <a:gd name="T10" fmla="*/ 0 w 423"/>
                <a:gd name="T11" fmla="*/ 214 h 214"/>
              </a:gdLst>
              <a:ahLst/>
              <a:cxnLst>
                <a:cxn ang="0">
                  <a:pos x="T0" y="T1"/>
                </a:cxn>
                <a:cxn ang="0">
                  <a:pos x="T2" y="T3"/>
                </a:cxn>
                <a:cxn ang="0">
                  <a:pos x="T4" y="T5"/>
                </a:cxn>
                <a:cxn ang="0">
                  <a:pos x="T6" y="T7"/>
                </a:cxn>
                <a:cxn ang="0">
                  <a:pos x="T8" y="T9"/>
                </a:cxn>
                <a:cxn ang="0">
                  <a:pos x="T10" y="T11"/>
                </a:cxn>
              </a:cxnLst>
              <a:rect l="0" t="0" r="r" b="b"/>
              <a:pathLst>
                <a:path w="423" h="214">
                  <a:moveTo>
                    <a:pt x="0" y="214"/>
                  </a:moveTo>
                  <a:lnTo>
                    <a:pt x="423" y="214"/>
                  </a:lnTo>
                  <a:lnTo>
                    <a:pt x="397" y="0"/>
                  </a:lnTo>
                  <a:lnTo>
                    <a:pt x="185" y="8"/>
                  </a:lnTo>
                  <a:lnTo>
                    <a:pt x="180" y="94"/>
                  </a:lnTo>
                  <a:lnTo>
                    <a:pt x="0" y="21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îŝļïďè"/>
            <p:cNvSpPr/>
            <p:nvPr/>
          </p:nvSpPr>
          <p:spPr bwMode="auto">
            <a:xfrm>
              <a:off x="4668" y="9947"/>
              <a:ext cx="755" cy="381"/>
            </a:xfrm>
            <a:custGeom>
              <a:avLst/>
              <a:gdLst>
                <a:gd name="T0" fmla="*/ 10 w 438"/>
                <a:gd name="T1" fmla="*/ 217 h 221"/>
                <a:gd name="T2" fmla="*/ 10 w 438"/>
                <a:gd name="T3" fmla="*/ 221 h 221"/>
                <a:gd name="T4" fmla="*/ 438 w 438"/>
                <a:gd name="T5" fmla="*/ 221 h 221"/>
                <a:gd name="T6" fmla="*/ 411 w 438"/>
                <a:gd name="T7" fmla="*/ 0 h 221"/>
                <a:gd name="T8" fmla="*/ 192 w 438"/>
                <a:gd name="T9" fmla="*/ 10 h 221"/>
                <a:gd name="T10" fmla="*/ 187 w 438"/>
                <a:gd name="T11" fmla="*/ 94 h 221"/>
                <a:gd name="T12" fmla="*/ 0 w 438"/>
                <a:gd name="T13" fmla="*/ 221 h 221"/>
                <a:gd name="T14" fmla="*/ 10 w 438"/>
                <a:gd name="T15" fmla="*/ 221 h 221"/>
                <a:gd name="T16" fmla="*/ 10 w 438"/>
                <a:gd name="T17" fmla="*/ 217 h 221"/>
                <a:gd name="T18" fmla="*/ 11 w 438"/>
                <a:gd name="T19" fmla="*/ 221 h 221"/>
                <a:gd name="T20" fmla="*/ 193 w 438"/>
                <a:gd name="T21" fmla="*/ 99 h 221"/>
                <a:gd name="T22" fmla="*/ 198 w 438"/>
                <a:gd name="T23" fmla="*/ 14 h 221"/>
                <a:gd name="T24" fmla="*/ 404 w 438"/>
                <a:gd name="T25" fmla="*/ 6 h 221"/>
                <a:gd name="T26" fmla="*/ 430 w 438"/>
                <a:gd name="T27" fmla="*/ 214 h 221"/>
                <a:gd name="T28" fmla="*/ 10 w 438"/>
                <a:gd name="T29" fmla="*/ 214 h 221"/>
                <a:gd name="T30" fmla="*/ 10 w 438"/>
                <a:gd name="T31" fmla="*/ 217 h 221"/>
                <a:gd name="T32" fmla="*/ 11 w 438"/>
                <a:gd name="T33" fmla="*/ 221 h 221"/>
                <a:gd name="T34" fmla="*/ 10 w 438"/>
                <a:gd name="T35" fmla="*/ 21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8" h="221">
                  <a:moveTo>
                    <a:pt x="10" y="217"/>
                  </a:moveTo>
                  <a:lnTo>
                    <a:pt x="10" y="221"/>
                  </a:lnTo>
                  <a:lnTo>
                    <a:pt x="438" y="221"/>
                  </a:lnTo>
                  <a:lnTo>
                    <a:pt x="411" y="0"/>
                  </a:lnTo>
                  <a:lnTo>
                    <a:pt x="192" y="10"/>
                  </a:lnTo>
                  <a:lnTo>
                    <a:pt x="187" y="94"/>
                  </a:lnTo>
                  <a:lnTo>
                    <a:pt x="0" y="221"/>
                  </a:lnTo>
                  <a:lnTo>
                    <a:pt x="10" y="221"/>
                  </a:lnTo>
                  <a:lnTo>
                    <a:pt x="10" y="217"/>
                  </a:lnTo>
                  <a:lnTo>
                    <a:pt x="11" y="221"/>
                  </a:lnTo>
                  <a:lnTo>
                    <a:pt x="193" y="99"/>
                  </a:lnTo>
                  <a:lnTo>
                    <a:pt x="198" y="14"/>
                  </a:lnTo>
                  <a:lnTo>
                    <a:pt x="404" y="6"/>
                  </a:lnTo>
                  <a:lnTo>
                    <a:pt x="430" y="214"/>
                  </a:lnTo>
                  <a:lnTo>
                    <a:pt x="10" y="214"/>
                  </a:lnTo>
                  <a:lnTo>
                    <a:pt x="10" y="217"/>
                  </a:lnTo>
                  <a:lnTo>
                    <a:pt x="11" y="221"/>
                  </a:lnTo>
                  <a:lnTo>
                    <a:pt x="10" y="217"/>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ïṥḻîďè"/>
            <p:cNvSpPr/>
            <p:nvPr/>
          </p:nvSpPr>
          <p:spPr bwMode="auto">
            <a:xfrm>
              <a:off x="4865" y="10157"/>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3" y="32"/>
                    <a:pt x="14" y="33"/>
                    <a:pt x="15" y="34"/>
                  </a:cubicBezTo>
                  <a:cubicBezTo>
                    <a:pt x="15" y="36"/>
                    <a:pt x="18" y="35"/>
                    <a:pt x="17" y="33"/>
                  </a:cubicBezTo>
                  <a:cubicBezTo>
                    <a:pt x="13" y="24"/>
                    <a:pt x="9" y="15"/>
                    <a:pt x="5" y="6"/>
                  </a:cubicBezTo>
                  <a:cubicBezTo>
                    <a:pt x="4" y="5"/>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islidé"/>
            <p:cNvSpPr/>
            <p:nvPr/>
          </p:nvSpPr>
          <p:spPr bwMode="auto">
            <a:xfrm>
              <a:off x="4920" y="10126"/>
              <a:ext cx="53" cy="100"/>
            </a:xfrm>
            <a:custGeom>
              <a:avLst/>
              <a:gdLst>
                <a:gd name="T0" fmla="*/ 1 w 19"/>
                <a:gd name="T1" fmla="*/ 3 h 36"/>
                <a:gd name="T2" fmla="*/ 14 w 19"/>
                <a:gd name="T3" fmla="*/ 30 h 36"/>
                <a:gd name="T4" fmla="*/ 15 w 19"/>
                <a:gd name="T5" fmla="*/ 34 h 36"/>
                <a:gd name="T6" fmla="*/ 18 w 19"/>
                <a:gd name="T7" fmla="*/ 32 h 36"/>
                <a:gd name="T8" fmla="*/ 6 w 19"/>
                <a:gd name="T9" fmla="*/ 5 h 36"/>
                <a:gd name="T10" fmla="*/ 4 w 19"/>
                <a:gd name="T11" fmla="*/ 1 h 36"/>
                <a:gd name="T12" fmla="*/ 1 w 19"/>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9" h="36">
                  <a:moveTo>
                    <a:pt x="1" y="3"/>
                  </a:moveTo>
                  <a:cubicBezTo>
                    <a:pt x="5" y="12"/>
                    <a:pt x="9" y="21"/>
                    <a:pt x="14" y="30"/>
                  </a:cubicBezTo>
                  <a:cubicBezTo>
                    <a:pt x="14" y="31"/>
                    <a:pt x="15" y="33"/>
                    <a:pt x="15" y="34"/>
                  </a:cubicBezTo>
                  <a:cubicBezTo>
                    <a:pt x="16" y="36"/>
                    <a:pt x="19" y="34"/>
                    <a:pt x="18" y="32"/>
                  </a:cubicBezTo>
                  <a:cubicBezTo>
                    <a:pt x="14" y="23"/>
                    <a:pt x="10" y="14"/>
                    <a:pt x="6"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íṧ1ídé"/>
            <p:cNvSpPr/>
            <p:nvPr/>
          </p:nvSpPr>
          <p:spPr bwMode="auto">
            <a:xfrm>
              <a:off x="4828" y="9983"/>
              <a:ext cx="148" cy="143"/>
            </a:xfrm>
            <a:custGeom>
              <a:avLst/>
              <a:gdLst>
                <a:gd name="T0" fmla="*/ 52 w 53"/>
                <a:gd name="T1" fmla="*/ 47 h 51"/>
                <a:gd name="T2" fmla="*/ 31 w 53"/>
                <a:gd name="T3" fmla="*/ 37 h 51"/>
                <a:gd name="T4" fmla="*/ 15 w 53"/>
                <a:gd name="T5" fmla="*/ 28 h 51"/>
                <a:gd name="T6" fmla="*/ 4 w 53"/>
                <a:gd name="T7" fmla="*/ 16 h 51"/>
                <a:gd name="T8" fmla="*/ 6 w 53"/>
                <a:gd name="T9" fmla="*/ 6 h 51"/>
                <a:gd name="T10" fmla="*/ 16 w 53"/>
                <a:gd name="T11" fmla="*/ 5 h 51"/>
                <a:gd name="T12" fmla="*/ 27 w 53"/>
                <a:gd name="T13" fmla="*/ 15 h 51"/>
                <a:gd name="T14" fmla="*/ 38 w 53"/>
                <a:gd name="T15" fmla="*/ 29 h 51"/>
                <a:gd name="T16" fmla="*/ 50 w 53"/>
                <a:gd name="T17" fmla="*/ 49 h 51"/>
                <a:gd name="T18" fmla="*/ 53 w 53"/>
                <a:gd name="T19" fmla="*/ 48 h 51"/>
                <a:gd name="T20" fmla="*/ 41 w 53"/>
                <a:gd name="T21" fmla="*/ 28 h 51"/>
                <a:gd name="T22" fmla="*/ 30 w 53"/>
                <a:gd name="T23" fmla="*/ 13 h 51"/>
                <a:gd name="T24" fmla="*/ 18 w 53"/>
                <a:gd name="T25" fmla="*/ 3 h 51"/>
                <a:gd name="T26" fmla="*/ 7 w 53"/>
                <a:gd name="T27" fmla="*/ 2 h 51"/>
                <a:gd name="T28" fmla="*/ 0 w 53"/>
                <a:gd name="T29" fmla="*/ 13 h 51"/>
                <a:gd name="T30" fmla="*/ 7 w 53"/>
                <a:gd name="T31" fmla="*/ 25 h 51"/>
                <a:gd name="T32" fmla="*/ 23 w 53"/>
                <a:gd name="T33" fmla="*/ 37 h 51"/>
                <a:gd name="T34" fmla="*/ 51 w 53"/>
                <a:gd name="T35" fmla="*/ 50 h 51"/>
                <a:gd name="T36" fmla="*/ 52 w 53"/>
                <a:gd name="T3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 h="51">
                  <a:moveTo>
                    <a:pt x="52" y="47"/>
                  </a:moveTo>
                  <a:cubicBezTo>
                    <a:pt x="44" y="44"/>
                    <a:pt x="37" y="41"/>
                    <a:pt x="31" y="37"/>
                  </a:cubicBezTo>
                  <a:cubicBezTo>
                    <a:pt x="25" y="34"/>
                    <a:pt x="20" y="31"/>
                    <a:pt x="15" y="28"/>
                  </a:cubicBezTo>
                  <a:cubicBezTo>
                    <a:pt x="11" y="25"/>
                    <a:pt x="6" y="21"/>
                    <a:pt x="4" y="16"/>
                  </a:cubicBezTo>
                  <a:cubicBezTo>
                    <a:pt x="2" y="13"/>
                    <a:pt x="3" y="9"/>
                    <a:pt x="6" y="6"/>
                  </a:cubicBezTo>
                  <a:cubicBezTo>
                    <a:pt x="9" y="4"/>
                    <a:pt x="13" y="4"/>
                    <a:pt x="16" y="5"/>
                  </a:cubicBezTo>
                  <a:cubicBezTo>
                    <a:pt x="20" y="7"/>
                    <a:pt x="24" y="11"/>
                    <a:pt x="27" y="15"/>
                  </a:cubicBezTo>
                  <a:cubicBezTo>
                    <a:pt x="31" y="19"/>
                    <a:pt x="35" y="24"/>
                    <a:pt x="38" y="29"/>
                  </a:cubicBezTo>
                  <a:cubicBezTo>
                    <a:pt x="42" y="35"/>
                    <a:pt x="46" y="42"/>
                    <a:pt x="50" y="49"/>
                  </a:cubicBezTo>
                  <a:cubicBezTo>
                    <a:pt x="51" y="51"/>
                    <a:pt x="53" y="49"/>
                    <a:pt x="53" y="48"/>
                  </a:cubicBezTo>
                  <a:cubicBezTo>
                    <a:pt x="49" y="41"/>
                    <a:pt x="45" y="35"/>
                    <a:pt x="41" y="28"/>
                  </a:cubicBezTo>
                  <a:cubicBezTo>
                    <a:pt x="38" y="23"/>
                    <a:pt x="34" y="18"/>
                    <a:pt x="30" y="13"/>
                  </a:cubicBezTo>
                  <a:cubicBezTo>
                    <a:pt x="27" y="9"/>
                    <a:pt x="23" y="5"/>
                    <a:pt x="18" y="3"/>
                  </a:cubicBezTo>
                  <a:cubicBezTo>
                    <a:pt x="14" y="1"/>
                    <a:pt x="10" y="0"/>
                    <a:pt x="7" y="2"/>
                  </a:cubicBezTo>
                  <a:cubicBezTo>
                    <a:pt x="3" y="4"/>
                    <a:pt x="0" y="9"/>
                    <a:pt x="0" y="13"/>
                  </a:cubicBezTo>
                  <a:cubicBezTo>
                    <a:pt x="0" y="18"/>
                    <a:pt x="4" y="22"/>
                    <a:pt x="7" y="25"/>
                  </a:cubicBezTo>
                  <a:cubicBezTo>
                    <a:pt x="12" y="30"/>
                    <a:pt x="18" y="33"/>
                    <a:pt x="23" y="37"/>
                  </a:cubicBezTo>
                  <a:cubicBezTo>
                    <a:pt x="32" y="42"/>
                    <a:pt x="41" y="46"/>
                    <a:pt x="51" y="50"/>
                  </a:cubicBezTo>
                  <a:cubicBezTo>
                    <a:pt x="53" y="51"/>
                    <a:pt x="53" y="48"/>
                    <a:pt x="52" y="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is1îďé"/>
            <p:cNvSpPr/>
            <p:nvPr/>
          </p:nvSpPr>
          <p:spPr bwMode="auto">
            <a:xfrm>
              <a:off x="4928" y="9955"/>
              <a:ext cx="53" cy="172"/>
            </a:xfrm>
            <a:custGeom>
              <a:avLst/>
              <a:gdLst>
                <a:gd name="T0" fmla="*/ 0 w 19"/>
                <a:gd name="T1" fmla="*/ 3 h 62"/>
                <a:gd name="T2" fmla="*/ 13 w 19"/>
                <a:gd name="T3" fmla="*/ 53 h 62"/>
                <a:gd name="T4" fmla="*/ 15 w 19"/>
                <a:gd name="T5" fmla="*/ 60 h 62"/>
                <a:gd name="T6" fmla="*/ 18 w 19"/>
                <a:gd name="T7" fmla="*/ 59 h 62"/>
                <a:gd name="T8" fmla="*/ 5 w 19"/>
                <a:gd name="T9" fmla="*/ 9 h 62"/>
                <a:gd name="T10" fmla="*/ 3 w 19"/>
                <a:gd name="T11" fmla="*/ 2 h 62"/>
                <a:gd name="T12" fmla="*/ 0 w 1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19" h="62">
                  <a:moveTo>
                    <a:pt x="0" y="3"/>
                  </a:moveTo>
                  <a:cubicBezTo>
                    <a:pt x="5" y="20"/>
                    <a:pt x="9" y="36"/>
                    <a:pt x="13" y="53"/>
                  </a:cubicBezTo>
                  <a:cubicBezTo>
                    <a:pt x="14" y="55"/>
                    <a:pt x="15" y="58"/>
                    <a:pt x="15" y="60"/>
                  </a:cubicBezTo>
                  <a:cubicBezTo>
                    <a:pt x="16" y="62"/>
                    <a:pt x="19" y="61"/>
                    <a:pt x="18" y="59"/>
                  </a:cubicBezTo>
                  <a:cubicBezTo>
                    <a:pt x="14" y="43"/>
                    <a:pt x="10" y="26"/>
                    <a:pt x="5" y="9"/>
                  </a:cubicBezTo>
                  <a:cubicBezTo>
                    <a:pt x="5" y="7"/>
                    <a:pt x="4" y="5"/>
                    <a:pt x="3" y="2"/>
                  </a:cubicBezTo>
                  <a:cubicBezTo>
                    <a:pt x="3" y="0"/>
                    <a:pt x="0" y="1"/>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ïṣľiďé"/>
            <p:cNvSpPr/>
            <p:nvPr/>
          </p:nvSpPr>
          <p:spPr bwMode="auto">
            <a:xfrm>
              <a:off x="5190" y="10131"/>
              <a:ext cx="224" cy="190"/>
            </a:xfrm>
            <a:custGeom>
              <a:avLst/>
              <a:gdLst>
                <a:gd name="T0" fmla="*/ 0 w 80"/>
                <a:gd name="T1" fmla="*/ 64 h 68"/>
                <a:gd name="T2" fmla="*/ 0 w 80"/>
                <a:gd name="T3" fmla="*/ 68 h 68"/>
                <a:gd name="T4" fmla="*/ 80 w 80"/>
                <a:gd name="T5" fmla="*/ 68 h 68"/>
                <a:gd name="T6" fmla="*/ 72 w 80"/>
                <a:gd name="T7" fmla="*/ 1 h 68"/>
                <a:gd name="T8" fmla="*/ 63 w 80"/>
                <a:gd name="T9" fmla="*/ 0 h 68"/>
                <a:gd name="T10" fmla="*/ 0 w 80"/>
                <a:gd name="T11" fmla="*/ 64 h 68"/>
              </a:gdLst>
              <a:ahLst/>
              <a:cxnLst>
                <a:cxn ang="0">
                  <a:pos x="T0" y="T1"/>
                </a:cxn>
                <a:cxn ang="0">
                  <a:pos x="T2" y="T3"/>
                </a:cxn>
                <a:cxn ang="0">
                  <a:pos x="T4" y="T5"/>
                </a:cxn>
                <a:cxn ang="0">
                  <a:pos x="T6" y="T7"/>
                </a:cxn>
                <a:cxn ang="0">
                  <a:pos x="T8" y="T9"/>
                </a:cxn>
                <a:cxn ang="0">
                  <a:pos x="T10" y="T11"/>
                </a:cxn>
              </a:cxnLst>
              <a:rect l="0" t="0" r="r" b="b"/>
              <a:pathLst>
                <a:path w="80" h="68">
                  <a:moveTo>
                    <a:pt x="0" y="64"/>
                  </a:moveTo>
                  <a:cubicBezTo>
                    <a:pt x="0" y="65"/>
                    <a:pt x="0" y="67"/>
                    <a:pt x="0" y="68"/>
                  </a:cubicBezTo>
                  <a:cubicBezTo>
                    <a:pt x="80" y="68"/>
                    <a:pt x="80" y="68"/>
                    <a:pt x="80" y="68"/>
                  </a:cubicBezTo>
                  <a:cubicBezTo>
                    <a:pt x="72" y="1"/>
                    <a:pt x="72" y="1"/>
                    <a:pt x="72" y="1"/>
                  </a:cubicBezTo>
                  <a:cubicBezTo>
                    <a:pt x="69" y="1"/>
                    <a:pt x="66" y="0"/>
                    <a:pt x="63" y="0"/>
                  </a:cubicBezTo>
                  <a:cubicBezTo>
                    <a:pt x="28" y="0"/>
                    <a:pt x="0" y="29"/>
                    <a:pt x="0" y="64"/>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íṩḷiḋe"/>
            <p:cNvSpPr/>
            <p:nvPr/>
          </p:nvSpPr>
          <p:spPr bwMode="auto">
            <a:xfrm>
              <a:off x="5185" y="10128"/>
              <a:ext cx="236" cy="200"/>
            </a:xfrm>
            <a:custGeom>
              <a:avLst/>
              <a:gdLst>
                <a:gd name="T0" fmla="*/ 2 w 84"/>
                <a:gd name="T1" fmla="*/ 65 h 71"/>
                <a:gd name="T2" fmla="*/ 0 w 84"/>
                <a:gd name="T3" fmla="*/ 65 h 71"/>
                <a:gd name="T4" fmla="*/ 1 w 84"/>
                <a:gd name="T5" fmla="*/ 70 h 71"/>
                <a:gd name="T6" fmla="*/ 1 w 84"/>
                <a:gd name="T7" fmla="*/ 71 h 71"/>
                <a:gd name="T8" fmla="*/ 84 w 84"/>
                <a:gd name="T9" fmla="*/ 71 h 71"/>
                <a:gd name="T10" fmla="*/ 75 w 84"/>
                <a:gd name="T11" fmla="*/ 1 h 71"/>
                <a:gd name="T12" fmla="*/ 74 w 84"/>
                <a:gd name="T13" fmla="*/ 0 h 71"/>
                <a:gd name="T14" fmla="*/ 65 w 84"/>
                <a:gd name="T15" fmla="*/ 0 h 71"/>
                <a:gd name="T16" fmla="*/ 0 w 84"/>
                <a:gd name="T17" fmla="*/ 65 h 71"/>
                <a:gd name="T18" fmla="*/ 2 w 84"/>
                <a:gd name="T19" fmla="*/ 65 h 71"/>
                <a:gd name="T20" fmla="*/ 3 w 84"/>
                <a:gd name="T21" fmla="*/ 65 h 71"/>
                <a:gd name="T22" fmla="*/ 22 w 84"/>
                <a:gd name="T23" fmla="*/ 21 h 71"/>
                <a:gd name="T24" fmla="*/ 65 w 84"/>
                <a:gd name="T25" fmla="*/ 3 h 71"/>
                <a:gd name="T26" fmla="*/ 74 w 84"/>
                <a:gd name="T27" fmla="*/ 3 h 71"/>
                <a:gd name="T28" fmla="*/ 74 w 84"/>
                <a:gd name="T29" fmla="*/ 2 h 71"/>
                <a:gd name="T30" fmla="*/ 73 w 84"/>
                <a:gd name="T31" fmla="*/ 2 h 71"/>
                <a:gd name="T32" fmla="*/ 81 w 84"/>
                <a:gd name="T33" fmla="*/ 68 h 71"/>
                <a:gd name="T34" fmla="*/ 2 w 84"/>
                <a:gd name="T35" fmla="*/ 68 h 71"/>
                <a:gd name="T36" fmla="*/ 2 w 84"/>
                <a:gd name="T37" fmla="*/ 69 h 71"/>
                <a:gd name="T38" fmla="*/ 4 w 84"/>
                <a:gd name="T39" fmla="*/ 69 h 71"/>
                <a:gd name="T40" fmla="*/ 3 w 84"/>
                <a:gd name="T41" fmla="*/ 65 h 71"/>
                <a:gd name="T42" fmla="*/ 2 w 84"/>
                <a:gd name="T43"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 h="71">
                  <a:moveTo>
                    <a:pt x="2" y="65"/>
                  </a:moveTo>
                  <a:cubicBezTo>
                    <a:pt x="0" y="65"/>
                    <a:pt x="0" y="65"/>
                    <a:pt x="0" y="65"/>
                  </a:cubicBezTo>
                  <a:cubicBezTo>
                    <a:pt x="0" y="66"/>
                    <a:pt x="1" y="68"/>
                    <a:pt x="1" y="70"/>
                  </a:cubicBezTo>
                  <a:cubicBezTo>
                    <a:pt x="1" y="71"/>
                    <a:pt x="1" y="71"/>
                    <a:pt x="1" y="71"/>
                  </a:cubicBezTo>
                  <a:cubicBezTo>
                    <a:pt x="84" y="71"/>
                    <a:pt x="84" y="71"/>
                    <a:pt x="84" y="71"/>
                  </a:cubicBezTo>
                  <a:cubicBezTo>
                    <a:pt x="75" y="1"/>
                    <a:pt x="75" y="1"/>
                    <a:pt x="75" y="1"/>
                  </a:cubicBezTo>
                  <a:cubicBezTo>
                    <a:pt x="74" y="0"/>
                    <a:pt x="74" y="0"/>
                    <a:pt x="74" y="0"/>
                  </a:cubicBezTo>
                  <a:cubicBezTo>
                    <a:pt x="71" y="0"/>
                    <a:pt x="68" y="0"/>
                    <a:pt x="65" y="0"/>
                  </a:cubicBezTo>
                  <a:cubicBezTo>
                    <a:pt x="29" y="0"/>
                    <a:pt x="0" y="29"/>
                    <a:pt x="0" y="65"/>
                  </a:cubicBezTo>
                  <a:cubicBezTo>
                    <a:pt x="2" y="65"/>
                    <a:pt x="2" y="65"/>
                    <a:pt x="2" y="65"/>
                  </a:cubicBezTo>
                  <a:cubicBezTo>
                    <a:pt x="3" y="65"/>
                    <a:pt x="3" y="65"/>
                    <a:pt x="3" y="65"/>
                  </a:cubicBezTo>
                  <a:cubicBezTo>
                    <a:pt x="3" y="47"/>
                    <a:pt x="10" y="32"/>
                    <a:pt x="22" y="21"/>
                  </a:cubicBezTo>
                  <a:cubicBezTo>
                    <a:pt x="33" y="10"/>
                    <a:pt x="48" y="3"/>
                    <a:pt x="65" y="3"/>
                  </a:cubicBezTo>
                  <a:cubicBezTo>
                    <a:pt x="68" y="3"/>
                    <a:pt x="71" y="3"/>
                    <a:pt x="74" y="3"/>
                  </a:cubicBezTo>
                  <a:cubicBezTo>
                    <a:pt x="74" y="2"/>
                    <a:pt x="74" y="2"/>
                    <a:pt x="74" y="2"/>
                  </a:cubicBezTo>
                  <a:cubicBezTo>
                    <a:pt x="73" y="2"/>
                    <a:pt x="73" y="2"/>
                    <a:pt x="73" y="2"/>
                  </a:cubicBezTo>
                  <a:cubicBezTo>
                    <a:pt x="81" y="68"/>
                    <a:pt x="81" y="68"/>
                    <a:pt x="81" y="68"/>
                  </a:cubicBezTo>
                  <a:cubicBezTo>
                    <a:pt x="2" y="68"/>
                    <a:pt x="2" y="68"/>
                    <a:pt x="2" y="68"/>
                  </a:cubicBezTo>
                  <a:cubicBezTo>
                    <a:pt x="2" y="69"/>
                    <a:pt x="2" y="69"/>
                    <a:pt x="2" y="69"/>
                  </a:cubicBezTo>
                  <a:cubicBezTo>
                    <a:pt x="4" y="69"/>
                    <a:pt x="4" y="69"/>
                    <a:pt x="4" y="69"/>
                  </a:cubicBezTo>
                  <a:cubicBezTo>
                    <a:pt x="4" y="68"/>
                    <a:pt x="3" y="66"/>
                    <a:pt x="3" y="65"/>
                  </a:cubicBezTo>
                  <a:lnTo>
                    <a:pt x="2" y="6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îṩlïdé"/>
            <p:cNvSpPr/>
            <p:nvPr/>
          </p:nvSpPr>
          <p:spPr bwMode="auto">
            <a:xfrm>
              <a:off x="4682" y="8420"/>
              <a:ext cx="1413" cy="1286"/>
            </a:xfrm>
            <a:custGeom>
              <a:avLst/>
              <a:gdLst>
                <a:gd name="T0" fmla="*/ 495 w 505"/>
                <a:gd name="T1" fmla="*/ 11 h 460"/>
                <a:gd name="T2" fmla="*/ 434 w 505"/>
                <a:gd name="T3" fmla="*/ 170 h 460"/>
                <a:gd name="T4" fmla="*/ 185 w 505"/>
                <a:gd name="T5" fmla="*/ 180 h 460"/>
                <a:gd name="T6" fmla="*/ 240 w 505"/>
                <a:gd name="T7" fmla="*/ 453 h 460"/>
                <a:gd name="T8" fmla="*/ 97 w 505"/>
                <a:gd name="T9" fmla="*/ 460 h 460"/>
                <a:gd name="T10" fmla="*/ 0 w 505"/>
                <a:gd name="T11" fmla="*/ 133 h 460"/>
                <a:gd name="T12" fmla="*/ 172 w 505"/>
                <a:gd name="T13" fmla="*/ 11 h 460"/>
                <a:gd name="T14" fmla="*/ 495 w 505"/>
                <a:gd name="T15" fmla="*/ 11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5" h="460">
                  <a:moveTo>
                    <a:pt x="495" y="11"/>
                  </a:moveTo>
                  <a:cubicBezTo>
                    <a:pt x="495" y="11"/>
                    <a:pt x="505" y="157"/>
                    <a:pt x="434" y="170"/>
                  </a:cubicBezTo>
                  <a:cubicBezTo>
                    <a:pt x="363" y="182"/>
                    <a:pt x="185" y="180"/>
                    <a:pt x="185" y="180"/>
                  </a:cubicBezTo>
                  <a:cubicBezTo>
                    <a:pt x="240" y="453"/>
                    <a:pt x="240" y="453"/>
                    <a:pt x="240" y="453"/>
                  </a:cubicBezTo>
                  <a:cubicBezTo>
                    <a:pt x="97" y="460"/>
                    <a:pt x="97" y="460"/>
                    <a:pt x="97" y="460"/>
                  </a:cubicBezTo>
                  <a:cubicBezTo>
                    <a:pt x="97" y="460"/>
                    <a:pt x="0" y="182"/>
                    <a:pt x="0" y="133"/>
                  </a:cubicBezTo>
                  <a:cubicBezTo>
                    <a:pt x="0" y="60"/>
                    <a:pt x="77" y="22"/>
                    <a:pt x="172" y="11"/>
                  </a:cubicBezTo>
                  <a:cubicBezTo>
                    <a:pt x="266" y="0"/>
                    <a:pt x="495" y="11"/>
                    <a:pt x="495" y="1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iṡlîḓé"/>
            <p:cNvSpPr/>
            <p:nvPr/>
          </p:nvSpPr>
          <p:spPr bwMode="auto">
            <a:xfrm>
              <a:off x="4682" y="8435"/>
              <a:ext cx="1384" cy="1270"/>
            </a:xfrm>
            <a:custGeom>
              <a:avLst/>
              <a:gdLst>
                <a:gd name="T0" fmla="*/ 298 w 495"/>
                <a:gd name="T1" fmla="*/ 0 h 454"/>
                <a:gd name="T2" fmla="*/ 172 w 495"/>
                <a:gd name="T3" fmla="*/ 5 h 454"/>
                <a:gd name="T4" fmla="*/ 118 w 495"/>
                <a:gd name="T5" fmla="*/ 15 h 454"/>
                <a:gd name="T6" fmla="*/ 0 w 495"/>
                <a:gd name="T7" fmla="*/ 127 h 454"/>
                <a:gd name="T8" fmla="*/ 97 w 495"/>
                <a:gd name="T9" fmla="*/ 454 h 454"/>
                <a:gd name="T10" fmla="*/ 240 w 495"/>
                <a:gd name="T11" fmla="*/ 447 h 454"/>
                <a:gd name="T12" fmla="*/ 185 w 495"/>
                <a:gd name="T13" fmla="*/ 174 h 454"/>
                <a:gd name="T14" fmla="*/ 185 w 495"/>
                <a:gd name="T15" fmla="*/ 174 h 454"/>
                <a:gd name="T16" fmla="*/ 207 w 495"/>
                <a:gd name="T17" fmla="*/ 174 h 454"/>
                <a:gd name="T18" fmla="*/ 434 w 495"/>
                <a:gd name="T19" fmla="*/ 164 h 454"/>
                <a:gd name="T20" fmla="*/ 495 w 495"/>
                <a:gd name="T21" fmla="*/ 25 h 454"/>
                <a:gd name="T22" fmla="*/ 495 w 495"/>
                <a:gd name="T23" fmla="*/ 5 h 454"/>
                <a:gd name="T24" fmla="*/ 298 w 495"/>
                <a:gd name="T25"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5" h="454">
                  <a:moveTo>
                    <a:pt x="298" y="0"/>
                  </a:moveTo>
                  <a:cubicBezTo>
                    <a:pt x="250" y="0"/>
                    <a:pt x="203" y="1"/>
                    <a:pt x="172" y="5"/>
                  </a:cubicBezTo>
                  <a:cubicBezTo>
                    <a:pt x="153" y="7"/>
                    <a:pt x="135" y="10"/>
                    <a:pt x="118" y="15"/>
                  </a:cubicBezTo>
                  <a:cubicBezTo>
                    <a:pt x="50" y="33"/>
                    <a:pt x="0" y="69"/>
                    <a:pt x="0" y="127"/>
                  </a:cubicBezTo>
                  <a:cubicBezTo>
                    <a:pt x="0" y="176"/>
                    <a:pt x="97" y="454"/>
                    <a:pt x="97" y="454"/>
                  </a:cubicBezTo>
                  <a:cubicBezTo>
                    <a:pt x="240" y="447"/>
                    <a:pt x="240" y="447"/>
                    <a:pt x="240" y="447"/>
                  </a:cubicBezTo>
                  <a:cubicBezTo>
                    <a:pt x="185" y="174"/>
                    <a:pt x="185" y="174"/>
                    <a:pt x="185" y="174"/>
                  </a:cubicBezTo>
                  <a:cubicBezTo>
                    <a:pt x="185" y="174"/>
                    <a:pt x="185" y="174"/>
                    <a:pt x="185" y="174"/>
                  </a:cubicBezTo>
                  <a:cubicBezTo>
                    <a:pt x="185" y="174"/>
                    <a:pt x="193" y="174"/>
                    <a:pt x="207" y="174"/>
                  </a:cubicBezTo>
                  <a:cubicBezTo>
                    <a:pt x="257" y="174"/>
                    <a:pt x="378" y="173"/>
                    <a:pt x="434" y="164"/>
                  </a:cubicBezTo>
                  <a:cubicBezTo>
                    <a:pt x="489" y="154"/>
                    <a:pt x="495" y="66"/>
                    <a:pt x="495" y="25"/>
                  </a:cubicBezTo>
                  <a:cubicBezTo>
                    <a:pt x="495" y="13"/>
                    <a:pt x="495" y="5"/>
                    <a:pt x="495" y="5"/>
                  </a:cubicBezTo>
                  <a:cubicBezTo>
                    <a:pt x="495" y="5"/>
                    <a:pt x="393" y="0"/>
                    <a:pt x="298"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íṡļiḓé"/>
            <p:cNvSpPr/>
            <p:nvPr/>
          </p:nvSpPr>
          <p:spPr bwMode="auto">
            <a:xfrm>
              <a:off x="4677" y="8430"/>
              <a:ext cx="1389" cy="1280"/>
            </a:xfrm>
            <a:custGeom>
              <a:avLst/>
              <a:gdLst>
                <a:gd name="T0" fmla="*/ 242 w 497"/>
                <a:gd name="T1" fmla="*/ 447 h 458"/>
                <a:gd name="T2" fmla="*/ 99 w 497"/>
                <a:gd name="T3" fmla="*/ 454 h 458"/>
                <a:gd name="T4" fmla="*/ 99 w 497"/>
                <a:gd name="T5" fmla="*/ 456 h 458"/>
                <a:gd name="T6" fmla="*/ 101 w 497"/>
                <a:gd name="T7" fmla="*/ 455 h 458"/>
                <a:gd name="T8" fmla="*/ 97 w 497"/>
                <a:gd name="T9" fmla="*/ 443 h 458"/>
                <a:gd name="T10" fmla="*/ 43 w 497"/>
                <a:gd name="T11" fmla="*/ 282 h 458"/>
                <a:gd name="T12" fmla="*/ 16 w 497"/>
                <a:gd name="T13" fmla="*/ 188 h 458"/>
                <a:gd name="T14" fmla="*/ 7 w 497"/>
                <a:gd name="T15" fmla="*/ 152 h 458"/>
                <a:gd name="T16" fmla="*/ 4 w 497"/>
                <a:gd name="T17" fmla="*/ 129 h 458"/>
                <a:gd name="T18" fmla="*/ 4 w 497"/>
                <a:gd name="T19" fmla="*/ 129 h 458"/>
                <a:gd name="T20" fmla="*/ 4 w 497"/>
                <a:gd name="T21" fmla="*/ 129 h 458"/>
                <a:gd name="T22" fmla="*/ 17 w 497"/>
                <a:gd name="T23" fmla="*/ 82 h 458"/>
                <a:gd name="T24" fmla="*/ 79 w 497"/>
                <a:gd name="T25" fmla="*/ 33 h 458"/>
                <a:gd name="T26" fmla="*/ 174 w 497"/>
                <a:gd name="T27" fmla="*/ 9 h 458"/>
                <a:gd name="T28" fmla="*/ 300 w 497"/>
                <a:gd name="T29" fmla="*/ 4 h 458"/>
                <a:gd name="T30" fmla="*/ 434 w 497"/>
                <a:gd name="T31" fmla="*/ 7 h 458"/>
                <a:gd name="T32" fmla="*/ 479 w 497"/>
                <a:gd name="T33" fmla="*/ 8 h 458"/>
                <a:gd name="T34" fmla="*/ 497 w 497"/>
                <a:gd name="T35" fmla="*/ 9 h 458"/>
                <a:gd name="T36" fmla="*/ 497 w 497"/>
                <a:gd name="T37" fmla="*/ 5 h 458"/>
                <a:gd name="T38" fmla="*/ 300 w 497"/>
                <a:gd name="T39" fmla="*/ 0 h 458"/>
                <a:gd name="T40" fmla="*/ 174 w 497"/>
                <a:gd name="T41" fmla="*/ 5 h 458"/>
                <a:gd name="T42" fmla="*/ 51 w 497"/>
                <a:gd name="T43" fmla="*/ 43 h 458"/>
                <a:gd name="T44" fmla="*/ 14 w 497"/>
                <a:gd name="T45" fmla="*/ 80 h 458"/>
                <a:gd name="T46" fmla="*/ 0 w 497"/>
                <a:gd name="T47" fmla="*/ 129 h 458"/>
                <a:gd name="T48" fmla="*/ 0 w 497"/>
                <a:gd name="T49" fmla="*/ 129 h 458"/>
                <a:gd name="T50" fmla="*/ 0 w 497"/>
                <a:gd name="T51" fmla="*/ 129 h 458"/>
                <a:gd name="T52" fmla="*/ 4 w 497"/>
                <a:gd name="T53" fmla="*/ 158 h 458"/>
                <a:gd name="T54" fmla="*/ 58 w 497"/>
                <a:gd name="T55" fmla="*/ 339 h 458"/>
                <a:gd name="T56" fmla="*/ 97 w 497"/>
                <a:gd name="T57" fmla="*/ 456 h 458"/>
                <a:gd name="T58" fmla="*/ 98 w 497"/>
                <a:gd name="T59" fmla="*/ 458 h 458"/>
                <a:gd name="T60" fmla="*/ 243 w 497"/>
                <a:gd name="T61" fmla="*/ 451 h 458"/>
                <a:gd name="T62" fmla="*/ 242 w 497"/>
                <a:gd name="T63" fmla="*/ 44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458">
                  <a:moveTo>
                    <a:pt x="242" y="447"/>
                  </a:moveTo>
                  <a:cubicBezTo>
                    <a:pt x="99" y="454"/>
                    <a:pt x="99" y="454"/>
                    <a:pt x="99" y="454"/>
                  </a:cubicBezTo>
                  <a:cubicBezTo>
                    <a:pt x="99" y="456"/>
                    <a:pt x="99" y="456"/>
                    <a:pt x="99" y="456"/>
                  </a:cubicBezTo>
                  <a:cubicBezTo>
                    <a:pt x="101" y="455"/>
                    <a:pt x="101" y="455"/>
                    <a:pt x="101" y="455"/>
                  </a:cubicBezTo>
                  <a:cubicBezTo>
                    <a:pt x="101" y="455"/>
                    <a:pt x="100" y="451"/>
                    <a:pt x="97" y="443"/>
                  </a:cubicBezTo>
                  <a:cubicBezTo>
                    <a:pt x="88" y="416"/>
                    <a:pt x="64" y="348"/>
                    <a:pt x="43" y="282"/>
                  </a:cubicBezTo>
                  <a:cubicBezTo>
                    <a:pt x="33" y="248"/>
                    <a:pt x="23" y="215"/>
                    <a:pt x="16" y="188"/>
                  </a:cubicBezTo>
                  <a:cubicBezTo>
                    <a:pt x="12" y="175"/>
                    <a:pt x="9" y="162"/>
                    <a:pt x="7" y="152"/>
                  </a:cubicBezTo>
                  <a:cubicBezTo>
                    <a:pt x="5" y="142"/>
                    <a:pt x="4" y="134"/>
                    <a:pt x="4" y="129"/>
                  </a:cubicBezTo>
                  <a:cubicBezTo>
                    <a:pt x="4" y="129"/>
                    <a:pt x="4" y="129"/>
                    <a:pt x="4" y="129"/>
                  </a:cubicBezTo>
                  <a:cubicBezTo>
                    <a:pt x="4" y="129"/>
                    <a:pt x="4" y="129"/>
                    <a:pt x="4" y="129"/>
                  </a:cubicBezTo>
                  <a:cubicBezTo>
                    <a:pt x="4" y="111"/>
                    <a:pt x="8" y="96"/>
                    <a:pt x="17" y="82"/>
                  </a:cubicBezTo>
                  <a:cubicBezTo>
                    <a:pt x="30" y="61"/>
                    <a:pt x="51" y="45"/>
                    <a:pt x="79" y="33"/>
                  </a:cubicBezTo>
                  <a:cubicBezTo>
                    <a:pt x="106" y="21"/>
                    <a:pt x="139" y="13"/>
                    <a:pt x="174" y="9"/>
                  </a:cubicBezTo>
                  <a:cubicBezTo>
                    <a:pt x="205" y="5"/>
                    <a:pt x="252" y="4"/>
                    <a:pt x="300" y="4"/>
                  </a:cubicBezTo>
                  <a:cubicBezTo>
                    <a:pt x="347" y="4"/>
                    <a:pt x="397" y="5"/>
                    <a:pt x="434" y="7"/>
                  </a:cubicBezTo>
                  <a:cubicBezTo>
                    <a:pt x="453" y="7"/>
                    <a:pt x="468" y="8"/>
                    <a:pt x="479" y="8"/>
                  </a:cubicBezTo>
                  <a:cubicBezTo>
                    <a:pt x="490" y="9"/>
                    <a:pt x="497" y="9"/>
                    <a:pt x="497" y="9"/>
                  </a:cubicBezTo>
                  <a:cubicBezTo>
                    <a:pt x="497" y="5"/>
                    <a:pt x="497" y="5"/>
                    <a:pt x="497" y="5"/>
                  </a:cubicBezTo>
                  <a:cubicBezTo>
                    <a:pt x="497" y="5"/>
                    <a:pt x="395" y="0"/>
                    <a:pt x="300" y="0"/>
                  </a:cubicBezTo>
                  <a:cubicBezTo>
                    <a:pt x="252" y="0"/>
                    <a:pt x="205" y="1"/>
                    <a:pt x="174" y="5"/>
                  </a:cubicBezTo>
                  <a:cubicBezTo>
                    <a:pt x="126" y="11"/>
                    <a:pt x="83" y="23"/>
                    <a:pt x="51" y="43"/>
                  </a:cubicBezTo>
                  <a:cubicBezTo>
                    <a:pt x="35" y="53"/>
                    <a:pt x="22" y="65"/>
                    <a:pt x="14" y="80"/>
                  </a:cubicBezTo>
                  <a:cubicBezTo>
                    <a:pt x="5" y="94"/>
                    <a:pt x="0" y="110"/>
                    <a:pt x="0" y="129"/>
                  </a:cubicBezTo>
                  <a:cubicBezTo>
                    <a:pt x="0" y="129"/>
                    <a:pt x="0" y="129"/>
                    <a:pt x="0" y="129"/>
                  </a:cubicBezTo>
                  <a:cubicBezTo>
                    <a:pt x="0" y="129"/>
                    <a:pt x="0" y="129"/>
                    <a:pt x="0" y="129"/>
                  </a:cubicBezTo>
                  <a:cubicBezTo>
                    <a:pt x="0" y="136"/>
                    <a:pt x="1" y="145"/>
                    <a:pt x="4" y="158"/>
                  </a:cubicBezTo>
                  <a:cubicBezTo>
                    <a:pt x="13" y="201"/>
                    <a:pt x="37" y="275"/>
                    <a:pt x="58" y="339"/>
                  </a:cubicBezTo>
                  <a:cubicBezTo>
                    <a:pt x="79" y="403"/>
                    <a:pt x="97" y="456"/>
                    <a:pt x="97" y="456"/>
                  </a:cubicBezTo>
                  <a:cubicBezTo>
                    <a:pt x="98" y="458"/>
                    <a:pt x="98" y="458"/>
                    <a:pt x="98" y="458"/>
                  </a:cubicBezTo>
                  <a:cubicBezTo>
                    <a:pt x="243" y="451"/>
                    <a:pt x="243" y="451"/>
                    <a:pt x="243" y="451"/>
                  </a:cubicBezTo>
                  <a:cubicBezTo>
                    <a:pt x="242" y="447"/>
                    <a:pt x="242" y="447"/>
                    <a:pt x="242" y="4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isļiḓè"/>
            <p:cNvSpPr/>
            <p:nvPr/>
          </p:nvSpPr>
          <p:spPr bwMode="auto">
            <a:xfrm>
              <a:off x="3374" y="7186"/>
              <a:ext cx="1474" cy="988"/>
            </a:xfrm>
            <a:custGeom>
              <a:avLst/>
              <a:gdLst>
                <a:gd name="T0" fmla="*/ 468 w 527"/>
                <a:gd name="T1" fmla="*/ 353 h 353"/>
                <a:gd name="T2" fmla="*/ 60 w 527"/>
                <a:gd name="T3" fmla="*/ 353 h 353"/>
                <a:gd name="T4" fmla="*/ 0 w 527"/>
                <a:gd name="T5" fmla="*/ 294 h 353"/>
                <a:gd name="T6" fmla="*/ 0 w 527"/>
                <a:gd name="T7" fmla="*/ 59 h 353"/>
                <a:gd name="T8" fmla="*/ 60 w 527"/>
                <a:gd name="T9" fmla="*/ 0 h 353"/>
                <a:gd name="T10" fmla="*/ 468 w 527"/>
                <a:gd name="T11" fmla="*/ 0 h 353"/>
                <a:gd name="T12" fmla="*/ 527 w 527"/>
                <a:gd name="T13" fmla="*/ 59 h 353"/>
                <a:gd name="T14" fmla="*/ 527 w 527"/>
                <a:gd name="T15" fmla="*/ 294 h 353"/>
                <a:gd name="T16" fmla="*/ 468 w 527"/>
                <a:gd name="T17" fmla="*/ 35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7" h="353">
                  <a:moveTo>
                    <a:pt x="468" y="353"/>
                  </a:moveTo>
                  <a:cubicBezTo>
                    <a:pt x="60" y="353"/>
                    <a:pt x="60" y="353"/>
                    <a:pt x="60" y="353"/>
                  </a:cubicBezTo>
                  <a:cubicBezTo>
                    <a:pt x="27" y="353"/>
                    <a:pt x="0" y="327"/>
                    <a:pt x="0" y="294"/>
                  </a:cubicBezTo>
                  <a:cubicBezTo>
                    <a:pt x="0" y="59"/>
                    <a:pt x="0" y="59"/>
                    <a:pt x="0" y="59"/>
                  </a:cubicBezTo>
                  <a:cubicBezTo>
                    <a:pt x="0" y="26"/>
                    <a:pt x="27" y="0"/>
                    <a:pt x="60" y="0"/>
                  </a:cubicBezTo>
                  <a:cubicBezTo>
                    <a:pt x="468" y="0"/>
                    <a:pt x="468" y="0"/>
                    <a:pt x="468" y="0"/>
                  </a:cubicBezTo>
                  <a:cubicBezTo>
                    <a:pt x="500" y="0"/>
                    <a:pt x="527" y="26"/>
                    <a:pt x="527" y="59"/>
                  </a:cubicBezTo>
                  <a:cubicBezTo>
                    <a:pt x="527" y="294"/>
                    <a:pt x="527" y="294"/>
                    <a:pt x="527" y="294"/>
                  </a:cubicBezTo>
                  <a:cubicBezTo>
                    <a:pt x="527" y="327"/>
                    <a:pt x="500" y="353"/>
                    <a:pt x="468" y="3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išlîḓé"/>
            <p:cNvSpPr/>
            <p:nvPr/>
          </p:nvSpPr>
          <p:spPr bwMode="auto">
            <a:xfrm>
              <a:off x="3708" y="7625"/>
              <a:ext cx="488" cy="769"/>
            </a:xfrm>
            <a:custGeom>
              <a:avLst/>
              <a:gdLst>
                <a:gd name="T0" fmla="*/ 116 w 283"/>
                <a:gd name="T1" fmla="*/ 0 h 446"/>
                <a:gd name="T2" fmla="*/ 0 w 283"/>
                <a:gd name="T3" fmla="*/ 446 h 446"/>
                <a:gd name="T4" fmla="*/ 180 w 283"/>
                <a:gd name="T5" fmla="*/ 446 h 446"/>
                <a:gd name="T6" fmla="*/ 283 w 283"/>
                <a:gd name="T7" fmla="*/ 0 h 446"/>
                <a:gd name="T8" fmla="*/ 116 w 283"/>
                <a:gd name="T9" fmla="*/ 0 h 446"/>
              </a:gdLst>
              <a:ahLst/>
              <a:cxnLst>
                <a:cxn ang="0">
                  <a:pos x="T0" y="T1"/>
                </a:cxn>
                <a:cxn ang="0">
                  <a:pos x="T2" y="T3"/>
                </a:cxn>
                <a:cxn ang="0">
                  <a:pos x="T4" y="T5"/>
                </a:cxn>
                <a:cxn ang="0">
                  <a:pos x="T6" y="T7"/>
                </a:cxn>
                <a:cxn ang="0">
                  <a:pos x="T8" y="T9"/>
                </a:cxn>
              </a:cxnLst>
              <a:rect l="0" t="0" r="r" b="b"/>
              <a:pathLst>
                <a:path w="283" h="446">
                  <a:moveTo>
                    <a:pt x="116" y="0"/>
                  </a:moveTo>
                  <a:lnTo>
                    <a:pt x="0" y="446"/>
                  </a:lnTo>
                  <a:lnTo>
                    <a:pt x="180" y="446"/>
                  </a:lnTo>
                  <a:lnTo>
                    <a:pt x="283" y="0"/>
                  </a:lnTo>
                  <a:lnTo>
                    <a:pt x="116"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ïśļiḑé"/>
            <p:cNvSpPr/>
            <p:nvPr/>
          </p:nvSpPr>
          <p:spPr bwMode="auto">
            <a:xfrm>
              <a:off x="3708" y="8344"/>
              <a:ext cx="574" cy="50"/>
            </a:xfrm>
            <a:custGeom>
              <a:avLst/>
              <a:gdLst>
                <a:gd name="T0" fmla="*/ 7 w 333"/>
                <a:gd name="T1" fmla="*/ 0 h 29"/>
                <a:gd name="T2" fmla="*/ 0 w 333"/>
                <a:gd name="T3" fmla="*/ 29 h 29"/>
                <a:gd name="T4" fmla="*/ 333 w 333"/>
                <a:gd name="T5" fmla="*/ 29 h 29"/>
                <a:gd name="T6" fmla="*/ 333 w 333"/>
                <a:gd name="T7" fmla="*/ 0 h 29"/>
                <a:gd name="T8" fmla="*/ 7 w 333"/>
                <a:gd name="T9" fmla="*/ 0 h 29"/>
              </a:gdLst>
              <a:ahLst/>
              <a:cxnLst>
                <a:cxn ang="0">
                  <a:pos x="T0" y="T1"/>
                </a:cxn>
                <a:cxn ang="0">
                  <a:pos x="T2" y="T3"/>
                </a:cxn>
                <a:cxn ang="0">
                  <a:pos x="T4" y="T5"/>
                </a:cxn>
                <a:cxn ang="0">
                  <a:pos x="T6" y="T7"/>
                </a:cxn>
                <a:cxn ang="0">
                  <a:pos x="T8" y="T9"/>
                </a:cxn>
              </a:cxnLst>
              <a:rect l="0" t="0" r="r" b="b"/>
              <a:pathLst>
                <a:path w="333" h="29">
                  <a:moveTo>
                    <a:pt x="7" y="0"/>
                  </a:moveTo>
                  <a:lnTo>
                    <a:pt x="0" y="29"/>
                  </a:lnTo>
                  <a:lnTo>
                    <a:pt x="333" y="29"/>
                  </a:lnTo>
                  <a:lnTo>
                    <a:pt x="333" y="0"/>
                  </a:lnTo>
                  <a:lnTo>
                    <a:pt x="7"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íśḻîḑé"/>
            <p:cNvSpPr/>
            <p:nvPr/>
          </p:nvSpPr>
          <p:spPr bwMode="auto">
            <a:xfrm>
              <a:off x="4249" y="8344"/>
              <a:ext cx="1048" cy="62"/>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7" name="ísḻîḓé"/>
            <p:cNvSpPr/>
            <p:nvPr/>
          </p:nvSpPr>
          <p:spPr bwMode="auto">
            <a:xfrm>
              <a:off x="2952" y="8394"/>
              <a:ext cx="3899" cy="131"/>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8" name="i$ḷïďe"/>
            <p:cNvSpPr/>
            <p:nvPr/>
          </p:nvSpPr>
          <p:spPr bwMode="auto">
            <a:xfrm>
              <a:off x="3374"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9" name="íṥḷïḓe"/>
            <p:cNvSpPr/>
            <p:nvPr/>
          </p:nvSpPr>
          <p:spPr bwMode="auto">
            <a:xfrm>
              <a:off x="6316"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0" name="íṩļîḓè"/>
            <p:cNvSpPr/>
            <p:nvPr/>
          </p:nvSpPr>
          <p:spPr bwMode="auto">
            <a:xfrm>
              <a:off x="4425" y="6467"/>
              <a:ext cx="633" cy="503"/>
            </a:xfrm>
            <a:custGeom>
              <a:avLst/>
              <a:gdLst>
                <a:gd name="T0" fmla="*/ 36 w 226"/>
                <a:gd name="T1" fmla="*/ 0 h 180"/>
                <a:gd name="T2" fmla="*/ 190 w 226"/>
                <a:gd name="T3" fmla="*/ 0 h 180"/>
                <a:gd name="T4" fmla="*/ 226 w 226"/>
                <a:gd name="T5" fmla="*/ 34 h 180"/>
                <a:gd name="T6" fmla="*/ 226 w 226"/>
                <a:gd name="T7" fmla="*/ 93 h 180"/>
                <a:gd name="T8" fmla="*/ 226 w 226"/>
                <a:gd name="T9" fmla="*/ 114 h 180"/>
                <a:gd name="T10" fmla="*/ 226 w 226"/>
                <a:gd name="T11" fmla="*/ 180 h 180"/>
                <a:gd name="T12" fmla="*/ 190 w 226"/>
                <a:gd name="T13" fmla="*/ 148 h 180"/>
                <a:gd name="T14" fmla="*/ 36 w 226"/>
                <a:gd name="T15" fmla="*/ 148 h 180"/>
                <a:gd name="T16" fmla="*/ 0 w 226"/>
                <a:gd name="T17" fmla="*/ 114 h 180"/>
                <a:gd name="T18" fmla="*/ 0 w 226"/>
                <a:gd name="T19" fmla="*/ 34 h 180"/>
                <a:gd name="T20" fmla="*/ 36 w 226"/>
                <a:gd name="T21"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180">
                  <a:moveTo>
                    <a:pt x="36" y="0"/>
                  </a:moveTo>
                  <a:cubicBezTo>
                    <a:pt x="190" y="0"/>
                    <a:pt x="190" y="0"/>
                    <a:pt x="190" y="0"/>
                  </a:cubicBezTo>
                  <a:cubicBezTo>
                    <a:pt x="210" y="0"/>
                    <a:pt x="226" y="15"/>
                    <a:pt x="226" y="34"/>
                  </a:cubicBezTo>
                  <a:cubicBezTo>
                    <a:pt x="226" y="93"/>
                    <a:pt x="226" y="93"/>
                    <a:pt x="226" y="93"/>
                  </a:cubicBezTo>
                  <a:cubicBezTo>
                    <a:pt x="226" y="114"/>
                    <a:pt x="226" y="114"/>
                    <a:pt x="226" y="114"/>
                  </a:cubicBezTo>
                  <a:cubicBezTo>
                    <a:pt x="226" y="180"/>
                    <a:pt x="226" y="180"/>
                    <a:pt x="226" y="180"/>
                  </a:cubicBezTo>
                  <a:cubicBezTo>
                    <a:pt x="190" y="148"/>
                    <a:pt x="190" y="148"/>
                    <a:pt x="190" y="148"/>
                  </a:cubicBezTo>
                  <a:cubicBezTo>
                    <a:pt x="36" y="148"/>
                    <a:pt x="36" y="148"/>
                    <a:pt x="36" y="148"/>
                  </a:cubicBezTo>
                  <a:cubicBezTo>
                    <a:pt x="16" y="148"/>
                    <a:pt x="0" y="133"/>
                    <a:pt x="0" y="114"/>
                  </a:cubicBezTo>
                  <a:cubicBezTo>
                    <a:pt x="0" y="34"/>
                    <a:pt x="0" y="34"/>
                    <a:pt x="0" y="34"/>
                  </a:cubicBezTo>
                  <a:cubicBezTo>
                    <a:pt x="0" y="15"/>
                    <a:pt x="1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iṡḷïḓè"/>
            <p:cNvSpPr/>
            <p:nvPr/>
          </p:nvSpPr>
          <p:spPr bwMode="auto">
            <a:xfrm>
              <a:off x="4420" y="6460"/>
              <a:ext cx="643" cy="520"/>
            </a:xfrm>
            <a:custGeom>
              <a:avLst/>
              <a:gdLst>
                <a:gd name="T0" fmla="*/ 38 w 230"/>
                <a:gd name="T1" fmla="*/ 2 h 186"/>
                <a:gd name="T2" fmla="*/ 38 w 230"/>
                <a:gd name="T3" fmla="*/ 4 h 186"/>
                <a:gd name="T4" fmla="*/ 192 w 230"/>
                <a:gd name="T5" fmla="*/ 4 h 186"/>
                <a:gd name="T6" fmla="*/ 216 w 230"/>
                <a:gd name="T7" fmla="*/ 13 h 186"/>
                <a:gd name="T8" fmla="*/ 226 w 230"/>
                <a:gd name="T9" fmla="*/ 36 h 186"/>
                <a:gd name="T10" fmla="*/ 226 w 230"/>
                <a:gd name="T11" fmla="*/ 95 h 186"/>
                <a:gd name="T12" fmla="*/ 226 w 230"/>
                <a:gd name="T13" fmla="*/ 116 h 186"/>
                <a:gd name="T14" fmla="*/ 226 w 230"/>
                <a:gd name="T15" fmla="*/ 178 h 186"/>
                <a:gd name="T16" fmla="*/ 192 w 230"/>
                <a:gd name="T17" fmla="*/ 148 h 186"/>
                <a:gd name="T18" fmla="*/ 38 w 230"/>
                <a:gd name="T19" fmla="*/ 148 h 186"/>
                <a:gd name="T20" fmla="*/ 14 w 230"/>
                <a:gd name="T21" fmla="*/ 139 h 186"/>
                <a:gd name="T22" fmla="*/ 4 w 230"/>
                <a:gd name="T23" fmla="*/ 116 h 186"/>
                <a:gd name="T24" fmla="*/ 4 w 230"/>
                <a:gd name="T25" fmla="*/ 36 h 186"/>
                <a:gd name="T26" fmla="*/ 14 w 230"/>
                <a:gd name="T27" fmla="*/ 13 h 186"/>
                <a:gd name="T28" fmla="*/ 38 w 230"/>
                <a:gd name="T29" fmla="*/ 4 h 186"/>
                <a:gd name="T30" fmla="*/ 38 w 230"/>
                <a:gd name="T31" fmla="*/ 2 h 186"/>
                <a:gd name="T32" fmla="*/ 38 w 230"/>
                <a:gd name="T33" fmla="*/ 0 h 186"/>
                <a:gd name="T34" fmla="*/ 11 w 230"/>
                <a:gd name="T35" fmla="*/ 10 h 186"/>
                <a:gd name="T36" fmla="*/ 0 w 230"/>
                <a:gd name="T37" fmla="*/ 36 h 186"/>
                <a:gd name="T38" fmla="*/ 0 w 230"/>
                <a:gd name="T39" fmla="*/ 116 h 186"/>
                <a:gd name="T40" fmla="*/ 11 w 230"/>
                <a:gd name="T41" fmla="*/ 142 h 186"/>
                <a:gd name="T42" fmla="*/ 38 w 230"/>
                <a:gd name="T43" fmla="*/ 152 h 186"/>
                <a:gd name="T44" fmla="*/ 191 w 230"/>
                <a:gd name="T45" fmla="*/ 152 h 186"/>
                <a:gd name="T46" fmla="*/ 230 w 230"/>
                <a:gd name="T47" fmla="*/ 186 h 186"/>
                <a:gd name="T48" fmla="*/ 230 w 230"/>
                <a:gd name="T49" fmla="*/ 116 h 186"/>
                <a:gd name="T50" fmla="*/ 230 w 230"/>
                <a:gd name="T51" fmla="*/ 95 h 186"/>
                <a:gd name="T52" fmla="*/ 230 w 230"/>
                <a:gd name="T53" fmla="*/ 36 h 186"/>
                <a:gd name="T54" fmla="*/ 219 w 230"/>
                <a:gd name="T55" fmla="*/ 10 h 186"/>
                <a:gd name="T56" fmla="*/ 192 w 230"/>
                <a:gd name="T57" fmla="*/ 0 h 186"/>
                <a:gd name="T58" fmla="*/ 38 w 230"/>
                <a:gd name="T59" fmla="*/ 0 h 186"/>
                <a:gd name="T60" fmla="*/ 38 w 230"/>
                <a:gd name="T61"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0" h="186">
                  <a:moveTo>
                    <a:pt x="38" y="2"/>
                  </a:moveTo>
                  <a:cubicBezTo>
                    <a:pt x="38" y="4"/>
                    <a:pt x="38" y="4"/>
                    <a:pt x="38" y="4"/>
                  </a:cubicBezTo>
                  <a:cubicBezTo>
                    <a:pt x="192" y="4"/>
                    <a:pt x="192" y="4"/>
                    <a:pt x="192" y="4"/>
                  </a:cubicBezTo>
                  <a:cubicBezTo>
                    <a:pt x="202" y="4"/>
                    <a:pt x="210" y="7"/>
                    <a:pt x="216" y="13"/>
                  </a:cubicBezTo>
                  <a:cubicBezTo>
                    <a:pt x="222" y="19"/>
                    <a:pt x="226" y="27"/>
                    <a:pt x="226" y="36"/>
                  </a:cubicBezTo>
                  <a:cubicBezTo>
                    <a:pt x="226" y="95"/>
                    <a:pt x="226" y="95"/>
                    <a:pt x="226" y="95"/>
                  </a:cubicBezTo>
                  <a:cubicBezTo>
                    <a:pt x="226" y="116"/>
                    <a:pt x="226" y="116"/>
                    <a:pt x="226" y="116"/>
                  </a:cubicBezTo>
                  <a:cubicBezTo>
                    <a:pt x="226" y="178"/>
                    <a:pt x="226" y="178"/>
                    <a:pt x="226" y="178"/>
                  </a:cubicBezTo>
                  <a:cubicBezTo>
                    <a:pt x="192" y="148"/>
                    <a:pt x="192" y="148"/>
                    <a:pt x="192" y="148"/>
                  </a:cubicBezTo>
                  <a:cubicBezTo>
                    <a:pt x="38" y="148"/>
                    <a:pt x="38" y="148"/>
                    <a:pt x="38" y="148"/>
                  </a:cubicBezTo>
                  <a:cubicBezTo>
                    <a:pt x="29" y="148"/>
                    <a:pt x="20" y="145"/>
                    <a:pt x="14" y="139"/>
                  </a:cubicBezTo>
                  <a:cubicBezTo>
                    <a:pt x="8" y="133"/>
                    <a:pt x="4" y="125"/>
                    <a:pt x="4" y="116"/>
                  </a:cubicBezTo>
                  <a:cubicBezTo>
                    <a:pt x="4" y="36"/>
                    <a:pt x="4" y="36"/>
                    <a:pt x="4" y="36"/>
                  </a:cubicBezTo>
                  <a:cubicBezTo>
                    <a:pt x="4" y="27"/>
                    <a:pt x="8" y="19"/>
                    <a:pt x="14" y="13"/>
                  </a:cubicBezTo>
                  <a:cubicBezTo>
                    <a:pt x="20" y="7"/>
                    <a:pt x="29" y="4"/>
                    <a:pt x="38" y="4"/>
                  </a:cubicBezTo>
                  <a:cubicBezTo>
                    <a:pt x="38" y="2"/>
                    <a:pt x="38" y="2"/>
                    <a:pt x="38" y="2"/>
                  </a:cubicBezTo>
                  <a:cubicBezTo>
                    <a:pt x="38" y="0"/>
                    <a:pt x="38" y="0"/>
                    <a:pt x="38" y="0"/>
                  </a:cubicBezTo>
                  <a:cubicBezTo>
                    <a:pt x="28" y="0"/>
                    <a:pt x="18" y="4"/>
                    <a:pt x="11" y="10"/>
                  </a:cubicBezTo>
                  <a:cubicBezTo>
                    <a:pt x="5" y="17"/>
                    <a:pt x="0" y="26"/>
                    <a:pt x="0" y="36"/>
                  </a:cubicBezTo>
                  <a:cubicBezTo>
                    <a:pt x="0" y="116"/>
                    <a:pt x="0" y="116"/>
                    <a:pt x="0" y="116"/>
                  </a:cubicBezTo>
                  <a:cubicBezTo>
                    <a:pt x="0" y="126"/>
                    <a:pt x="5" y="135"/>
                    <a:pt x="11" y="142"/>
                  </a:cubicBezTo>
                  <a:cubicBezTo>
                    <a:pt x="18" y="148"/>
                    <a:pt x="28" y="152"/>
                    <a:pt x="38" y="152"/>
                  </a:cubicBezTo>
                  <a:cubicBezTo>
                    <a:pt x="191" y="152"/>
                    <a:pt x="191" y="152"/>
                    <a:pt x="191" y="152"/>
                  </a:cubicBezTo>
                  <a:cubicBezTo>
                    <a:pt x="230" y="186"/>
                    <a:pt x="230" y="186"/>
                    <a:pt x="230" y="186"/>
                  </a:cubicBezTo>
                  <a:cubicBezTo>
                    <a:pt x="230" y="116"/>
                    <a:pt x="230" y="116"/>
                    <a:pt x="230" y="116"/>
                  </a:cubicBezTo>
                  <a:cubicBezTo>
                    <a:pt x="230" y="95"/>
                    <a:pt x="230" y="95"/>
                    <a:pt x="230" y="95"/>
                  </a:cubicBezTo>
                  <a:cubicBezTo>
                    <a:pt x="230" y="36"/>
                    <a:pt x="230" y="36"/>
                    <a:pt x="230" y="36"/>
                  </a:cubicBezTo>
                  <a:cubicBezTo>
                    <a:pt x="230" y="26"/>
                    <a:pt x="226" y="17"/>
                    <a:pt x="219" y="10"/>
                  </a:cubicBezTo>
                  <a:cubicBezTo>
                    <a:pt x="212" y="4"/>
                    <a:pt x="203" y="0"/>
                    <a:pt x="192" y="0"/>
                  </a:cubicBezTo>
                  <a:cubicBezTo>
                    <a:pt x="38" y="0"/>
                    <a:pt x="38" y="0"/>
                    <a:pt x="38" y="0"/>
                  </a:cubicBezTo>
                  <a:lnTo>
                    <a:pt x="38" y="2"/>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ïṣľiḓé"/>
            <p:cNvSpPr/>
            <p:nvPr/>
          </p:nvSpPr>
          <p:spPr bwMode="auto">
            <a:xfrm>
              <a:off x="4301" y="6329"/>
              <a:ext cx="631" cy="507"/>
            </a:xfrm>
            <a:custGeom>
              <a:avLst/>
              <a:gdLst>
                <a:gd name="T0" fmla="*/ 35 w 225"/>
                <a:gd name="T1" fmla="*/ 0 h 181"/>
                <a:gd name="T2" fmla="*/ 190 w 225"/>
                <a:gd name="T3" fmla="*/ 0 h 181"/>
                <a:gd name="T4" fmla="*/ 225 w 225"/>
                <a:gd name="T5" fmla="*/ 34 h 181"/>
                <a:gd name="T6" fmla="*/ 225 w 225"/>
                <a:gd name="T7" fmla="*/ 94 h 181"/>
                <a:gd name="T8" fmla="*/ 225 w 225"/>
                <a:gd name="T9" fmla="*/ 115 h 181"/>
                <a:gd name="T10" fmla="*/ 225 w 225"/>
                <a:gd name="T11" fmla="*/ 181 h 181"/>
                <a:gd name="T12" fmla="*/ 189 w 225"/>
                <a:gd name="T13" fmla="*/ 149 h 181"/>
                <a:gd name="T14" fmla="*/ 35 w 225"/>
                <a:gd name="T15" fmla="*/ 149 h 181"/>
                <a:gd name="T16" fmla="*/ 0 w 225"/>
                <a:gd name="T17" fmla="*/ 115 h 181"/>
                <a:gd name="T18" fmla="*/ 0 w 225"/>
                <a:gd name="T19" fmla="*/ 34 h 181"/>
                <a:gd name="T20" fmla="*/ 35 w 225"/>
                <a:gd name="T21"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 h="181">
                  <a:moveTo>
                    <a:pt x="35" y="0"/>
                  </a:moveTo>
                  <a:cubicBezTo>
                    <a:pt x="190" y="0"/>
                    <a:pt x="190" y="0"/>
                    <a:pt x="190" y="0"/>
                  </a:cubicBezTo>
                  <a:cubicBezTo>
                    <a:pt x="209" y="0"/>
                    <a:pt x="225" y="16"/>
                    <a:pt x="225" y="34"/>
                  </a:cubicBezTo>
                  <a:cubicBezTo>
                    <a:pt x="225" y="94"/>
                    <a:pt x="225" y="94"/>
                    <a:pt x="225" y="94"/>
                  </a:cubicBezTo>
                  <a:cubicBezTo>
                    <a:pt x="225" y="115"/>
                    <a:pt x="225" y="115"/>
                    <a:pt x="225" y="115"/>
                  </a:cubicBezTo>
                  <a:cubicBezTo>
                    <a:pt x="225" y="181"/>
                    <a:pt x="225" y="181"/>
                    <a:pt x="225" y="181"/>
                  </a:cubicBezTo>
                  <a:cubicBezTo>
                    <a:pt x="189" y="149"/>
                    <a:pt x="189" y="149"/>
                    <a:pt x="189" y="149"/>
                  </a:cubicBezTo>
                  <a:cubicBezTo>
                    <a:pt x="35" y="149"/>
                    <a:pt x="35" y="149"/>
                    <a:pt x="35" y="149"/>
                  </a:cubicBezTo>
                  <a:cubicBezTo>
                    <a:pt x="16" y="149"/>
                    <a:pt x="0" y="134"/>
                    <a:pt x="0" y="115"/>
                  </a:cubicBezTo>
                  <a:cubicBezTo>
                    <a:pt x="0" y="34"/>
                    <a:pt x="0" y="34"/>
                    <a:pt x="0" y="34"/>
                  </a:cubicBezTo>
                  <a:cubicBezTo>
                    <a:pt x="0" y="16"/>
                    <a:pt x="16" y="0"/>
                    <a:pt x="3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íṡ1ïḑé"/>
            <p:cNvSpPr/>
            <p:nvPr/>
          </p:nvSpPr>
          <p:spPr bwMode="auto">
            <a:xfrm>
              <a:off x="4296" y="6324"/>
              <a:ext cx="641" cy="522"/>
            </a:xfrm>
            <a:custGeom>
              <a:avLst/>
              <a:gdLst>
                <a:gd name="T0" fmla="*/ 37 w 229"/>
                <a:gd name="T1" fmla="*/ 2 h 187"/>
                <a:gd name="T2" fmla="*/ 37 w 229"/>
                <a:gd name="T3" fmla="*/ 4 h 187"/>
                <a:gd name="T4" fmla="*/ 192 w 229"/>
                <a:gd name="T5" fmla="*/ 4 h 187"/>
                <a:gd name="T6" fmla="*/ 216 w 229"/>
                <a:gd name="T7" fmla="*/ 14 h 187"/>
                <a:gd name="T8" fmla="*/ 225 w 229"/>
                <a:gd name="T9" fmla="*/ 36 h 187"/>
                <a:gd name="T10" fmla="*/ 225 w 229"/>
                <a:gd name="T11" fmla="*/ 96 h 187"/>
                <a:gd name="T12" fmla="*/ 225 w 229"/>
                <a:gd name="T13" fmla="*/ 117 h 187"/>
                <a:gd name="T14" fmla="*/ 225 w 229"/>
                <a:gd name="T15" fmla="*/ 178 h 187"/>
                <a:gd name="T16" fmla="*/ 192 w 229"/>
                <a:gd name="T17" fmla="*/ 149 h 187"/>
                <a:gd name="T18" fmla="*/ 37 w 229"/>
                <a:gd name="T19" fmla="*/ 149 h 187"/>
                <a:gd name="T20" fmla="*/ 14 w 229"/>
                <a:gd name="T21" fmla="*/ 140 h 187"/>
                <a:gd name="T22" fmla="*/ 4 w 229"/>
                <a:gd name="T23" fmla="*/ 117 h 187"/>
                <a:gd name="T24" fmla="*/ 4 w 229"/>
                <a:gd name="T25" fmla="*/ 36 h 187"/>
                <a:gd name="T26" fmla="*/ 14 w 229"/>
                <a:gd name="T27" fmla="*/ 14 h 187"/>
                <a:gd name="T28" fmla="*/ 37 w 229"/>
                <a:gd name="T29" fmla="*/ 4 h 187"/>
                <a:gd name="T30" fmla="*/ 37 w 229"/>
                <a:gd name="T31" fmla="*/ 2 h 187"/>
                <a:gd name="T32" fmla="*/ 37 w 229"/>
                <a:gd name="T33" fmla="*/ 0 h 187"/>
                <a:gd name="T34" fmla="*/ 11 w 229"/>
                <a:gd name="T35" fmla="*/ 11 h 187"/>
                <a:gd name="T36" fmla="*/ 0 w 229"/>
                <a:gd name="T37" fmla="*/ 36 h 187"/>
                <a:gd name="T38" fmla="*/ 0 w 229"/>
                <a:gd name="T39" fmla="*/ 117 h 187"/>
                <a:gd name="T40" fmla="*/ 11 w 229"/>
                <a:gd name="T41" fmla="*/ 142 h 187"/>
                <a:gd name="T42" fmla="*/ 37 w 229"/>
                <a:gd name="T43" fmla="*/ 153 h 187"/>
                <a:gd name="T44" fmla="*/ 190 w 229"/>
                <a:gd name="T45" fmla="*/ 153 h 187"/>
                <a:gd name="T46" fmla="*/ 229 w 229"/>
                <a:gd name="T47" fmla="*/ 187 h 187"/>
                <a:gd name="T48" fmla="*/ 229 w 229"/>
                <a:gd name="T49" fmla="*/ 117 h 187"/>
                <a:gd name="T50" fmla="*/ 229 w 229"/>
                <a:gd name="T51" fmla="*/ 96 h 187"/>
                <a:gd name="T52" fmla="*/ 229 w 229"/>
                <a:gd name="T53" fmla="*/ 36 h 187"/>
                <a:gd name="T54" fmla="*/ 218 w 229"/>
                <a:gd name="T55" fmla="*/ 11 h 187"/>
                <a:gd name="T56" fmla="*/ 192 w 229"/>
                <a:gd name="T57" fmla="*/ 0 h 187"/>
                <a:gd name="T58" fmla="*/ 37 w 229"/>
                <a:gd name="T59" fmla="*/ 0 h 187"/>
                <a:gd name="T60" fmla="*/ 37 w 229"/>
                <a:gd name="T61" fmla="*/ 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9" h="187">
                  <a:moveTo>
                    <a:pt x="37" y="2"/>
                  </a:moveTo>
                  <a:cubicBezTo>
                    <a:pt x="37" y="4"/>
                    <a:pt x="37" y="4"/>
                    <a:pt x="37" y="4"/>
                  </a:cubicBezTo>
                  <a:cubicBezTo>
                    <a:pt x="192" y="4"/>
                    <a:pt x="192" y="4"/>
                    <a:pt x="192" y="4"/>
                  </a:cubicBezTo>
                  <a:cubicBezTo>
                    <a:pt x="201" y="4"/>
                    <a:pt x="209" y="8"/>
                    <a:pt x="216" y="14"/>
                  </a:cubicBezTo>
                  <a:cubicBezTo>
                    <a:pt x="222" y="20"/>
                    <a:pt x="225" y="27"/>
                    <a:pt x="225" y="36"/>
                  </a:cubicBezTo>
                  <a:cubicBezTo>
                    <a:pt x="225" y="96"/>
                    <a:pt x="225" y="96"/>
                    <a:pt x="225" y="96"/>
                  </a:cubicBezTo>
                  <a:cubicBezTo>
                    <a:pt x="225" y="117"/>
                    <a:pt x="225" y="117"/>
                    <a:pt x="225" y="117"/>
                  </a:cubicBezTo>
                  <a:cubicBezTo>
                    <a:pt x="225" y="178"/>
                    <a:pt x="225" y="178"/>
                    <a:pt x="225" y="178"/>
                  </a:cubicBezTo>
                  <a:cubicBezTo>
                    <a:pt x="192" y="149"/>
                    <a:pt x="192" y="149"/>
                    <a:pt x="192" y="149"/>
                  </a:cubicBezTo>
                  <a:cubicBezTo>
                    <a:pt x="37" y="149"/>
                    <a:pt x="37" y="149"/>
                    <a:pt x="37" y="149"/>
                  </a:cubicBezTo>
                  <a:cubicBezTo>
                    <a:pt x="28" y="149"/>
                    <a:pt x="20" y="145"/>
                    <a:pt x="14" y="140"/>
                  </a:cubicBezTo>
                  <a:cubicBezTo>
                    <a:pt x="8" y="134"/>
                    <a:pt x="4" y="126"/>
                    <a:pt x="4" y="117"/>
                  </a:cubicBezTo>
                  <a:cubicBezTo>
                    <a:pt x="4" y="36"/>
                    <a:pt x="4" y="36"/>
                    <a:pt x="4" y="36"/>
                  </a:cubicBezTo>
                  <a:cubicBezTo>
                    <a:pt x="4" y="27"/>
                    <a:pt x="8" y="20"/>
                    <a:pt x="14" y="14"/>
                  </a:cubicBezTo>
                  <a:cubicBezTo>
                    <a:pt x="20" y="8"/>
                    <a:pt x="28" y="4"/>
                    <a:pt x="37" y="4"/>
                  </a:cubicBezTo>
                  <a:cubicBezTo>
                    <a:pt x="37" y="2"/>
                    <a:pt x="37" y="2"/>
                    <a:pt x="37" y="2"/>
                  </a:cubicBezTo>
                  <a:cubicBezTo>
                    <a:pt x="37" y="0"/>
                    <a:pt x="37" y="0"/>
                    <a:pt x="37" y="0"/>
                  </a:cubicBezTo>
                  <a:cubicBezTo>
                    <a:pt x="27" y="0"/>
                    <a:pt x="18" y="4"/>
                    <a:pt x="11" y="11"/>
                  </a:cubicBezTo>
                  <a:cubicBezTo>
                    <a:pt x="4" y="17"/>
                    <a:pt x="0" y="26"/>
                    <a:pt x="0" y="36"/>
                  </a:cubicBezTo>
                  <a:cubicBezTo>
                    <a:pt x="0" y="117"/>
                    <a:pt x="0" y="117"/>
                    <a:pt x="0" y="117"/>
                  </a:cubicBezTo>
                  <a:cubicBezTo>
                    <a:pt x="0" y="127"/>
                    <a:pt x="4" y="136"/>
                    <a:pt x="11" y="142"/>
                  </a:cubicBezTo>
                  <a:cubicBezTo>
                    <a:pt x="18" y="149"/>
                    <a:pt x="27" y="153"/>
                    <a:pt x="37" y="153"/>
                  </a:cubicBezTo>
                  <a:cubicBezTo>
                    <a:pt x="190" y="153"/>
                    <a:pt x="190" y="153"/>
                    <a:pt x="190" y="153"/>
                  </a:cubicBezTo>
                  <a:cubicBezTo>
                    <a:pt x="229" y="187"/>
                    <a:pt x="229" y="187"/>
                    <a:pt x="229" y="187"/>
                  </a:cubicBezTo>
                  <a:cubicBezTo>
                    <a:pt x="229" y="117"/>
                    <a:pt x="229" y="117"/>
                    <a:pt x="229" y="117"/>
                  </a:cubicBezTo>
                  <a:cubicBezTo>
                    <a:pt x="229" y="96"/>
                    <a:pt x="229" y="96"/>
                    <a:pt x="229" y="96"/>
                  </a:cubicBezTo>
                  <a:cubicBezTo>
                    <a:pt x="229" y="36"/>
                    <a:pt x="229" y="36"/>
                    <a:pt x="229" y="36"/>
                  </a:cubicBezTo>
                  <a:cubicBezTo>
                    <a:pt x="229" y="26"/>
                    <a:pt x="225" y="17"/>
                    <a:pt x="218" y="11"/>
                  </a:cubicBezTo>
                  <a:cubicBezTo>
                    <a:pt x="212" y="4"/>
                    <a:pt x="202" y="0"/>
                    <a:pt x="192" y="0"/>
                  </a:cubicBezTo>
                  <a:cubicBezTo>
                    <a:pt x="37" y="0"/>
                    <a:pt x="37" y="0"/>
                    <a:pt x="37" y="0"/>
                  </a:cubicBezTo>
                  <a:lnTo>
                    <a:pt x="37"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ïşľíḑe"/>
            <p:cNvSpPr/>
            <p:nvPr/>
          </p:nvSpPr>
          <p:spPr bwMode="auto">
            <a:xfrm>
              <a:off x="4716"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ïṡļîḋe"/>
            <p:cNvSpPr/>
            <p:nvPr/>
          </p:nvSpPr>
          <p:spPr bwMode="auto">
            <a:xfrm>
              <a:off x="4565"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ïŝľîḓè"/>
            <p:cNvSpPr/>
            <p:nvPr/>
          </p:nvSpPr>
          <p:spPr bwMode="auto">
            <a:xfrm>
              <a:off x="4413" y="6505"/>
              <a:ext cx="88"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ïsľíḋe"/>
            <p:cNvSpPr/>
            <p:nvPr/>
          </p:nvSpPr>
          <p:spPr bwMode="auto">
            <a:xfrm>
              <a:off x="6114" y="8089"/>
              <a:ext cx="233" cy="233"/>
            </a:xfrm>
            <a:custGeom>
              <a:avLst/>
              <a:gdLst>
                <a:gd name="T0" fmla="*/ 41 w 83"/>
                <a:gd name="T1" fmla="*/ 0 h 83"/>
                <a:gd name="T2" fmla="*/ 0 w 83"/>
                <a:gd name="T3" fmla="*/ 41 h 83"/>
                <a:gd name="T4" fmla="*/ 41 w 83"/>
                <a:gd name="T5" fmla="*/ 83 h 83"/>
                <a:gd name="T6" fmla="*/ 83 w 83"/>
                <a:gd name="T7" fmla="*/ 41 h 83"/>
                <a:gd name="T8" fmla="*/ 41 w 83"/>
                <a:gd name="T9" fmla="*/ 0 h 83"/>
                <a:gd name="T10" fmla="*/ 41 w 83"/>
                <a:gd name="T11" fmla="*/ 67 h 83"/>
                <a:gd name="T12" fmla="*/ 15 w 83"/>
                <a:gd name="T13" fmla="*/ 41 h 83"/>
                <a:gd name="T14" fmla="*/ 41 w 83"/>
                <a:gd name="T15" fmla="*/ 15 h 83"/>
                <a:gd name="T16" fmla="*/ 68 w 83"/>
                <a:gd name="T17" fmla="*/ 41 h 83"/>
                <a:gd name="T18" fmla="*/ 41 w 83"/>
                <a:gd name="T19" fmla="*/ 6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3">
                  <a:moveTo>
                    <a:pt x="41" y="0"/>
                  </a:moveTo>
                  <a:cubicBezTo>
                    <a:pt x="19" y="0"/>
                    <a:pt x="0" y="18"/>
                    <a:pt x="0" y="41"/>
                  </a:cubicBezTo>
                  <a:cubicBezTo>
                    <a:pt x="0" y="64"/>
                    <a:pt x="19" y="83"/>
                    <a:pt x="41" y="83"/>
                  </a:cubicBezTo>
                  <a:cubicBezTo>
                    <a:pt x="64" y="83"/>
                    <a:pt x="83" y="64"/>
                    <a:pt x="83" y="41"/>
                  </a:cubicBezTo>
                  <a:cubicBezTo>
                    <a:pt x="83" y="18"/>
                    <a:pt x="64" y="0"/>
                    <a:pt x="41" y="0"/>
                  </a:cubicBezTo>
                  <a:close/>
                  <a:moveTo>
                    <a:pt x="41" y="67"/>
                  </a:moveTo>
                  <a:cubicBezTo>
                    <a:pt x="27" y="67"/>
                    <a:pt x="15" y="56"/>
                    <a:pt x="15" y="41"/>
                  </a:cubicBezTo>
                  <a:cubicBezTo>
                    <a:pt x="15" y="27"/>
                    <a:pt x="27" y="15"/>
                    <a:pt x="41" y="15"/>
                  </a:cubicBezTo>
                  <a:cubicBezTo>
                    <a:pt x="56" y="15"/>
                    <a:pt x="68" y="27"/>
                    <a:pt x="68" y="41"/>
                  </a:cubicBezTo>
                  <a:cubicBezTo>
                    <a:pt x="68" y="56"/>
                    <a:pt x="56" y="67"/>
                    <a:pt x="41" y="6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îṡḷiḑè"/>
            <p:cNvSpPr/>
            <p:nvPr/>
          </p:nvSpPr>
          <p:spPr bwMode="auto">
            <a:xfrm>
              <a:off x="6109" y="8084"/>
              <a:ext cx="243" cy="243"/>
            </a:xfrm>
            <a:custGeom>
              <a:avLst/>
              <a:gdLst>
                <a:gd name="T0" fmla="*/ 43 w 87"/>
                <a:gd name="T1" fmla="*/ 2 h 87"/>
                <a:gd name="T2" fmla="*/ 43 w 87"/>
                <a:gd name="T3" fmla="*/ 0 h 87"/>
                <a:gd name="T4" fmla="*/ 0 w 87"/>
                <a:gd name="T5" fmla="*/ 43 h 87"/>
                <a:gd name="T6" fmla="*/ 43 w 87"/>
                <a:gd name="T7" fmla="*/ 87 h 87"/>
                <a:gd name="T8" fmla="*/ 87 w 87"/>
                <a:gd name="T9" fmla="*/ 43 h 87"/>
                <a:gd name="T10" fmla="*/ 43 w 87"/>
                <a:gd name="T11" fmla="*/ 0 h 87"/>
                <a:gd name="T12" fmla="*/ 43 w 87"/>
                <a:gd name="T13" fmla="*/ 2 h 87"/>
                <a:gd name="T14" fmla="*/ 43 w 87"/>
                <a:gd name="T15" fmla="*/ 4 h 87"/>
                <a:gd name="T16" fmla="*/ 71 w 87"/>
                <a:gd name="T17" fmla="*/ 15 h 87"/>
                <a:gd name="T18" fmla="*/ 83 w 87"/>
                <a:gd name="T19" fmla="*/ 43 h 87"/>
                <a:gd name="T20" fmla="*/ 71 w 87"/>
                <a:gd name="T21" fmla="*/ 71 h 87"/>
                <a:gd name="T22" fmla="*/ 43 w 87"/>
                <a:gd name="T23" fmla="*/ 83 h 87"/>
                <a:gd name="T24" fmla="*/ 16 w 87"/>
                <a:gd name="T25" fmla="*/ 71 h 87"/>
                <a:gd name="T26" fmla="*/ 4 w 87"/>
                <a:gd name="T27" fmla="*/ 43 h 87"/>
                <a:gd name="T28" fmla="*/ 16 w 87"/>
                <a:gd name="T29" fmla="*/ 15 h 87"/>
                <a:gd name="T30" fmla="*/ 43 w 87"/>
                <a:gd name="T31" fmla="*/ 4 h 87"/>
                <a:gd name="T32" fmla="*/ 43 w 87"/>
                <a:gd name="T33" fmla="*/ 2 h 87"/>
                <a:gd name="T34" fmla="*/ 43 w 87"/>
                <a:gd name="T35" fmla="*/ 69 h 87"/>
                <a:gd name="T36" fmla="*/ 43 w 87"/>
                <a:gd name="T37" fmla="*/ 67 h 87"/>
                <a:gd name="T38" fmla="*/ 26 w 87"/>
                <a:gd name="T39" fmla="*/ 60 h 87"/>
                <a:gd name="T40" fmla="*/ 19 w 87"/>
                <a:gd name="T41" fmla="*/ 43 h 87"/>
                <a:gd name="T42" fmla="*/ 26 w 87"/>
                <a:gd name="T43" fmla="*/ 26 h 87"/>
                <a:gd name="T44" fmla="*/ 43 w 87"/>
                <a:gd name="T45" fmla="*/ 19 h 87"/>
                <a:gd name="T46" fmla="*/ 61 w 87"/>
                <a:gd name="T47" fmla="*/ 26 h 87"/>
                <a:gd name="T48" fmla="*/ 68 w 87"/>
                <a:gd name="T49" fmla="*/ 43 h 87"/>
                <a:gd name="T50" fmla="*/ 61 w 87"/>
                <a:gd name="T51" fmla="*/ 60 h 87"/>
                <a:gd name="T52" fmla="*/ 43 w 87"/>
                <a:gd name="T53" fmla="*/ 67 h 87"/>
                <a:gd name="T54" fmla="*/ 43 w 87"/>
                <a:gd name="T55" fmla="*/ 69 h 87"/>
                <a:gd name="T56" fmla="*/ 43 w 87"/>
                <a:gd name="T57" fmla="*/ 71 h 87"/>
                <a:gd name="T58" fmla="*/ 72 w 87"/>
                <a:gd name="T59" fmla="*/ 43 h 87"/>
                <a:gd name="T60" fmla="*/ 43 w 87"/>
                <a:gd name="T61" fmla="*/ 15 h 87"/>
                <a:gd name="T62" fmla="*/ 15 w 87"/>
                <a:gd name="T63" fmla="*/ 43 h 87"/>
                <a:gd name="T64" fmla="*/ 43 w 87"/>
                <a:gd name="T65" fmla="*/ 71 h 87"/>
                <a:gd name="T66" fmla="*/ 43 w 87"/>
                <a:gd name="T67" fmla="*/ 6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87">
                  <a:moveTo>
                    <a:pt x="43" y="2"/>
                  </a:moveTo>
                  <a:cubicBezTo>
                    <a:pt x="43" y="0"/>
                    <a:pt x="43" y="0"/>
                    <a:pt x="43" y="0"/>
                  </a:cubicBezTo>
                  <a:cubicBezTo>
                    <a:pt x="19" y="0"/>
                    <a:pt x="0" y="19"/>
                    <a:pt x="0" y="43"/>
                  </a:cubicBezTo>
                  <a:cubicBezTo>
                    <a:pt x="0" y="67"/>
                    <a:pt x="19" y="87"/>
                    <a:pt x="43" y="87"/>
                  </a:cubicBezTo>
                  <a:cubicBezTo>
                    <a:pt x="67" y="87"/>
                    <a:pt x="87" y="67"/>
                    <a:pt x="87" y="43"/>
                  </a:cubicBezTo>
                  <a:cubicBezTo>
                    <a:pt x="87" y="19"/>
                    <a:pt x="67" y="0"/>
                    <a:pt x="43" y="0"/>
                  </a:cubicBezTo>
                  <a:cubicBezTo>
                    <a:pt x="43" y="2"/>
                    <a:pt x="43" y="2"/>
                    <a:pt x="43" y="2"/>
                  </a:cubicBezTo>
                  <a:cubicBezTo>
                    <a:pt x="43" y="4"/>
                    <a:pt x="43" y="4"/>
                    <a:pt x="43" y="4"/>
                  </a:cubicBezTo>
                  <a:cubicBezTo>
                    <a:pt x="54" y="4"/>
                    <a:pt x="64" y="8"/>
                    <a:pt x="71" y="15"/>
                  </a:cubicBezTo>
                  <a:cubicBezTo>
                    <a:pt x="78" y="23"/>
                    <a:pt x="83" y="32"/>
                    <a:pt x="83" y="43"/>
                  </a:cubicBezTo>
                  <a:cubicBezTo>
                    <a:pt x="83" y="54"/>
                    <a:pt x="78" y="64"/>
                    <a:pt x="71" y="71"/>
                  </a:cubicBezTo>
                  <a:cubicBezTo>
                    <a:pt x="64" y="78"/>
                    <a:pt x="54" y="83"/>
                    <a:pt x="43" y="83"/>
                  </a:cubicBezTo>
                  <a:cubicBezTo>
                    <a:pt x="33" y="83"/>
                    <a:pt x="23" y="78"/>
                    <a:pt x="16" y="71"/>
                  </a:cubicBezTo>
                  <a:cubicBezTo>
                    <a:pt x="8" y="64"/>
                    <a:pt x="4" y="54"/>
                    <a:pt x="4" y="43"/>
                  </a:cubicBezTo>
                  <a:cubicBezTo>
                    <a:pt x="4" y="32"/>
                    <a:pt x="8" y="23"/>
                    <a:pt x="16" y="15"/>
                  </a:cubicBezTo>
                  <a:cubicBezTo>
                    <a:pt x="23" y="8"/>
                    <a:pt x="33" y="4"/>
                    <a:pt x="43" y="4"/>
                  </a:cubicBezTo>
                  <a:lnTo>
                    <a:pt x="43" y="2"/>
                  </a:lnTo>
                  <a:close/>
                  <a:moveTo>
                    <a:pt x="43" y="69"/>
                  </a:moveTo>
                  <a:cubicBezTo>
                    <a:pt x="43" y="67"/>
                    <a:pt x="43" y="67"/>
                    <a:pt x="43" y="67"/>
                  </a:cubicBezTo>
                  <a:cubicBezTo>
                    <a:pt x="37" y="67"/>
                    <a:pt x="31" y="65"/>
                    <a:pt x="26" y="60"/>
                  </a:cubicBezTo>
                  <a:cubicBezTo>
                    <a:pt x="22" y="56"/>
                    <a:pt x="19" y="50"/>
                    <a:pt x="19" y="43"/>
                  </a:cubicBezTo>
                  <a:cubicBezTo>
                    <a:pt x="19" y="37"/>
                    <a:pt x="22" y="31"/>
                    <a:pt x="26" y="26"/>
                  </a:cubicBezTo>
                  <a:cubicBezTo>
                    <a:pt x="31" y="22"/>
                    <a:pt x="37" y="19"/>
                    <a:pt x="43" y="19"/>
                  </a:cubicBezTo>
                  <a:cubicBezTo>
                    <a:pt x="50" y="19"/>
                    <a:pt x="56" y="22"/>
                    <a:pt x="61" y="26"/>
                  </a:cubicBezTo>
                  <a:cubicBezTo>
                    <a:pt x="65" y="31"/>
                    <a:pt x="68" y="37"/>
                    <a:pt x="68" y="43"/>
                  </a:cubicBezTo>
                  <a:cubicBezTo>
                    <a:pt x="68" y="50"/>
                    <a:pt x="65" y="56"/>
                    <a:pt x="61" y="60"/>
                  </a:cubicBezTo>
                  <a:cubicBezTo>
                    <a:pt x="56" y="65"/>
                    <a:pt x="50" y="67"/>
                    <a:pt x="43" y="67"/>
                  </a:cubicBezTo>
                  <a:cubicBezTo>
                    <a:pt x="43" y="69"/>
                    <a:pt x="43" y="69"/>
                    <a:pt x="43" y="69"/>
                  </a:cubicBezTo>
                  <a:cubicBezTo>
                    <a:pt x="43" y="71"/>
                    <a:pt x="43" y="71"/>
                    <a:pt x="43" y="71"/>
                  </a:cubicBezTo>
                  <a:cubicBezTo>
                    <a:pt x="59" y="71"/>
                    <a:pt x="72" y="59"/>
                    <a:pt x="72" y="43"/>
                  </a:cubicBezTo>
                  <a:cubicBezTo>
                    <a:pt x="72" y="28"/>
                    <a:pt x="59" y="15"/>
                    <a:pt x="43" y="15"/>
                  </a:cubicBezTo>
                  <a:cubicBezTo>
                    <a:pt x="28" y="15"/>
                    <a:pt x="15" y="28"/>
                    <a:pt x="15" y="43"/>
                  </a:cubicBezTo>
                  <a:cubicBezTo>
                    <a:pt x="15" y="59"/>
                    <a:pt x="28" y="71"/>
                    <a:pt x="43" y="71"/>
                  </a:cubicBezTo>
                  <a:lnTo>
                    <a:pt x="43" y="6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iṩḻiḓê"/>
            <p:cNvSpPr/>
            <p:nvPr/>
          </p:nvSpPr>
          <p:spPr bwMode="auto">
            <a:xfrm>
              <a:off x="5916" y="8022"/>
              <a:ext cx="319" cy="369"/>
            </a:xfrm>
            <a:custGeom>
              <a:avLst/>
              <a:gdLst>
                <a:gd name="T0" fmla="*/ 91 w 114"/>
                <a:gd name="T1" fmla="*/ 132 h 132"/>
                <a:gd name="T2" fmla="*/ 23 w 114"/>
                <a:gd name="T3" fmla="*/ 132 h 132"/>
                <a:gd name="T4" fmla="*/ 0 w 114"/>
                <a:gd name="T5" fmla="*/ 108 h 132"/>
                <a:gd name="T6" fmla="*/ 0 w 114"/>
                <a:gd name="T7" fmla="*/ 24 h 132"/>
                <a:gd name="T8" fmla="*/ 23 w 114"/>
                <a:gd name="T9" fmla="*/ 0 h 132"/>
                <a:gd name="T10" fmla="*/ 91 w 114"/>
                <a:gd name="T11" fmla="*/ 0 h 132"/>
                <a:gd name="T12" fmla="*/ 114 w 114"/>
                <a:gd name="T13" fmla="*/ 24 h 132"/>
                <a:gd name="T14" fmla="*/ 114 w 114"/>
                <a:gd name="T15" fmla="*/ 108 h 132"/>
                <a:gd name="T16" fmla="*/ 91 w 114"/>
                <a:gd name="T1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132">
                  <a:moveTo>
                    <a:pt x="91" y="132"/>
                  </a:moveTo>
                  <a:cubicBezTo>
                    <a:pt x="23" y="132"/>
                    <a:pt x="23" y="132"/>
                    <a:pt x="23" y="132"/>
                  </a:cubicBezTo>
                  <a:cubicBezTo>
                    <a:pt x="10" y="132"/>
                    <a:pt x="0" y="121"/>
                    <a:pt x="0" y="108"/>
                  </a:cubicBezTo>
                  <a:cubicBezTo>
                    <a:pt x="0" y="24"/>
                    <a:pt x="0" y="24"/>
                    <a:pt x="0" y="24"/>
                  </a:cubicBezTo>
                  <a:cubicBezTo>
                    <a:pt x="0" y="11"/>
                    <a:pt x="10" y="0"/>
                    <a:pt x="23" y="0"/>
                  </a:cubicBezTo>
                  <a:cubicBezTo>
                    <a:pt x="91" y="0"/>
                    <a:pt x="91" y="0"/>
                    <a:pt x="91" y="0"/>
                  </a:cubicBezTo>
                  <a:cubicBezTo>
                    <a:pt x="104" y="0"/>
                    <a:pt x="114" y="11"/>
                    <a:pt x="114" y="24"/>
                  </a:cubicBezTo>
                  <a:cubicBezTo>
                    <a:pt x="114" y="108"/>
                    <a:pt x="114" y="108"/>
                    <a:pt x="114" y="108"/>
                  </a:cubicBezTo>
                  <a:cubicBezTo>
                    <a:pt x="114" y="121"/>
                    <a:pt x="104" y="132"/>
                    <a:pt x="91" y="13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ïṣḻîďè"/>
            <p:cNvSpPr/>
            <p:nvPr/>
          </p:nvSpPr>
          <p:spPr bwMode="auto">
            <a:xfrm>
              <a:off x="5911" y="8016"/>
              <a:ext cx="329" cy="381"/>
            </a:xfrm>
            <a:custGeom>
              <a:avLst/>
              <a:gdLst>
                <a:gd name="T0" fmla="*/ 93 w 118"/>
                <a:gd name="T1" fmla="*/ 134 h 136"/>
                <a:gd name="T2" fmla="*/ 93 w 118"/>
                <a:gd name="T3" fmla="*/ 132 h 136"/>
                <a:gd name="T4" fmla="*/ 25 w 118"/>
                <a:gd name="T5" fmla="*/ 132 h 136"/>
                <a:gd name="T6" fmla="*/ 10 w 118"/>
                <a:gd name="T7" fmla="*/ 125 h 136"/>
                <a:gd name="T8" fmla="*/ 4 w 118"/>
                <a:gd name="T9" fmla="*/ 110 h 136"/>
                <a:gd name="T10" fmla="*/ 4 w 118"/>
                <a:gd name="T11" fmla="*/ 26 h 136"/>
                <a:gd name="T12" fmla="*/ 10 w 118"/>
                <a:gd name="T13" fmla="*/ 11 h 136"/>
                <a:gd name="T14" fmla="*/ 25 w 118"/>
                <a:gd name="T15" fmla="*/ 4 h 136"/>
                <a:gd name="T16" fmla="*/ 93 w 118"/>
                <a:gd name="T17" fmla="*/ 4 h 136"/>
                <a:gd name="T18" fmla="*/ 108 w 118"/>
                <a:gd name="T19" fmla="*/ 11 h 136"/>
                <a:gd name="T20" fmla="*/ 114 w 118"/>
                <a:gd name="T21" fmla="*/ 26 h 136"/>
                <a:gd name="T22" fmla="*/ 114 w 118"/>
                <a:gd name="T23" fmla="*/ 110 h 136"/>
                <a:gd name="T24" fmla="*/ 108 w 118"/>
                <a:gd name="T25" fmla="*/ 125 h 136"/>
                <a:gd name="T26" fmla="*/ 93 w 118"/>
                <a:gd name="T27" fmla="*/ 132 h 136"/>
                <a:gd name="T28" fmla="*/ 93 w 118"/>
                <a:gd name="T29" fmla="*/ 134 h 136"/>
                <a:gd name="T30" fmla="*/ 93 w 118"/>
                <a:gd name="T31" fmla="*/ 136 h 136"/>
                <a:gd name="T32" fmla="*/ 118 w 118"/>
                <a:gd name="T33" fmla="*/ 110 h 136"/>
                <a:gd name="T34" fmla="*/ 118 w 118"/>
                <a:gd name="T35" fmla="*/ 26 h 136"/>
                <a:gd name="T36" fmla="*/ 93 w 118"/>
                <a:gd name="T37" fmla="*/ 0 h 136"/>
                <a:gd name="T38" fmla="*/ 25 w 118"/>
                <a:gd name="T39" fmla="*/ 0 h 136"/>
                <a:gd name="T40" fmla="*/ 0 w 118"/>
                <a:gd name="T41" fmla="*/ 26 h 136"/>
                <a:gd name="T42" fmla="*/ 0 w 118"/>
                <a:gd name="T43" fmla="*/ 110 h 136"/>
                <a:gd name="T44" fmla="*/ 25 w 118"/>
                <a:gd name="T45" fmla="*/ 136 h 136"/>
                <a:gd name="T46" fmla="*/ 93 w 118"/>
                <a:gd name="T47" fmla="*/ 136 h 136"/>
                <a:gd name="T48" fmla="*/ 93 w 118"/>
                <a:gd name="T49" fmla="*/ 13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136">
                  <a:moveTo>
                    <a:pt x="93" y="134"/>
                  </a:moveTo>
                  <a:cubicBezTo>
                    <a:pt x="93" y="132"/>
                    <a:pt x="93" y="132"/>
                    <a:pt x="93" y="132"/>
                  </a:cubicBezTo>
                  <a:cubicBezTo>
                    <a:pt x="25" y="132"/>
                    <a:pt x="25" y="132"/>
                    <a:pt x="25" y="132"/>
                  </a:cubicBezTo>
                  <a:cubicBezTo>
                    <a:pt x="20" y="132"/>
                    <a:pt x="14" y="129"/>
                    <a:pt x="10" y="125"/>
                  </a:cubicBezTo>
                  <a:cubicBezTo>
                    <a:pt x="6" y="122"/>
                    <a:pt x="4" y="116"/>
                    <a:pt x="4" y="110"/>
                  </a:cubicBezTo>
                  <a:cubicBezTo>
                    <a:pt x="4" y="26"/>
                    <a:pt x="4" y="26"/>
                    <a:pt x="4" y="26"/>
                  </a:cubicBezTo>
                  <a:cubicBezTo>
                    <a:pt x="4" y="20"/>
                    <a:pt x="6" y="14"/>
                    <a:pt x="10" y="11"/>
                  </a:cubicBezTo>
                  <a:cubicBezTo>
                    <a:pt x="14" y="7"/>
                    <a:pt x="20" y="4"/>
                    <a:pt x="25" y="4"/>
                  </a:cubicBezTo>
                  <a:cubicBezTo>
                    <a:pt x="93" y="4"/>
                    <a:pt x="93" y="4"/>
                    <a:pt x="93" y="4"/>
                  </a:cubicBezTo>
                  <a:cubicBezTo>
                    <a:pt x="99" y="4"/>
                    <a:pt x="104" y="7"/>
                    <a:pt x="108" y="11"/>
                  </a:cubicBezTo>
                  <a:cubicBezTo>
                    <a:pt x="112" y="14"/>
                    <a:pt x="114" y="20"/>
                    <a:pt x="114" y="26"/>
                  </a:cubicBezTo>
                  <a:cubicBezTo>
                    <a:pt x="114" y="110"/>
                    <a:pt x="114" y="110"/>
                    <a:pt x="114" y="110"/>
                  </a:cubicBezTo>
                  <a:cubicBezTo>
                    <a:pt x="114" y="116"/>
                    <a:pt x="112" y="122"/>
                    <a:pt x="108" y="125"/>
                  </a:cubicBezTo>
                  <a:cubicBezTo>
                    <a:pt x="104" y="129"/>
                    <a:pt x="99" y="132"/>
                    <a:pt x="93" y="132"/>
                  </a:cubicBezTo>
                  <a:cubicBezTo>
                    <a:pt x="93" y="134"/>
                    <a:pt x="93" y="134"/>
                    <a:pt x="93" y="134"/>
                  </a:cubicBezTo>
                  <a:cubicBezTo>
                    <a:pt x="93" y="136"/>
                    <a:pt x="93" y="136"/>
                    <a:pt x="93" y="136"/>
                  </a:cubicBezTo>
                  <a:cubicBezTo>
                    <a:pt x="107" y="136"/>
                    <a:pt x="118" y="124"/>
                    <a:pt x="118" y="110"/>
                  </a:cubicBezTo>
                  <a:cubicBezTo>
                    <a:pt x="118" y="26"/>
                    <a:pt x="118" y="26"/>
                    <a:pt x="118" y="26"/>
                  </a:cubicBezTo>
                  <a:cubicBezTo>
                    <a:pt x="118" y="12"/>
                    <a:pt x="107" y="0"/>
                    <a:pt x="93" y="0"/>
                  </a:cubicBezTo>
                  <a:cubicBezTo>
                    <a:pt x="25" y="0"/>
                    <a:pt x="25" y="0"/>
                    <a:pt x="25" y="0"/>
                  </a:cubicBezTo>
                  <a:cubicBezTo>
                    <a:pt x="11" y="0"/>
                    <a:pt x="0" y="12"/>
                    <a:pt x="0" y="26"/>
                  </a:cubicBezTo>
                  <a:cubicBezTo>
                    <a:pt x="0" y="110"/>
                    <a:pt x="0" y="110"/>
                    <a:pt x="0" y="110"/>
                  </a:cubicBezTo>
                  <a:cubicBezTo>
                    <a:pt x="0" y="124"/>
                    <a:pt x="11" y="136"/>
                    <a:pt x="25" y="136"/>
                  </a:cubicBezTo>
                  <a:cubicBezTo>
                    <a:pt x="93" y="136"/>
                    <a:pt x="93" y="136"/>
                    <a:pt x="93" y="136"/>
                  </a:cubicBezTo>
                  <a:lnTo>
                    <a:pt x="93" y="134"/>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ïSľíḋe"/>
            <p:cNvSpPr/>
            <p:nvPr/>
          </p:nvSpPr>
          <p:spPr bwMode="auto">
            <a:xfrm>
              <a:off x="5966" y="8106"/>
              <a:ext cx="67" cy="95"/>
            </a:xfrm>
            <a:custGeom>
              <a:avLst/>
              <a:gdLst>
                <a:gd name="T0" fmla="*/ 24 w 24"/>
                <a:gd name="T1" fmla="*/ 19 h 34"/>
                <a:gd name="T2" fmla="*/ 7 w 24"/>
                <a:gd name="T3" fmla="*/ 1 h 34"/>
                <a:gd name="T4" fmla="*/ 3 w 24"/>
                <a:gd name="T5" fmla="*/ 33 h 34"/>
                <a:gd name="T6" fmla="*/ 24 w 24"/>
                <a:gd name="T7" fmla="*/ 19 h 34"/>
              </a:gdLst>
              <a:ahLst/>
              <a:cxnLst>
                <a:cxn ang="0">
                  <a:pos x="T0" y="T1"/>
                </a:cxn>
                <a:cxn ang="0">
                  <a:pos x="T2" y="T3"/>
                </a:cxn>
                <a:cxn ang="0">
                  <a:pos x="T4" y="T5"/>
                </a:cxn>
                <a:cxn ang="0">
                  <a:pos x="T6" y="T7"/>
                </a:cxn>
              </a:cxnLst>
              <a:rect l="0" t="0" r="r" b="b"/>
              <a:pathLst>
                <a:path w="24" h="34">
                  <a:moveTo>
                    <a:pt x="24" y="19"/>
                  </a:moveTo>
                  <a:cubicBezTo>
                    <a:pt x="24" y="19"/>
                    <a:pt x="13" y="0"/>
                    <a:pt x="7" y="1"/>
                  </a:cubicBezTo>
                  <a:cubicBezTo>
                    <a:pt x="2" y="2"/>
                    <a:pt x="0" y="34"/>
                    <a:pt x="3" y="33"/>
                  </a:cubicBezTo>
                  <a:cubicBezTo>
                    <a:pt x="6" y="31"/>
                    <a:pt x="24" y="19"/>
                    <a:pt x="24"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iṧḷîďè"/>
            <p:cNvSpPr/>
            <p:nvPr/>
          </p:nvSpPr>
          <p:spPr bwMode="auto">
            <a:xfrm>
              <a:off x="6118" y="8106"/>
              <a:ext cx="67" cy="95"/>
            </a:xfrm>
            <a:custGeom>
              <a:avLst/>
              <a:gdLst>
                <a:gd name="T0" fmla="*/ 0 w 24"/>
                <a:gd name="T1" fmla="*/ 19 h 34"/>
                <a:gd name="T2" fmla="*/ 17 w 24"/>
                <a:gd name="T3" fmla="*/ 1 h 34"/>
                <a:gd name="T4" fmla="*/ 21 w 24"/>
                <a:gd name="T5" fmla="*/ 33 h 34"/>
                <a:gd name="T6" fmla="*/ 0 w 24"/>
                <a:gd name="T7" fmla="*/ 19 h 34"/>
              </a:gdLst>
              <a:ahLst/>
              <a:cxnLst>
                <a:cxn ang="0">
                  <a:pos x="T0" y="T1"/>
                </a:cxn>
                <a:cxn ang="0">
                  <a:pos x="T2" y="T3"/>
                </a:cxn>
                <a:cxn ang="0">
                  <a:pos x="T4" y="T5"/>
                </a:cxn>
                <a:cxn ang="0">
                  <a:pos x="T6" y="T7"/>
                </a:cxn>
              </a:cxnLst>
              <a:rect l="0" t="0" r="r" b="b"/>
              <a:pathLst>
                <a:path w="24" h="34">
                  <a:moveTo>
                    <a:pt x="0" y="19"/>
                  </a:moveTo>
                  <a:cubicBezTo>
                    <a:pt x="0" y="19"/>
                    <a:pt x="11" y="0"/>
                    <a:pt x="17" y="1"/>
                  </a:cubicBezTo>
                  <a:cubicBezTo>
                    <a:pt x="22" y="2"/>
                    <a:pt x="24" y="34"/>
                    <a:pt x="21" y="33"/>
                  </a:cubicBezTo>
                  <a:cubicBezTo>
                    <a:pt x="18" y="31"/>
                    <a:pt x="0" y="19"/>
                    <a:pt x="0"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iṥḷiďe"/>
            <p:cNvSpPr/>
            <p:nvPr/>
          </p:nvSpPr>
          <p:spPr bwMode="auto">
            <a:xfrm>
              <a:off x="5963" y="8123"/>
              <a:ext cx="224" cy="181"/>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íšḷiḑê"/>
            <p:cNvSpPr/>
            <p:nvPr/>
          </p:nvSpPr>
          <p:spPr bwMode="auto">
            <a:xfrm>
              <a:off x="6133" y="8182"/>
              <a:ext cx="16" cy="14"/>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iṧḻîḑe"/>
            <p:cNvSpPr/>
            <p:nvPr/>
          </p:nvSpPr>
          <p:spPr bwMode="auto">
            <a:xfrm>
              <a:off x="6109" y="8201"/>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îsliḍe"/>
            <p:cNvSpPr/>
            <p:nvPr/>
          </p:nvSpPr>
          <p:spPr bwMode="auto">
            <a:xfrm>
              <a:off x="6109" y="8213"/>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ïś1îďê"/>
            <p:cNvSpPr/>
            <p:nvPr/>
          </p:nvSpPr>
          <p:spPr bwMode="auto">
            <a:xfrm>
              <a:off x="6118" y="8206"/>
              <a:ext cx="5" cy="7"/>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îṩļíďè"/>
            <p:cNvSpPr/>
            <p:nvPr/>
          </p:nvSpPr>
          <p:spPr bwMode="auto">
            <a:xfrm>
              <a:off x="6042" y="8204"/>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iṧḷîḋe"/>
            <p:cNvSpPr/>
            <p:nvPr/>
          </p:nvSpPr>
          <p:spPr bwMode="auto">
            <a:xfrm>
              <a:off x="6042" y="8215"/>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îṧľîdè"/>
            <p:cNvSpPr/>
            <p:nvPr/>
          </p:nvSpPr>
          <p:spPr bwMode="auto">
            <a:xfrm>
              <a:off x="6033" y="8209"/>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iṣlîdê"/>
            <p:cNvSpPr/>
            <p:nvPr/>
          </p:nvSpPr>
          <p:spPr bwMode="auto">
            <a:xfrm>
              <a:off x="6000" y="8182"/>
              <a:ext cx="16" cy="16"/>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iS1îḍé"/>
            <p:cNvSpPr/>
            <p:nvPr/>
          </p:nvSpPr>
          <p:spPr bwMode="auto">
            <a:xfrm>
              <a:off x="6064" y="8223"/>
              <a:ext cx="31" cy="33"/>
            </a:xfrm>
            <a:custGeom>
              <a:avLst/>
              <a:gdLst>
                <a:gd name="T0" fmla="*/ 1 w 11"/>
                <a:gd name="T1" fmla="*/ 1 h 12"/>
                <a:gd name="T2" fmla="*/ 5 w 11"/>
                <a:gd name="T3" fmla="*/ 12 h 12"/>
                <a:gd name="T4" fmla="*/ 10 w 11"/>
                <a:gd name="T5" fmla="*/ 1 h 12"/>
                <a:gd name="T6" fmla="*/ 9 w 11"/>
                <a:gd name="T7" fmla="*/ 1 h 12"/>
                <a:gd name="T8" fmla="*/ 5 w 11"/>
                <a:gd name="T9" fmla="*/ 10 h 12"/>
                <a:gd name="T10" fmla="*/ 2 w 11"/>
                <a:gd name="T11" fmla="*/ 1 h 12"/>
                <a:gd name="T12" fmla="*/ 1 w 11"/>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1" y="1"/>
                  </a:moveTo>
                  <a:cubicBezTo>
                    <a:pt x="0" y="4"/>
                    <a:pt x="1" y="12"/>
                    <a:pt x="5" y="12"/>
                  </a:cubicBezTo>
                  <a:cubicBezTo>
                    <a:pt x="10" y="12"/>
                    <a:pt x="11" y="4"/>
                    <a:pt x="10" y="1"/>
                  </a:cubicBezTo>
                  <a:cubicBezTo>
                    <a:pt x="10" y="0"/>
                    <a:pt x="9" y="0"/>
                    <a:pt x="9" y="1"/>
                  </a:cubicBezTo>
                  <a:cubicBezTo>
                    <a:pt x="9" y="4"/>
                    <a:pt x="9" y="10"/>
                    <a:pt x="5" y="10"/>
                  </a:cubicBezTo>
                  <a:cubicBezTo>
                    <a:pt x="2" y="10"/>
                    <a:pt x="2" y="4"/>
                    <a:pt x="2" y="1"/>
                  </a:cubicBezTo>
                  <a:cubicBezTo>
                    <a:pt x="2" y="0"/>
                    <a:pt x="1" y="0"/>
                    <a:pt x="1"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iṣḻïḍe"/>
            <p:cNvSpPr/>
            <p:nvPr/>
          </p:nvSpPr>
          <p:spPr bwMode="auto">
            <a:xfrm>
              <a:off x="6069" y="8192"/>
              <a:ext cx="19" cy="31"/>
            </a:xfrm>
            <a:custGeom>
              <a:avLst/>
              <a:gdLst>
                <a:gd name="T0" fmla="*/ 7 w 7"/>
                <a:gd name="T1" fmla="*/ 2 h 11"/>
                <a:gd name="T2" fmla="*/ 3 w 7"/>
                <a:gd name="T3" fmla="*/ 0 h 11"/>
                <a:gd name="T4" fmla="*/ 0 w 7"/>
                <a:gd name="T5" fmla="*/ 2 h 11"/>
                <a:gd name="T6" fmla="*/ 3 w 7"/>
                <a:gd name="T7" fmla="*/ 5 h 11"/>
                <a:gd name="T8" fmla="*/ 3 w 7"/>
                <a:gd name="T9" fmla="*/ 10 h 11"/>
                <a:gd name="T10" fmla="*/ 4 w 7"/>
                <a:gd name="T11" fmla="*/ 10 h 11"/>
                <a:gd name="T12" fmla="*/ 4 w 7"/>
                <a:gd name="T13" fmla="*/ 5 h 11"/>
                <a:gd name="T14" fmla="*/ 7 w 7"/>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1">
                  <a:moveTo>
                    <a:pt x="7" y="2"/>
                  </a:moveTo>
                  <a:cubicBezTo>
                    <a:pt x="7" y="1"/>
                    <a:pt x="6" y="0"/>
                    <a:pt x="3" y="0"/>
                  </a:cubicBezTo>
                  <a:cubicBezTo>
                    <a:pt x="1" y="0"/>
                    <a:pt x="0" y="1"/>
                    <a:pt x="0" y="2"/>
                  </a:cubicBezTo>
                  <a:cubicBezTo>
                    <a:pt x="0" y="4"/>
                    <a:pt x="1" y="5"/>
                    <a:pt x="3" y="5"/>
                  </a:cubicBezTo>
                  <a:cubicBezTo>
                    <a:pt x="3" y="7"/>
                    <a:pt x="3" y="9"/>
                    <a:pt x="3" y="10"/>
                  </a:cubicBezTo>
                  <a:cubicBezTo>
                    <a:pt x="3" y="11"/>
                    <a:pt x="4" y="11"/>
                    <a:pt x="4" y="10"/>
                  </a:cubicBezTo>
                  <a:cubicBezTo>
                    <a:pt x="4" y="9"/>
                    <a:pt x="4" y="7"/>
                    <a:pt x="4" y="5"/>
                  </a:cubicBezTo>
                  <a:cubicBezTo>
                    <a:pt x="6" y="5"/>
                    <a:pt x="7" y="4"/>
                    <a:pt x="7"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íŝḻîḑê"/>
            <p:cNvSpPr/>
            <p:nvPr/>
          </p:nvSpPr>
          <p:spPr bwMode="auto">
            <a:xfrm>
              <a:off x="6083" y="7834"/>
              <a:ext cx="165" cy="165"/>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íşḻíḍé"/>
            <p:cNvSpPr/>
            <p:nvPr/>
          </p:nvSpPr>
          <p:spPr bwMode="auto">
            <a:xfrm>
              <a:off x="6149" y="7486"/>
              <a:ext cx="445" cy="393"/>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ïślîḑè"/>
            <p:cNvSpPr/>
            <p:nvPr/>
          </p:nvSpPr>
          <p:spPr bwMode="auto">
            <a:xfrm>
              <a:off x="2338" y="10327"/>
              <a:ext cx="4557" cy="10"/>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7" name="îsľîḋê"/>
            <p:cNvSpPr/>
            <p:nvPr/>
          </p:nvSpPr>
          <p:spPr bwMode="auto">
            <a:xfrm>
              <a:off x="2338" y="10327"/>
              <a:ext cx="4557" cy="10"/>
            </a:xfrm>
            <a:custGeom>
              <a:avLst/>
              <a:gdLst>
                <a:gd name="T0" fmla="*/ 0 w 2644"/>
                <a:gd name="T1" fmla="*/ 6 h 6"/>
                <a:gd name="T2" fmla="*/ 2644 w 2644"/>
                <a:gd name="T3" fmla="*/ 6 h 6"/>
                <a:gd name="T4" fmla="*/ 2644 w 2644"/>
                <a:gd name="T5" fmla="*/ 0 h 6"/>
                <a:gd name="T6" fmla="*/ 0 w 2644"/>
                <a:gd name="T7" fmla="*/ 0 h 6"/>
              </a:gdLst>
              <a:ahLst/>
              <a:cxnLst>
                <a:cxn ang="0">
                  <a:pos x="T0" y="T1"/>
                </a:cxn>
                <a:cxn ang="0">
                  <a:pos x="T2" y="T3"/>
                </a:cxn>
                <a:cxn ang="0">
                  <a:pos x="T4" y="T5"/>
                </a:cxn>
                <a:cxn ang="0">
                  <a:pos x="T6" y="T7"/>
                </a:cxn>
              </a:cxnLst>
              <a:rect l="0" t="0" r="r" b="b"/>
              <a:pathLst>
                <a:path w="2644" h="6">
                  <a:moveTo>
                    <a:pt x="0" y="6"/>
                  </a:moveTo>
                  <a:lnTo>
                    <a:pt x="2644" y="6"/>
                  </a:lnTo>
                  <a:lnTo>
                    <a:pt x="264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ustDataLst>
      <p:tags r:id="rId1"/>
    </p:custDataLst>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大学生就业制度</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pic>
        <p:nvPicPr>
          <p:cNvPr id="8" name="图片 7" descr="千库网_手举牌子_元素编号12549468"/>
          <p:cNvPicPr>
            <a:picLocks noChangeAspect="1"/>
          </p:cNvPicPr>
          <p:nvPr/>
        </p:nvPicPr>
        <p:blipFill>
          <a:blip r:embed="rId2"/>
          <a:stretch>
            <a:fillRect/>
          </a:stretch>
        </p:blipFill>
        <p:spPr>
          <a:xfrm>
            <a:off x="2220595" y="1831975"/>
            <a:ext cx="3387725" cy="3387725"/>
          </a:xfrm>
          <a:prstGeom prst="rect">
            <a:avLst/>
          </a:prstGeom>
        </p:spPr>
      </p:pic>
      <p:pic>
        <p:nvPicPr>
          <p:cNvPr id="4" name="图片 3" descr="千库网_手举牌子_元素编号12549468"/>
          <p:cNvPicPr>
            <a:picLocks noChangeAspect="1"/>
          </p:cNvPicPr>
          <p:nvPr/>
        </p:nvPicPr>
        <p:blipFill>
          <a:blip r:embed="rId2"/>
          <a:stretch>
            <a:fillRect/>
          </a:stretch>
        </p:blipFill>
        <p:spPr>
          <a:xfrm flipH="1">
            <a:off x="6574155" y="1831975"/>
            <a:ext cx="3001645" cy="3001645"/>
          </a:xfrm>
          <a:prstGeom prst="rect">
            <a:avLst/>
          </a:prstGeom>
        </p:spPr>
      </p:pic>
      <p:sp>
        <p:nvSpPr>
          <p:cNvPr id="5" name="文本框 4"/>
          <p:cNvSpPr txBox="1"/>
          <p:nvPr/>
        </p:nvSpPr>
        <p:spPr>
          <a:xfrm>
            <a:off x="2797175" y="2879725"/>
            <a:ext cx="2509520" cy="460375"/>
          </a:xfrm>
          <a:prstGeom prst="rect">
            <a:avLst/>
          </a:prstGeom>
          <a:noFill/>
        </p:spPr>
        <p:txBody>
          <a:bodyPr wrap="square" rtlCol="0">
            <a:spAutoFit/>
          </a:bodyPr>
          <a:p>
            <a:pPr algn="ctr"/>
            <a:r>
              <a:rPr lang="zh-CN" altLang="en-US" sz="2400">
                <a:solidFill>
                  <a:srgbClr val="B92B00"/>
                </a:solidFill>
                <a:latin typeface="思源黑体 CN Normal" panose="020B0400000000000000" pitchFamily="34" charset="-122"/>
                <a:ea typeface="思源黑体 CN Normal" panose="020B0400000000000000" pitchFamily="34" charset="-122"/>
              </a:rPr>
              <a:t>就业派遣</a:t>
            </a:r>
            <a:endParaRPr lang="zh-CN" altLang="en-US" sz="2400">
              <a:solidFill>
                <a:srgbClr val="B92B00"/>
              </a:solidFill>
              <a:latin typeface="思源黑体 CN Normal" panose="020B0400000000000000" pitchFamily="34" charset="-122"/>
              <a:ea typeface="思源黑体 CN Normal" panose="020B0400000000000000" pitchFamily="34" charset="-122"/>
            </a:endParaRPr>
          </a:p>
        </p:txBody>
      </p:sp>
      <p:sp>
        <p:nvSpPr>
          <p:cNvPr id="11" name="文本框 10"/>
          <p:cNvSpPr txBox="1"/>
          <p:nvPr/>
        </p:nvSpPr>
        <p:spPr>
          <a:xfrm>
            <a:off x="7099935" y="2722245"/>
            <a:ext cx="1664335" cy="460375"/>
          </a:xfrm>
          <a:prstGeom prst="rect">
            <a:avLst/>
          </a:prstGeom>
          <a:noFill/>
        </p:spPr>
        <p:txBody>
          <a:bodyPr wrap="square" rtlCol="0">
            <a:spAutoFit/>
          </a:bodyPr>
          <a:p>
            <a:pPr lvl="0" algn="ctr">
              <a:buClrTx/>
              <a:buSzTx/>
              <a:buFontTx/>
            </a:pPr>
            <a:r>
              <a:rPr lang="zh-CN" altLang="en-US" sz="2400">
                <a:solidFill>
                  <a:srgbClr val="B92B00"/>
                </a:solidFill>
                <a:latin typeface="思源黑体 CN Normal" panose="020B0400000000000000" pitchFamily="34" charset="-122"/>
                <a:ea typeface="思源黑体 CN Normal" panose="020B0400000000000000" pitchFamily="34" charset="-122"/>
                <a:sym typeface="+mn-ea"/>
              </a:rPr>
              <a:t>暂缓就业</a:t>
            </a:r>
            <a:endParaRPr lang="zh-CN" altLang="en-US" sz="2400">
              <a:solidFill>
                <a:srgbClr val="B92B00"/>
              </a:solidFill>
              <a:latin typeface="思源黑体 CN Normal" panose="020B0400000000000000" pitchFamily="34" charset="-122"/>
              <a:ea typeface="思源黑体 CN Normal" panose="020B0400000000000000" pitchFamily="34" charset="-122"/>
              <a:sym typeface="+mn-ea"/>
            </a:endParaRPr>
          </a:p>
        </p:txBody>
      </p:sp>
    </p:spTree>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大学生就业制度</a:t>
            </a:r>
            <a:r>
              <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——就业派遣制度</a:t>
            </a:r>
            <a:endPar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6" name="文本框 5"/>
          <p:cNvSpPr txBox="1"/>
          <p:nvPr/>
        </p:nvSpPr>
        <p:spPr>
          <a:xfrm>
            <a:off x="601345" y="2360930"/>
            <a:ext cx="5171440" cy="2168525"/>
          </a:xfrm>
          <a:prstGeom prst="rect">
            <a:avLst/>
          </a:prstGeom>
          <a:noFill/>
        </p:spPr>
        <p:txBody>
          <a:bodyPr wrap="square" rtlCol="0">
            <a:spAutoFit/>
          </a:bodyPr>
          <a:p>
            <a:pPr>
              <a:lnSpc>
                <a:spcPct val="150000"/>
              </a:lnSpc>
            </a:pPr>
            <a:r>
              <a:rPr lang="zh-CN" altLang="en-US" b="1" spc="100">
                <a:solidFill>
                  <a:schemeClr val="tx1"/>
                </a:solidFill>
                <a:uFillTx/>
                <a:latin typeface="思源黑体 Normal" panose="020B0400000000000000" charset="-122"/>
                <a:ea typeface="思源黑体 Normal" panose="020B0400000000000000" charset="-122"/>
              </a:rPr>
              <a:t>就业派遣</a:t>
            </a:r>
            <a:r>
              <a:rPr lang="zh-CN" altLang="en-US" spc="100">
                <a:solidFill>
                  <a:schemeClr val="tx1"/>
                </a:solidFill>
                <a:uFillTx/>
                <a:latin typeface="思源黑体 Normal" panose="020B0400000000000000" charset="-122"/>
                <a:ea typeface="思源黑体 Normal" panose="020B0400000000000000" charset="-122"/>
              </a:rPr>
              <a:t>，是学校依照毕业生升学、就业以及待就业等各种去向为依据编定就业方案，经省级主管部门批准，按照规定程序把毕业生的报到手续、档案、户口、组织关系等转迁到相关单位，完成毕业生的关系转接的过程。</a:t>
            </a:r>
            <a:endParaRPr lang="zh-CN" altLang="en-US" spc="100">
              <a:solidFill>
                <a:schemeClr val="tx1"/>
              </a:solidFill>
              <a:uFillTx/>
              <a:latin typeface="思源黑体 Normal" panose="020B0400000000000000" charset="-122"/>
              <a:ea typeface="思源黑体 Normal" panose="020B0400000000000000" charset="-122"/>
            </a:endParaRPr>
          </a:p>
        </p:txBody>
      </p:sp>
      <p:sp>
        <p:nvSpPr>
          <p:cNvPr id="32" name="TextBox 17"/>
          <p:cNvSpPr txBox="1"/>
          <p:nvPr/>
        </p:nvSpPr>
        <p:spPr>
          <a:xfrm>
            <a:off x="6305550" y="1755775"/>
            <a:ext cx="5142230" cy="368300"/>
          </a:xfrm>
          <a:prstGeom prst="rect">
            <a:avLst/>
          </a:prstGeom>
          <a:solidFill>
            <a:srgbClr val="3D6D84"/>
          </a:solidFill>
          <a:ln>
            <a:noFill/>
          </a:ln>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lang="zh-CN" altLang="en-US">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mn-ea"/>
              </a:rPr>
              <a:t>普通高等学校毕业生就业协议书</a:t>
            </a:r>
            <a:endParaRPr kumimoji="0" lang="zh-CN" altLang="en-US" sz="1800" b="1" i="0" u="none" strike="noStrike" kern="1200" cap="none" spc="300" normalizeH="0" baseline="0" noProof="1">
              <a:ln>
                <a:noFill/>
              </a:ln>
              <a:solidFill>
                <a:schemeClr val="bg1"/>
              </a:solidFill>
              <a:effectLst>
                <a:outerShdw blurRad="38100" dist="38100" dir="2700000" algn="tl">
                  <a:srgbClr val="000000">
                    <a:alpha val="43137"/>
                  </a:srgbClr>
                </a:outerShdw>
              </a:effectLst>
              <a:uLnTx/>
              <a:uFillTx/>
              <a:latin typeface="思源黑体 CN Normal" panose="020B0400000000000000" pitchFamily="34" charset="-122"/>
              <a:ea typeface="思源黑体 CN Normal" panose="020B0400000000000000" pitchFamily="34" charset="-122"/>
              <a:cs typeface="全字库正楷体" panose="02010604000101010101" pitchFamily="2" charset="-122"/>
              <a:sym typeface="+mn-ea"/>
            </a:endParaRPr>
          </a:p>
        </p:txBody>
      </p:sp>
      <p:sp>
        <p:nvSpPr>
          <p:cNvPr id="33" name="TextBox 20"/>
          <p:cNvSpPr txBox="1"/>
          <p:nvPr/>
        </p:nvSpPr>
        <p:spPr>
          <a:xfrm>
            <a:off x="6305550" y="3370580"/>
            <a:ext cx="5141595" cy="368300"/>
          </a:xfrm>
          <a:prstGeom prst="rect">
            <a:avLst/>
          </a:prstGeom>
          <a:solidFill>
            <a:schemeClr val="accent6">
              <a:lumMod val="75000"/>
            </a:schemeClr>
          </a:solidFill>
          <a:ln>
            <a:noFill/>
          </a:ln>
        </p:spPr>
        <p:txBody>
          <a:bodyPr wrap="square" rtlCol="0">
            <a:spAutoFit/>
          </a:bodyPr>
          <a:p>
            <a:pPr lvl="0" algn="ctr">
              <a:spcBef>
                <a:spcPts val="0"/>
              </a:spcBef>
              <a:spcAft>
                <a:spcPts val="0"/>
              </a:spcAft>
              <a:buClrTx/>
              <a:buSzTx/>
              <a:buFontTx/>
              <a:defRPr/>
            </a:pPr>
            <a:r>
              <a:rPr lang="zh-CN" altLang="en-US">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mn-ea"/>
              </a:rPr>
              <a:t>普通高等学校本专科毕业生就业报到证</a:t>
            </a:r>
            <a:endParaRPr lang="zh-CN" altLang="en-US">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mn-ea"/>
            </a:endParaRPr>
          </a:p>
        </p:txBody>
      </p:sp>
      <p:sp>
        <p:nvSpPr>
          <p:cNvPr id="34" name="TextBox 22"/>
          <p:cNvSpPr txBox="1"/>
          <p:nvPr/>
        </p:nvSpPr>
        <p:spPr>
          <a:xfrm>
            <a:off x="6272530" y="2122170"/>
            <a:ext cx="5228590" cy="829945"/>
          </a:xfrm>
          <a:prstGeom prst="rect">
            <a:avLst/>
          </a:prstGeom>
          <a:noFill/>
        </p:spPr>
        <p:txBody>
          <a:bodyPr wrap="square" rtlCol="0">
            <a:spAutoFit/>
          </a:bodyPr>
          <a:p>
            <a:pPr marL="0" marR="0" lvl="0" indent="0" algn="just" defTabSz="914400" rtl="0" fontAlgn="auto">
              <a:lnSpc>
                <a:spcPct val="150000"/>
              </a:lnSpc>
              <a:spcBef>
                <a:spcPts val="0"/>
              </a:spcBef>
              <a:spcAft>
                <a:spcPts val="0"/>
              </a:spcAft>
              <a:buClrTx/>
              <a:buSzTx/>
              <a:buFontTx/>
              <a:buNone/>
              <a:defRPr/>
            </a:pPr>
            <a:r>
              <a:rPr sz="1600" spc="100" dirty="0">
                <a:solidFill>
                  <a:schemeClr val="tx1">
                    <a:lumMod val="85000"/>
                    <a:lumOff val="15000"/>
                  </a:schemeClr>
                </a:solidFill>
                <a:uFillTx/>
                <a:latin typeface="思源黑体 CN Normal" panose="020B0400000000000000" pitchFamily="34" charset="-122"/>
                <a:ea typeface="思源黑体 CN Normal" panose="020B0400000000000000" pitchFamily="34" charset="-122"/>
                <a:cs typeface="+mn-ea"/>
                <a:sym typeface="+mn-lt"/>
              </a:rPr>
              <a:t>毕业生和用人单位在正式确立劳动人事关系前，经双向选择，在规定期限内确立就业关系的书面协议</a:t>
            </a:r>
            <a:r>
              <a:rPr lang="zh-CN" sz="1600" spc="100" dirty="0">
                <a:solidFill>
                  <a:schemeClr val="tx1">
                    <a:lumMod val="85000"/>
                    <a:lumOff val="15000"/>
                  </a:schemeClr>
                </a:solidFill>
                <a:uFillTx/>
                <a:latin typeface="思源黑体 CN Normal" panose="020B0400000000000000" pitchFamily="34" charset="-122"/>
                <a:ea typeface="思源黑体 CN Normal" panose="020B0400000000000000" pitchFamily="34" charset="-122"/>
                <a:cs typeface="+mn-ea"/>
                <a:sym typeface="+mn-lt"/>
              </a:rPr>
              <a:t>。</a:t>
            </a:r>
            <a:endParaRPr lang="zh-CN" sz="1600" spc="100" dirty="0">
              <a:solidFill>
                <a:schemeClr val="tx1">
                  <a:lumMod val="85000"/>
                  <a:lumOff val="15000"/>
                </a:schemeClr>
              </a:solidFill>
              <a:uFillTx/>
              <a:latin typeface="思源黑体 CN Normal" panose="020B0400000000000000" pitchFamily="34" charset="-122"/>
              <a:ea typeface="思源黑体 CN Normal" panose="020B0400000000000000" pitchFamily="34" charset="-122"/>
              <a:cs typeface="+mn-ea"/>
              <a:sym typeface="+mn-lt"/>
            </a:endParaRPr>
          </a:p>
        </p:txBody>
      </p:sp>
      <p:sp>
        <p:nvSpPr>
          <p:cNvPr id="35" name="TextBox 23"/>
          <p:cNvSpPr txBox="1"/>
          <p:nvPr/>
        </p:nvSpPr>
        <p:spPr>
          <a:xfrm>
            <a:off x="6344920" y="3733165"/>
            <a:ext cx="4954270" cy="460375"/>
          </a:xfrm>
          <a:prstGeom prst="rect">
            <a:avLst/>
          </a:prstGeom>
          <a:noFill/>
        </p:spPr>
        <p:txBody>
          <a:bodyPr wrap="square" rtlCol="0">
            <a:spAutoFit/>
          </a:bodyPr>
          <a:p>
            <a:pPr lvl="0" algn="just">
              <a:lnSpc>
                <a:spcPct val="150000"/>
              </a:lnSpc>
              <a:spcBef>
                <a:spcPts val="0"/>
              </a:spcBef>
              <a:spcAft>
                <a:spcPts val="0"/>
              </a:spcAft>
              <a:buClrTx/>
              <a:buSzTx/>
              <a:buFontTx/>
              <a:defRPr/>
            </a:pPr>
            <a:r>
              <a:rPr sz="1600" spc="100" dirty="0">
                <a:solidFill>
                  <a:schemeClr val="tx1">
                    <a:lumMod val="85000"/>
                    <a:lumOff val="15000"/>
                  </a:schemeClr>
                </a:solidFill>
                <a:uFillTx/>
                <a:latin typeface="思源黑体 CN Normal" panose="020B0400000000000000" pitchFamily="34" charset="-122"/>
                <a:ea typeface="思源黑体 CN Normal" panose="020B0400000000000000" pitchFamily="34" charset="-122"/>
                <a:cs typeface="+mn-ea"/>
                <a:sym typeface="+mn-lt"/>
              </a:rPr>
              <a:t>毕业生到就业单位报到的凭证</a:t>
            </a:r>
            <a:r>
              <a:rPr lang="zh-CN" sz="1600" spc="100" dirty="0">
                <a:solidFill>
                  <a:schemeClr val="tx1">
                    <a:lumMod val="85000"/>
                    <a:lumOff val="15000"/>
                  </a:schemeClr>
                </a:solidFill>
                <a:uFillTx/>
                <a:latin typeface="思源黑体 CN Normal" panose="020B0400000000000000" pitchFamily="34" charset="-122"/>
                <a:ea typeface="思源黑体 CN Normal" panose="020B0400000000000000" pitchFamily="34" charset="-122"/>
                <a:cs typeface="+mn-ea"/>
                <a:sym typeface="+mn-lt"/>
              </a:rPr>
              <a:t>。</a:t>
            </a:r>
            <a:endParaRPr lang="zh-CN" sz="1600" spc="100" dirty="0">
              <a:solidFill>
                <a:schemeClr val="tx1">
                  <a:lumMod val="85000"/>
                  <a:lumOff val="15000"/>
                </a:schemeClr>
              </a:solidFill>
              <a:uFillTx/>
              <a:latin typeface="思源黑体 CN Normal" panose="020B0400000000000000" pitchFamily="34" charset="-122"/>
              <a:ea typeface="思源黑体 CN Normal" panose="020B0400000000000000" pitchFamily="34" charset="-122"/>
              <a:cs typeface="+mn-ea"/>
              <a:sym typeface="+mn-lt"/>
            </a:endParaRPr>
          </a:p>
        </p:txBody>
      </p:sp>
      <p:sp>
        <p:nvSpPr>
          <p:cNvPr id="4" name="TextBox 17"/>
          <p:cNvSpPr txBox="1"/>
          <p:nvPr/>
        </p:nvSpPr>
        <p:spPr>
          <a:xfrm>
            <a:off x="6315710" y="4669790"/>
            <a:ext cx="5142230" cy="368300"/>
          </a:xfrm>
          <a:prstGeom prst="rect">
            <a:avLst/>
          </a:prstGeom>
          <a:solidFill>
            <a:srgbClr val="3D6D84"/>
          </a:solidFill>
          <a:ln>
            <a:noFill/>
          </a:ln>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lang="zh-CN" altLang="en-US">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mn-ea"/>
              </a:rPr>
              <a:t>改派</a:t>
            </a:r>
            <a:endParaRPr lang="zh-CN" altLang="en-US">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sym typeface="+mn-ea"/>
            </a:endParaRPr>
          </a:p>
        </p:txBody>
      </p:sp>
      <p:sp>
        <p:nvSpPr>
          <p:cNvPr id="5" name="TextBox 23"/>
          <p:cNvSpPr txBox="1"/>
          <p:nvPr/>
        </p:nvSpPr>
        <p:spPr>
          <a:xfrm>
            <a:off x="6344920" y="5026660"/>
            <a:ext cx="4954270" cy="829945"/>
          </a:xfrm>
          <a:prstGeom prst="rect">
            <a:avLst/>
          </a:prstGeom>
          <a:noFill/>
        </p:spPr>
        <p:txBody>
          <a:bodyPr wrap="square" rtlCol="0">
            <a:spAutoFit/>
          </a:bodyPr>
          <a:p>
            <a:pPr lvl="0" algn="just">
              <a:lnSpc>
                <a:spcPct val="150000"/>
              </a:lnSpc>
              <a:spcBef>
                <a:spcPts val="0"/>
              </a:spcBef>
              <a:spcAft>
                <a:spcPts val="0"/>
              </a:spcAft>
              <a:buClrTx/>
              <a:buSzTx/>
              <a:buFontTx/>
              <a:defRPr/>
            </a:pPr>
            <a:r>
              <a:rPr sz="1600" spc="100" dirty="0">
                <a:solidFill>
                  <a:schemeClr val="tx1">
                    <a:lumMod val="85000"/>
                    <a:lumOff val="15000"/>
                  </a:schemeClr>
                </a:solidFill>
                <a:uFillTx/>
                <a:latin typeface="思源黑体 CN Normal" panose="020B0400000000000000" pitchFamily="34" charset="-122"/>
                <a:ea typeface="思源黑体 CN Normal" panose="020B0400000000000000" pitchFamily="34" charset="-122"/>
                <a:cs typeface="+mn-ea"/>
                <a:sym typeface="+mn-lt"/>
              </a:rPr>
              <a:t>在学校上报就业方案、教育行政主管部门核发《报到证》后，更换用人单位并换发就业报到证的做法。</a:t>
            </a:r>
            <a:endParaRPr sz="1600" spc="100" dirty="0">
              <a:solidFill>
                <a:schemeClr val="tx1">
                  <a:lumMod val="85000"/>
                  <a:lumOff val="15000"/>
                </a:schemeClr>
              </a:solidFill>
              <a:uFillTx/>
              <a:latin typeface="思源黑体 CN Normal" panose="020B0400000000000000" pitchFamily="34" charset="-122"/>
              <a:ea typeface="思源黑体 CN Normal" panose="020B0400000000000000" pitchFamily="34" charset="-122"/>
              <a:cs typeface="+mn-ea"/>
              <a:sym typeface="+mn-lt"/>
            </a:endParaRPr>
          </a:p>
        </p:txBody>
      </p:sp>
    </p:spTree>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大学生就业制度</a:t>
            </a:r>
            <a:r>
              <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——暂缓就业制度</a:t>
            </a:r>
            <a:endPar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矩形 3"/>
          <p:cNvSpPr/>
          <p:nvPr/>
        </p:nvSpPr>
        <p:spPr>
          <a:xfrm>
            <a:off x="734095" y="5039226"/>
            <a:ext cx="10891302" cy="1197736"/>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PA_淘宝店chenying0907: 圆角 5"/>
          <p:cNvSpPr/>
          <p:nvPr>
            <p:custDataLst>
              <p:tags r:id="rId2"/>
            </p:custDataLst>
          </p:nvPr>
        </p:nvSpPr>
        <p:spPr>
          <a:xfrm>
            <a:off x="2306389" y="1796528"/>
            <a:ext cx="1338944" cy="359229"/>
          </a:xfrm>
          <a:prstGeom prst="roundRect">
            <a:avLst>
              <a:gd name="adj" fmla="val 50000"/>
            </a:avLst>
          </a:prstGeom>
          <a:solidFill>
            <a:srgbClr val="4A6C9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66" tIns="34284" rIns="68566" bIns="34284" rtlCol="0" anchor="ctr"/>
          <a:lstStyle/>
          <a:p>
            <a:pPr algn="ctr"/>
            <a:r>
              <a:rPr lang="zh-CN" altLang="en-US" dirty="0">
                <a:latin typeface="思源黑体 CN Normal" panose="020B0400000000000000" pitchFamily="34" charset="-122"/>
                <a:ea typeface="思源黑体 CN Normal" panose="020B0400000000000000" pitchFamily="34" charset="-122"/>
                <a:sym typeface="思源黑体 CN Normal" panose="020B0400000000000000" pitchFamily="34" charset="-122"/>
              </a:rPr>
              <a:t>积极作用</a:t>
            </a:r>
            <a:endParaRPr lang="zh-CN" altLang="en-US"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 name="PA_淘宝店chenying0907: 圆角 17"/>
          <p:cNvSpPr/>
          <p:nvPr>
            <p:custDataLst>
              <p:tags r:id="rId3"/>
            </p:custDataLst>
          </p:nvPr>
        </p:nvSpPr>
        <p:spPr>
          <a:xfrm>
            <a:off x="8554465" y="1796528"/>
            <a:ext cx="1338944" cy="359229"/>
          </a:xfrm>
          <a:prstGeom prst="roundRect">
            <a:avLst>
              <a:gd name="adj" fmla="val 50000"/>
            </a:avLst>
          </a:prstGeom>
          <a:solidFill>
            <a:srgbClr val="E25329"/>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66" tIns="34284" rIns="68566" bIns="34284" rtlCol="0" anchor="ctr"/>
          <a:lstStyle/>
          <a:p>
            <a:pPr algn="ctr"/>
            <a:r>
              <a:rPr lang="zh-CN" altLang="en-US" dirty="0">
                <a:latin typeface="思源黑体 CN Normal" panose="020B0400000000000000" pitchFamily="34" charset="-122"/>
                <a:ea typeface="思源黑体 CN Normal" panose="020B0400000000000000" pitchFamily="34" charset="-122"/>
                <a:sym typeface="思源黑体 CN Normal" panose="020B0400000000000000" pitchFamily="34" charset="-122"/>
              </a:rPr>
              <a:t>负面影响</a:t>
            </a:r>
            <a:endParaRPr lang="zh-CN" altLang="en-US" dirty="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pic>
        <p:nvPicPr>
          <p:cNvPr id="7" name="Picture 2" descr="C:\Users\Administrator\Desktop\ppt展示模板-8.png"/>
          <p:cNvPicPr>
            <a:picLocks noChangeAspect="1" noChangeArrowheads="1"/>
          </p:cNvPicPr>
          <p:nvPr/>
        </p:nvPicPr>
        <p:blipFill>
          <a:blip r:embed="rId4"/>
          <a:srcRect/>
          <a:stretch>
            <a:fillRect/>
          </a:stretch>
        </p:blipFill>
        <p:spPr bwMode="auto">
          <a:xfrm>
            <a:off x="3603136" y="1572642"/>
            <a:ext cx="5059808" cy="3044254"/>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4296130" y="1948782"/>
            <a:ext cx="3665189" cy="2112881"/>
          </a:xfrm>
          <a:prstGeom prst="rect">
            <a:avLst/>
          </a:prstGeom>
          <a:blipFill>
            <a:blip r:embed="rId5" cstate="screen"/>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latin typeface="Arial" panose="020B0604020202020204" pitchFamily="34" charset="0"/>
              <a:ea typeface="思源黑体 CN Regular" panose="020B0500000000000000" pitchFamily="34" charset="-122"/>
              <a:cs typeface="+mn-ea"/>
              <a:sym typeface="Arial" panose="020B0604020202020204" pitchFamily="34" charset="0"/>
            </a:endParaRPr>
          </a:p>
        </p:txBody>
      </p:sp>
      <p:sp>
        <p:nvSpPr>
          <p:cNvPr id="10" name="TextBox 39"/>
          <p:cNvSpPr txBox="1">
            <a:spLocks noChangeArrowheads="1"/>
          </p:cNvSpPr>
          <p:nvPr/>
        </p:nvSpPr>
        <p:spPr bwMode="auto">
          <a:xfrm>
            <a:off x="8489950" y="2506980"/>
            <a:ext cx="3048000" cy="1554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8230" tIns="39115" rIns="78230" bIns="39115">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marL="285750" indent="-285750" eaLnBrk="1" hangingPunct="1">
              <a:lnSpc>
                <a:spcPct val="150000"/>
              </a:lnSpc>
              <a:buFont typeface="Wingdings" panose="05000000000000000000" charset="0"/>
              <a:buChar char="l"/>
            </a:pPr>
            <a:r>
              <a:rPr lang="zh-CN" altLang="en-US" sz="1600" spc="100">
                <a:solidFill>
                  <a:srgbClr val="0D0D0D"/>
                </a:solidFill>
                <a:uFillTx/>
                <a:latin typeface="思源黑体 Normal" panose="020B0400000000000000" charset="-122"/>
                <a:ea typeface="思源黑体 Normal" panose="020B0400000000000000" charset="-122"/>
              </a:rPr>
              <a:t>期间既不是学生，也不是社会人。</a:t>
            </a:r>
            <a:endParaRPr lang="zh-CN" altLang="en-US" sz="1600" spc="100">
              <a:solidFill>
                <a:srgbClr val="0D0D0D"/>
              </a:solidFill>
              <a:uFillTx/>
              <a:latin typeface="思源黑体 Normal" panose="020B0400000000000000" charset="-122"/>
              <a:ea typeface="思源黑体 Normal" panose="020B0400000000000000" charset="-122"/>
            </a:endParaRPr>
          </a:p>
          <a:p>
            <a:pPr marL="285750" indent="-285750" eaLnBrk="1" hangingPunct="1">
              <a:lnSpc>
                <a:spcPct val="150000"/>
              </a:lnSpc>
              <a:buFont typeface="Wingdings" panose="05000000000000000000" charset="0"/>
              <a:buChar char="l"/>
            </a:pPr>
            <a:r>
              <a:rPr lang="zh-CN" altLang="en-US" sz="1600" spc="100">
                <a:solidFill>
                  <a:srgbClr val="0D0D0D"/>
                </a:solidFill>
                <a:uFillTx/>
                <a:latin typeface="思源黑体 Normal" panose="020B0400000000000000" charset="-122"/>
                <a:ea typeface="思源黑体 Normal" panose="020B0400000000000000" charset="-122"/>
                <a:sym typeface="+mn-ea"/>
              </a:rPr>
              <a:t>期间</a:t>
            </a:r>
            <a:r>
              <a:rPr lang="zh-CN" altLang="en-US" sz="1600" spc="100">
                <a:solidFill>
                  <a:srgbClr val="0D0D0D"/>
                </a:solidFill>
                <a:uFillTx/>
                <a:latin typeface="思源黑体 Normal" panose="020B0400000000000000" charset="-122"/>
                <a:ea typeface="思源黑体 Normal" panose="020B0400000000000000" charset="-122"/>
              </a:rPr>
              <a:t>无法获得工作经验。</a:t>
            </a:r>
            <a:endParaRPr lang="zh-CN" altLang="en-US" sz="1600" spc="100">
              <a:solidFill>
                <a:srgbClr val="0D0D0D"/>
              </a:solidFill>
              <a:uFillTx/>
              <a:latin typeface="思源黑体 Normal" panose="020B0400000000000000" charset="-122"/>
              <a:ea typeface="思源黑体 Normal" panose="020B0400000000000000" charset="-122"/>
            </a:endParaRPr>
          </a:p>
          <a:p>
            <a:pPr marL="285750" indent="-285750" eaLnBrk="1" hangingPunct="1">
              <a:lnSpc>
                <a:spcPct val="150000"/>
              </a:lnSpc>
              <a:buFont typeface="Wingdings" panose="05000000000000000000" charset="0"/>
              <a:buChar char="l"/>
            </a:pPr>
            <a:r>
              <a:rPr lang="zh-CN" altLang="en-US" sz="1600" spc="100">
                <a:solidFill>
                  <a:srgbClr val="0D0D0D"/>
                </a:solidFill>
                <a:uFillTx/>
                <a:latin typeface="思源黑体 Normal" panose="020B0400000000000000" charset="-122"/>
                <a:ea typeface="思源黑体 Normal" panose="020B0400000000000000" charset="-122"/>
                <a:sym typeface="+mn-ea"/>
              </a:rPr>
              <a:t>期间</a:t>
            </a:r>
            <a:r>
              <a:rPr lang="zh-CN" altLang="en-US" sz="1600" spc="100">
                <a:solidFill>
                  <a:srgbClr val="0D0D0D"/>
                </a:solidFill>
                <a:uFillTx/>
                <a:latin typeface="思源黑体 Normal" panose="020B0400000000000000" charset="-122"/>
                <a:ea typeface="思源黑体 Normal" panose="020B0400000000000000" charset="-122"/>
              </a:rPr>
              <a:t>不能计算工龄。</a:t>
            </a:r>
            <a:endParaRPr lang="zh-CN" altLang="en-US" sz="1600" spc="100">
              <a:solidFill>
                <a:srgbClr val="0D0D0D"/>
              </a:solidFill>
              <a:uFillTx/>
              <a:latin typeface="思源黑体 Normal" panose="020B0400000000000000" charset="-122"/>
              <a:ea typeface="思源黑体 Normal" panose="020B0400000000000000" charset="-122"/>
            </a:endParaRPr>
          </a:p>
        </p:txBody>
      </p:sp>
      <p:sp>
        <p:nvSpPr>
          <p:cNvPr id="12" name="TextBox 39"/>
          <p:cNvSpPr txBox="1">
            <a:spLocks noChangeArrowheads="1"/>
          </p:cNvSpPr>
          <p:nvPr/>
        </p:nvSpPr>
        <p:spPr bwMode="auto">
          <a:xfrm>
            <a:off x="641350" y="2431415"/>
            <a:ext cx="3209925" cy="192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8230" tIns="39115" rIns="78230" bIns="39115">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marL="285750" indent="-285750" algn="l" eaLnBrk="1" hangingPunct="1">
              <a:lnSpc>
                <a:spcPct val="150000"/>
              </a:lnSpc>
              <a:buFont typeface="Wingdings" panose="05000000000000000000" charset="0"/>
              <a:buChar char="l"/>
            </a:pPr>
            <a:r>
              <a:rPr lang="zh-CN" altLang="en-US" sz="1600" spc="100">
                <a:solidFill>
                  <a:srgbClr val="0D0D0D"/>
                </a:solidFill>
                <a:uFillTx/>
                <a:latin typeface="思源黑体 Normal" panose="020B0400000000000000" charset="-122"/>
                <a:ea typeface="思源黑体 Normal" panose="020B0400000000000000" charset="-122"/>
                <a:cs typeface="思源黑体 Normal" panose="020B0400000000000000" charset="-122"/>
              </a:rPr>
              <a:t>舒缓毕业生就业压力。</a:t>
            </a:r>
            <a:endParaRPr lang="zh-CN" altLang="en-US" sz="1600" spc="100">
              <a:solidFill>
                <a:srgbClr val="0D0D0D"/>
              </a:solidFill>
              <a:uFillTx/>
              <a:latin typeface="思源黑体 Normal" panose="020B0400000000000000" charset="-122"/>
              <a:ea typeface="思源黑体 Normal" panose="020B0400000000000000" charset="-122"/>
              <a:cs typeface="思源黑体 Normal" panose="020B0400000000000000" charset="-122"/>
            </a:endParaRPr>
          </a:p>
          <a:p>
            <a:pPr marL="285750" indent="-285750" algn="l" eaLnBrk="1" hangingPunct="1">
              <a:lnSpc>
                <a:spcPct val="150000"/>
              </a:lnSpc>
              <a:buFont typeface="Wingdings" panose="05000000000000000000" charset="0"/>
              <a:buChar char="l"/>
            </a:pPr>
            <a:r>
              <a:rPr lang="zh-CN" altLang="en-US" sz="1600" spc="100">
                <a:solidFill>
                  <a:srgbClr val="0D0D0D"/>
                </a:solidFill>
                <a:uFillTx/>
                <a:latin typeface="思源黑体 Normal" panose="020B0400000000000000" charset="-122"/>
                <a:ea typeface="思源黑体 Normal" panose="020B0400000000000000" charset="-122"/>
                <a:cs typeface="思源黑体 Normal" panose="020B0400000000000000" charset="-122"/>
              </a:rPr>
              <a:t>为升学和考公务员的毕业生暂缓手续办理。</a:t>
            </a:r>
            <a:endParaRPr lang="zh-CN" altLang="en-US" sz="1600" spc="100">
              <a:solidFill>
                <a:srgbClr val="0D0D0D"/>
              </a:solidFill>
              <a:uFillTx/>
              <a:latin typeface="思源黑体 Normal" panose="020B0400000000000000" charset="-122"/>
              <a:ea typeface="思源黑体 Normal" panose="020B0400000000000000" charset="-122"/>
              <a:cs typeface="思源黑体 Normal" panose="020B0400000000000000" charset="-122"/>
            </a:endParaRPr>
          </a:p>
          <a:p>
            <a:pPr marL="285750" indent="-285750" algn="l" eaLnBrk="1" hangingPunct="1">
              <a:lnSpc>
                <a:spcPct val="150000"/>
              </a:lnSpc>
              <a:buFont typeface="Wingdings" panose="05000000000000000000" charset="0"/>
              <a:buChar char="l"/>
            </a:pPr>
            <a:r>
              <a:rPr lang="zh-CN" altLang="en-US" sz="1600" spc="100">
                <a:solidFill>
                  <a:srgbClr val="0D0D0D"/>
                </a:solidFill>
                <a:uFillTx/>
                <a:latin typeface="思源黑体 Normal" panose="020B0400000000000000" charset="-122"/>
                <a:ea typeface="思源黑体 Normal" panose="020B0400000000000000" charset="-122"/>
                <a:cs typeface="思源黑体 Normal" panose="020B0400000000000000" charset="-122"/>
              </a:rPr>
              <a:t>为有就业单位但未办理接收手续的</a:t>
            </a:r>
            <a:r>
              <a:rPr lang="zh-CN" altLang="en-US" sz="1600" spc="100">
                <a:solidFill>
                  <a:srgbClr val="0D0D0D"/>
                </a:solidFill>
                <a:uFillTx/>
                <a:latin typeface="思源黑体 Normal" panose="020B0400000000000000" charset="-122"/>
                <a:ea typeface="思源黑体 Normal" panose="020B0400000000000000" charset="-122"/>
                <a:cs typeface="思源黑体 Normal" panose="020B0400000000000000" charset="-122"/>
                <a:sym typeface="+mn-ea"/>
              </a:rPr>
              <a:t>毕业生</a:t>
            </a:r>
            <a:r>
              <a:rPr lang="zh-CN" altLang="en-US" sz="1600" spc="100">
                <a:solidFill>
                  <a:srgbClr val="0D0D0D"/>
                </a:solidFill>
                <a:uFillTx/>
                <a:latin typeface="思源黑体 Normal" panose="020B0400000000000000" charset="-122"/>
                <a:ea typeface="思源黑体 Normal" panose="020B0400000000000000" charset="-122"/>
                <a:cs typeface="思源黑体 Normal" panose="020B0400000000000000" charset="-122"/>
              </a:rPr>
              <a:t>提供延缓时间。</a:t>
            </a:r>
            <a:endParaRPr lang="zh-CN" altLang="en-US" sz="1600" spc="100">
              <a:solidFill>
                <a:srgbClr val="0D0D0D"/>
              </a:solidFill>
              <a:uFillTx/>
              <a:latin typeface="思源黑体 Normal" panose="020B0400000000000000" charset="-122"/>
              <a:ea typeface="思源黑体 Normal" panose="020B0400000000000000" charset="-122"/>
              <a:cs typeface="思源黑体 Normal" panose="020B0400000000000000" charset="-122"/>
            </a:endParaRPr>
          </a:p>
        </p:txBody>
      </p:sp>
      <p:sp>
        <p:nvSpPr>
          <p:cNvPr id="15" name="TextBox 107"/>
          <p:cNvSpPr txBox="1"/>
          <p:nvPr/>
        </p:nvSpPr>
        <p:spPr>
          <a:xfrm>
            <a:off x="734695" y="5182235"/>
            <a:ext cx="10878185"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defPPr>
              <a:defRPr lang="zh-CN"/>
            </a:defPPr>
            <a:lvl1pPr algn="ctr">
              <a:lnSpc>
                <a:spcPct val="130000"/>
              </a:lnSpc>
              <a:spcBef>
                <a:spcPct val="0"/>
              </a:spcBef>
              <a:buFont typeface="Arial" panose="020B0604020202020204" pitchFamily="34" charset="0"/>
              <a:buNone/>
              <a:defRPr sz="1400">
                <a:solidFill>
                  <a:schemeClr val="tx1">
                    <a:lumMod val="65000"/>
                    <a:lumOff val="35000"/>
                  </a:schemeClr>
                </a:solidFill>
                <a:latin typeface="微软雅黑" panose="020B0503020204020204" charset="-122"/>
                <a:ea typeface="微软雅黑" panose="020B0503020204020204" charset="-122"/>
              </a:defRPr>
            </a:lvl1pPr>
            <a:lvl2pPr marL="742950" indent="-285750">
              <a:spcBef>
                <a:spcPct val="20000"/>
              </a:spcBef>
              <a:buFont typeface="Arial" panose="020B0604020202020204" pitchFamily="34" charset="0"/>
              <a:buChar char="–"/>
              <a:defRPr sz="2800">
                <a:latin typeface="微软雅黑" panose="020B0503020204020204" charset="-122"/>
                <a:ea typeface="微软雅黑" panose="020B0503020204020204" charset="-122"/>
              </a:defRPr>
            </a:lvl2pPr>
            <a:lvl3pPr marL="1143000" indent="-228600">
              <a:spcBef>
                <a:spcPct val="20000"/>
              </a:spcBef>
              <a:buFont typeface="Arial" panose="020B0604020202020204" pitchFamily="34" charset="0"/>
              <a:buChar char="•"/>
              <a:defRPr sz="2400">
                <a:latin typeface="微软雅黑" panose="020B0503020204020204" charset="-122"/>
                <a:ea typeface="微软雅黑" panose="020B0503020204020204" charset="-122"/>
              </a:defRPr>
            </a:lvl3pPr>
            <a:lvl4pPr marL="16002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4pPr>
            <a:lvl5pPr marL="20574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9pPr>
          </a:lstStyle>
          <a:p>
            <a:pPr>
              <a:lnSpc>
                <a:spcPct val="150000"/>
              </a:lnSpc>
            </a:pPr>
            <a:r>
              <a:rPr lang="zh-CN" altLang="en-US" sz="1600" spc="150" dirty="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微软雅黑" panose="020B0503020204020204" charset="-122"/>
              </a:rPr>
              <a:t>“对毕业离校时未落实工作单位的高校毕业生，档案挂靠机构对保管其档案免收服务费用……超过两年仍未落实工作单位的高校毕业生，学校和档案管理机构将其在校户口及档案迁回其入学前户籍所在地。”</a:t>
            </a:r>
            <a:endParaRPr lang="zh-CN" altLang="en-US" sz="1600" spc="150" dirty="0">
              <a:solidFill>
                <a:schemeClr val="tx1"/>
              </a:solidFill>
              <a:uFillTx/>
              <a:latin typeface="思源黑体 CN Normal" panose="020B0400000000000000" pitchFamily="34" charset="-122"/>
              <a:ea typeface="思源黑体 CN Normal" panose="020B0400000000000000" pitchFamily="34" charset="-122"/>
              <a:cs typeface="思源黑体 CN Normal" panose="020B0400000000000000" pitchFamily="34" charset="-122"/>
              <a:sym typeface="微软雅黑" panose="020B0503020204020204"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1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24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5" presetClass="entr" presetSubtype="1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checkerboard(across)">
                                      <p:cBhvr>
                                        <p:cTn id="15" dur="500"/>
                                        <p:tgtEl>
                                          <p:spTgt spid="7"/>
                                        </p:tgtEl>
                                      </p:cBhvr>
                                    </p:animEffect>
                                  </p:childTnLst>
                                </p:cTn>
                              </p:par>
                              <p:par>
                                <p:cTn id="16" presetID="5" presetClass="entr" presetSubtype="1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checkerboard(across)">
                                      <p:cBhvr>
                                        <p:cTn id="18" dur="500"/>
                                        <p:tgtEl>
                                          <p:spTgt spid="8"/>
                                        </p:tgtEl>
                                      </p:cBhvr>
                                    </p:animEffect>
                                  </p:childTnLst>
                                </p:cTn>
                              </p:par>
                              <p:par>
                                <p:cTn id="19" presetID="5" presetClass="entr" presetSubtype="1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checkerboard(across)">
                                      <p:cBhvr>
                                        <p:cTn id="21" dur="500"/>
                                        <p:tgtEl>
                                          <p:spTgt spid="10"/>
                                        </p:tgtEl>
                                      </p:cBhvr>
                                    </p:animEffect>
                                  </p:childTnLst>
                                </p:cTn>
                              </p:par>
                              <p:par>
                                <p:cTn id="22" presetID="5" presetClass="entr" presetSubtype="1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checkerboard(across)">
                                      <p:cBhvr>
                                        <p:cTn id="2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8" grpId="0" bldLvl="0" animBg="1"/>
      <p:bldP spid="10"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我国用人制度</a:t>
            </a:r>
            <a:endPar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pic>
        <p:nvPicPr>
          <p:cNvPr id="16" name="图片 15" descr="千库网_招聘求职之路_元素编号12582493"/>
          <p:cNvPicPr>
            <a:picLocks noChangeAspect="1"/>
          </p:cNvPicPr>
          <p:nvPr/>
        </p:nvPicPr>
        <p:blipFill>
          <a:blip r:embed="rId2"/>
          <a:stretch>
            <a:fillRect/>
          </a:stretch>
        </p:blipFill>
        <p:spPr>
          <a:xfrm>
            <a:off x="1211580" y="548005"/>
            <a:ext cx="6202045" cy="6202045"/>
          </a:xfrm>
          <a:prstGeom prst="rect">
            <a:avLst/>
          </a:prstGeom>
        </p:spPr>
      </p:pic>
      <p:sp>
        <p:nvSpPr>
          <p:cNvPr id="17" name="文本框 16"/>
          <p:cNvSpPr txBox="1"/>
          <p:nvPr/>
        </p:nvSpPr>
        <p:spPr>
          <a:xfrm>
            <a:off x="7966075" y="2187575"/>
            <a:ext cx="3113405" cy="398780"/>
          </a:xfrm>
          <a:prstGeom prst="rect">
            <a:avLst/>
          </a:prstGeom>
          <a:noFill/>
        </p:spPr>
        <p:txBody>
          <a:bodyPr wrap="square" rtlCol="0">
            <a:spAutoFit/>
          </a:bodyPr>
          <a:p>
            <a:r>
              <a:rPr lang="zh-CN" altLang="en-US" sz="2000" spc="300">
                <a:solidFill>
                  <a:schemeClr val="tx1"/>
                </a:solidFill>
                <a:uFillTx/>
                <a:latin typeface="思源黑体 Normal" panose="020B0400000000000000" charset="-122"/>
                <a:ea typeface="思源黑体 Normal" panose="020B0400000000000000" charset="-122"/>
              </a:rPr>
              <a:t>公务员？</a:t>
            </a:r>
            <a:endParaRPr lang="zh-CN" altLang="en-US" sz="2000" spc="300">
              <a:solidFill>
                <a:schemeClr val="tx1"/>
              </a:solidFill>
              <a:uFillTx/>
              <a:latin typeface="思源黑体 Normal" panose="020B0400000000000000" charset="-122"/>
              <a:ea typeface="思源黑体 Normal" panose="020B0400000000000000" charset="-122"/>
            </a:endParaRPr>
          </a:p>
        </p:txBody>
      </p:sp>
      <p:sp>
        <p:nvSpPr>
          <p:cNvPr id="18" name="文本框 17"/>
          <p:cNvSpPr txBox="1"/>
          <p:nvPr/>
        </p:nvSpPr>
        <p:spPr>
          <a:xfrm>
            <a:off x="7966075" y="3251200"/>
            <a:ext cx="3113405" cy="398780"/>
          </a:xfrm>
          <a:prstGeom prst="rect">
            <a:avLst/>
          </a:prstGeom>
          <a:noFill/>
        </p:spPr>
        <p:txBody>
          <a:bodyPr wrap="square" rtlCol="0">
            <a:spAutoFit/>
          </a:bodyPr>
          <a:p>
            <a:r>
              <a:rPr lang="zh-CN" altLang="en-US" sz="2000" spc="300">
                <a:solidFill>
                  <a:schemeClr val="tx1"/>
                </a:solidFill>
                <a:uFillTx/>
                <a:latin typeface="思源黑体 Normal" panose="020B0400000000000000" charset="-122"/>
                <a:ea typeface="思源黑体 Normal" panose="020B0400000000000000" charset="-122"/>
              </a:rPr>
              <a:t>事业单位工作人员？</a:t>
            </a:r>
            <a:endParaRPr lang="zh-CN" altLang="en-US" sz="2000" spc="300">
              <a:solidFill>
                <a:schemeClr val="tx1"/>
              </a:solidFill>
              <a:uFillTx/>
              <a:latin typeface="思源黑体 Normal" panose="020B0400000000000000" charset="-122"/>
              <a:ea typeface="思源黑体 Normal" panose="020B0400000000000000" charset="-122"/>
            </a:endParaRPr>
          </a:p>
        </p:txBody>
      </p:sp>
      <p:sp>
        <p:nvSpPr>
          <p:cNvPr id="19" name="文本框 18"/>
          <p:cNvSpPr txBox="1"/>
          <p:nvPr/>
        </p:nvSpPr>
        <p:spPr>
          <a:xfrm>
            <a:off x="7966075" y="4314825"/>
            <a:ext cx="3113405" cy="398780"/>
          </a:xfrm>
          <a:prstGeom prst="rect">
            <a:avLst/>
          </a:prstGeom>
          <a:noFill/>
        </p:spPr>
        <p:txBody>
          <a:bodyPr wrap="square" rtlCol="0">
            <a:spAutoFit/>
          </a:bodyPr>
          <a:p>
            <a:r>
              <a:rPr lang="zh-CN" altLang="en-US" sz="2000" spc="300">
                <a:solidFill>
                  <a:schemeClr val="tx1"/>
                </a:solidFill>
                <a:uFillTx/>
                <a:latin typeface="思源黑体 Normal" panose="020B0400000000000000" charset="-122"/>
                <a:ea typeface="思源黑体 Normal" panose="020B0400000000000000" charset="-122"/>
              </a:rPr>
              <a:t>企业从业人员？</a:t>
            </a:r>
            <a:endParaRPr lang="zh-CN" altLang="en-US" sz="2000" spc="300">
              <a:solidFill>
                <a:schemeClr val="tx1"/>
              </a:solidFill>
              <a:uFillTx/>
              <a:latin typeface="思源黑体 Normal" panose="020B0400000000000000" charset="-122"/>
              <a:ea typeface="思源黑体 Normal" panose="020B0400000000000000" charset="-122"/>
            </a:endParaRPr>
          </a:p>
        </p:txBody>
      </p:sp>
    </p:spTree>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p:cNvSpPr/>
          <p:nvPr/>
        </p:nvSpPr>
        <p:spPr>
          <a:xfrm>
            <a:off x="4768850" y="2111375"/>
            <a:ext cx="2658110" cy="265811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srgbClr val="FFFFFF"/>
              </a:solidFill>
              <a:effectLst/>
              <a:uLnTx/>
              <a:uFillTx/>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14" name="椭圆 13"/>
          <p:cNvSpPr/>
          <p:nvPr/>
        </p:nvSpPr>
        <p:spPr>
          <a:xfrm>
            <a:off x="5105400" y="2447925"/>
            <a:ext cx="1985010" cy="1985010"/>
          </a:xfrm>
          <a:prstGeom prst="ellipse">
            <a:avLst/>
          </a:prstGeom>
          <a:solidFill>
            <a:schemeClr val="accent3"/>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srgbClr val="FFFFFF"/>
              </a:solidFill>
              <a:effectLst/>
              <a:uLnTx/>
              <a:uFillTx/>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27" name="Freeform 9"/>
          <p:cNvSpPr/>
          <p:nvPr/>
        </p:nvSpPr>
        <p:spPr bwMode="auto">
          <a:xfrm>
            <a:off x="7268845" y="1222375"/>
            <a:ext cx="3780000" cy="539750"/>
          </a:xfrm>
          <a:custGeom>
            <a:avLst/>
            <a:gdLst>
              <a:gd name="T0" fmla="*/ 64 w 1983"/>
              <a:gd name="T1" fmla="*/ 194 h 194"/>
              <a:gd name="T2" fmla="*/ 0 w 1983"/>
              <a:gd name="T3" fmla="*/ 97 h 194"/>
              <a:gd name="T4" fmla="*/ 64 w 1983"/>
              <a:gd name="T5" fmla="*/ 0 h 194"/>
              <a:gd name="T6" fmla="*/ 1918 w 1983"/>
              <a:gd name="T7" fmla="*/ 0 h 194"/>
              <a:gd name="T8" fmla="*/ 1983 w 1983"/>
              <a:gd name="T9" fmla="*/ 97 h 194"/>
              <a:gd name="T10" fmla="*/ 1918 w 1983"/>
              <a:gd name="T11" fmla="*/ 194 h 194"/>
              <a:gd name="T12" fmla="*/ 64 w 1983"/>
              <a:gd name="T13" fmla="*/ 194 h 194"/>
            </a:gdLst>
            <a:ahLst/>
            <a:cxnLst>
              <a:cxn ang="0">
                <a:pos x="T0" y="T1"/>
              </a:cxn>
              <a:cxn ang="0">
                <a:pos x="T2" y="T3"/>
              </a:cxn>
              <a:cxn ang="0">
                <a:pos x="T4" y="T5"/>
              </a:cxn>
              <a:cxn ang="0">
                <a:pos x="T6" y="T7"/>
              </a:cxn>
              <a:cxn ang="0">
                <a:pos x="T8" y="T9"/>
              </a:cxn>
              <a:cxn ang="0">
                <a:pos x="T10" y="T11"/>
              </a:cxn>
              <a:cxn ang="0">
                <a:pos x="T12" y="T13"/>
              </a:cxn>
            </a:cxnLst>
            <a:rect l="0" t="0" r="r" b="b"/>
            <a:pathLst>
              <a:path w="1983" h="194">
                <a:moveTo>
                  <a:pt x="64" y="194"/>
                </a:moveTo>
                <a:lnTo>
                  <a:pt x="0" y="97"/>
                </a:lnTo>
                <a:lnTo>
                  <a:pt x="64" y="0"/>
                </a:lnTo>
                <a:lnTo>
                  <a:pt x="1918" y="0"/>
                </a:lnTo>
                <a:lnTo>
                  <a:pt x="1983" y="97"/>
                </a:lnTo>
                <a:lnTo>
                  <a:pt x="1918" y="194"/>
                </a:lnTo>
                <a:lnTo>
                  <a:pt x="64" y="194"/>
                </a:lnTo>
                <a:close/>
              </a:path>
            </a:pathLst>
          </a:custGeom>
          <a:solidFill>
            <a:schemeClr val="accent1"/>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29" name="Rectangle 19"/>
          <p:cNvSpPr>
            <a:spLocks noChangeArrowheads="1"/>
          </p:cNvSpPr>
          <p:nvPr/>
        </p:nvSpPr>
        <p:spPr bwMode="auto">
          <a:xfrm>
            <a:off x="7293610" y="1329055"/>
            <a:ext cx="3781425" cy="30734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2000" b="1" spc="300" dirty="0">
                <a:solidFill>
                  <a:srgbClr val="FFFF00"/>
                </a:solidFill>
                <a:effectLst/>
                <a:latin typeface="思源黑体 Normal" panose="020B0400000000000000" charset="-122"/>
                <a:ea typeface="思源黑体 Normal" panose="020B0400000000000000" charset="-122"/>
                <a:cs typeface="思源黑体 Normal" panose="020B0400000000000000" charset="-122"/>
                <a:sym typeface="+mn-lt"/>
              </a:rPr>
              <a:t>第五章 就业政策与就业制度</a:t>
            </a:r>
            <a:endParaRPr lang="zh-CN" altLang="zh-CN" sz="2000" b="1" spc="300" dirty="0">
              <a:solidFill>
                <a:srgbClr val="FFFF00"/>
              </a:solidFill>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31" name="Freeform 10"/>
          <p:cNvSpPr/>
          <p:nvPr/>
        </p:nvSpPr>
        <p:spPr bwMode="auto">
          <a:xfrm>
            <a:off x="7863205" y="2472690"/>
            <a:ext cx="3780000" cy="539750"/>
          </a:xfrm>
          <a:custGeom>
            <a:avLst/>
            <a:gdLst>
              <a:gd name="T0" fmla="*/ 64 w 1983"/>
              <a:gd name="T1" fmla="*/ 193 h 193"/>
              <a:gd name="T2" fmla="*/ 0 w 1983"/>
              <a:gd name="T3" fmla="*/ 97 h 193"/>
              <a:gd name="T4" fmla="*/ 64 w 1983"/>
              <a:gd name="T5" fmla="*/ 0 h 193"/>
              <a:gd name="T6" fmla="*/ 1919 w 1983"/>
              <a:gd name="T7" fmla="*/ 0 h 193"/>
              <a:gd name="T8" fmla="*/ 1983 w 1983"/>
              <a:gd name="T9" fmla="*/ 97 h 193"/>
              <a:gd name="T10" fmla="*/ 1919 w 1983"/>
              <a:gd name="T11" fmla="*/ 193 h 193"/>
              <a:gd name="T12" fmla="*/ 64 w 1983"/>
              <a:gd name="T13" fmla="*/ 193 h 193"/>
            </a:gdLst>
            <a:ahLst/>
            <a:cxnLst>
              <a:cxn ang="0">
                <a:pos x="T0" y="T1"/>
              </a:cxn>
              <a:cxn ang="0">
                <a:pos x="T2" y="T3"/>
              </a:cxn>
              <a:cxn ang="0">
                <a:pos x="T4" y="T5"/>
              </a:cxn>
              <a:cxn ang="0">
                <a:pos x="T6" y="T7"/>
              </a:cxn>
              <a:cxn ang="0">
                <a:pos x="T8" y="T9"/>
              </a:cxn>
              <a:cxn ang="0">
                <a:pos x="T10" y="T11"/>
              </a:cxn>
              <a:cxn ang="0">
                <a:pos x="T12" y="T13"/>
              </a:cxn>
            </a:cxnLst>
            <a:rect l="0" t="0" r="r" b="b"/>
            <a:pathLst>
              <a:path w="1983" h="193">
                <a:moveTo>
                  <a:pt x="64" y="193"/>
                </a:moveTo>
                <a:lnTo>
                  <a:pt x="0" y="97"/>
                </a:lnTo>
                <a:lnTo>
                  <a:pt x="64" y="0"/>
                </a:lnTo>
                <a:lnTo>
                  <a:pt x="1919" y="0"/>
                </a:lnTo>
                <a:lnTo>
                  <a:pt x="1983" y="97"/>
                </a:lnTo>
                <a:lnTo>
                  <a:pt x="1919" y="193"/>
                </a:lnTo>
                <a:lnTo>
                  <a:pt x="64" y="193"/>
                </a:lnTo>
                <a:close/>
              </a:path>
            </a:pathLst>
          </a:custGeom>
          <a:solidFill>
            <a:schemeClr val="accent3"/>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32" name="Rectangle 20"/>
          <p:cNvSpPr>
            <a:spLocks noChangeArrowheads="1"/>
          </p:cNvSpPr>
          <p:nvPr/>
        </p:nvSpPr>
        <p:spPr bwMode="auto">
          <a:xfrm>
            <a:off x="7967980" y="2586355"/>
            <a:ext cx="3626485" cy="29210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rPr>
              <a:t>第六章 就业信息获取与筛选</a:t>
            </a:r>
            <a:endPar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34" name="Freeform 11"/>
          <p:cNvSpPr/>
          <p:nvPr/>
        </p:nvSpPr>
        <p:spPr bwMode="auto">
          <a:xfrm>
            <a:off x="7871460" y="3798570"/>
            <a:ext cx="3780000" cy="539750"/>
          </a:xfrm>
          <a:custGeom>
            <a:avLst/>
            <a:gdLst>
              <a:gd name="T0" fmla="*/ 65 w 1984"/>
              <a:gd name="T1" fmla="*/ 194 h 194"/>
              <a:gd name="T2" fmla="*/ 0 w 1984"/>
              <a:gd name="T3" fmla="*/ 97 h 194"/>
              <a:gd name="T4" fmla="*/ 65 w 1984"/>
              <a:gd name="T5" fmla="*/ 0 h 194"/>
              <a:gd name="T6" fmla="*/ 1919 w 1984"/>
              <a:gd name="T7" fmla="*/ 0 h 194"/>
              <a:gd name="T8" fmla="*/ 1984 w 1984"/>
              <a:gd name="T9" fmla="*/ 97 h 194"/>
              <a:gd name="T10" fmla="*/ 1919 w 1984"/>
              <a:gd name="T11" fmla="*/ 194 h 194"/>
              <a:gd name="T12" fmla="*/ 65 w 1984"/>
              <a:gd name="T13" fmla="*/ 194 h 194"/>
            </a:gdLst>
            <a:ahLst/>
            <a:cxnLst>
              <a:cxn ang="0">
                <a:pos x="T0" y="T1"/>
              </a:cxn>
              <a:cxn ang="0">
                <a:pos x="T2" y="T3"/>
              </a:cxn>
              <a:cxn ang="0">
                <a:pos x="T4" y="T5"/>
              </a:cxn>
              <a:cxn ang="0">
                <a:pos x="T6" y="T7"/>
              </a:cxn>
              <a:cxn ang="0">
                <a:pos x="T8" y="T9"/>
              </a:cxn>
              <a:cxn ang="0">
                <a:pos x="T10" y="T11"/>
              </a:cxn>
              <a:cxn ang="0">
                <a:pos x="T12" y="T13"/>
              </a:cxn>
            </a:cxnLst>
            <a:rect l="0" t="0" r="r" b="b"/>
            <a:pathLst>
              <a:path w="1984" h="194">
                <a:moveTo>
                  <a:pt x="65" y="194"/>
                </a:moveTo>
                <a:lnTo>
                  <a:pt x="0" y="97"/>
                </a:lnTo>
                <a:lnTo>
                  <a:pt x="65" y="0"/>
                </a:lnTo>
                <a:lnTo>
                  <a:pt x="1919" y="0"/>
                </a:lnTo>
                <a:lnTo>
                  <a:pt x="1984" y="97"/>
                </a:lnTo>
                <a:lnTo>
                  <a:pt x="1919" y="194"/>
                </a:lnTo>
                <a:lnTo>
                  <a:pt x="65" y="194"/>
                </a:lnTo>
                <a:close/>
              </a:path>
            </a:pathLst>
          </a:custGeom>
          <a:solidFill>
            <a:schemeClr val="accent2"/>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15" name="Rectangle 21"/>
          <p:cNvSpPr>
            <a:spLocks noChangeArrowheads="1"/>
          </p:cNvSpPr>
          <p:nvPr/>
        </p:nvSpPr>
        <p:spPr bwMode="auto">
          <a:xfrm>
            <a:off x="8388985" y="3905885"/>
            <a:ext cx="2848610" cy="29210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rPr>
              <a:t>第七章 实施求职行动</a:t>
            </a:r>
            <a:endPar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17" name="Freeform 12"/>
          <p:cNvSpPr/>
          <p:nvPr/>
        </p:nvSpPr>
        <p:spPr bwMode="auto">
          <a:xfrm>
            <a:off x="7289800" y="5098415"/>
            <a:ext cx="3780000" cy="539750"/>
          </a:xfrm>
          <a:custGeom>
            <a:avLst/>
            <a:gdLst>
              <a:gd name="T0" fmla="*/ 64 w 1983"/>
              <a:gd name="T1" fmla="*/ 192 h 192"/>
              <a:gd name="T2" fmla="*/ 0 w 1983"/>
              <a:gd name="T3" fmla="*/ 96 h 192"/>
              <a:gd name="T4" fmla="*/ 64 w 1983"/>
              <a:gd name="T5" fmla="*/ 0 h 192"/>
              <a:gd name="T6" fmla="*/ 1918 w 1983"/>
              <a:gd name="T7" fmla="*/ 0 h 192"/>
              <a:gd name="T8" fmla="*/ 1983 w 1983"/>
              <a:gd name="T9" fmla="*/ 96 h 192"/>
              <a:gd name="T10" fmla="*/ 1918 w 1983"/>
              <a:gd name="T11" fmla="*/ 192 h 192"/>
              <a:gd name="T12" fmla="*/ 64 w 1983"/>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983" h="192">
                <a:moveTo>
                  <a:pt x="64" y="192"/>
                </a:moveTo>
                <a:lnTo>
                  <a:pt x="0" y="96"/>
                </a:lnTo>
                <a:lnTo>
                  <a:pt x="64" y="0"/>
                </a:lnTo>
                <a:lnTo>
                  <a:pt x="1918" y="0"/>
                </a:lnTo>
                <a:lnTo>
                  <a:pt x="1983" y="96"/>
                </a:lnTo>
                <a:lnTo>
                  <a:pt x="1918" y="192"/>
                </a:lnTo>
                <a:lnTo>
                  <a:pt x="64" y="192"/>
                </a:lnTo>
                <a:close/>
              </a:path>
            </a:pathLst>
          </a:custGeom>
          <a:solidFill>
            <a:schemeClr val="accent4"/>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18" name="Rectangle 22"/>
          <p:cNvSpPr>
            <a:spLocks noChangeArrowheads="1"/>
          </p:cNvSpPr>
          <p:nvPr/>
        </p:nvSpPr>
        <p:spPr bwMode="auto">
          <a:xfrm>
            <a:off x="7856855" y="5196840"/>
            <a:ext cx="2654300" cy="29210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rPr>
              <a:t>第八章 维护就业权益</a:t>
            </a:r>
            <a:endPar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24" name="椭圆 23"/>
          <p:cNvSpPr/>
          <p:nvPr/>
        </p:nvSpPr>
        <p:spPr>
          <a:xfrm>
            <a:off x="5314950" y="2656840"/>
            <a:ext cx="1569720" cy="1569720"/>
          </a:xfrm>
          <a:prstGeom prst="ellipse">
            <a:avLst/>
          </a:prstGeom>
          <a:solidFill>
            <a:schemeClr val="bg1">
              <a:lumMod val="95000"/>
            </a:schemeClr>
          </a:solidFill>
          <a:ln w="50800">
            <a:noFill/>
          </a:ln>
          <a:effectLst>
            <a:outerShdw blurRad="152400" dist="76200" dir="2700000" algn="tl" rotWithShape="0">
              <a:schemeClr val="accent3">
                <a:lumMod val="50000"/>
                <a:alpha val="64000"/>
              </a:schemeClr>
            </a:outerShdw>
          </a:effectLst>
          <a:scene3d>
            <a:camera prst="orthographicFront"/>
            <a:lightRig rig="threePt" dir="t"/>
          </a:scene3d>
          <a:sp3d prstMaterial="softEdge">
            <a:bevelT w="82550" h="254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a:ln>
                <a:noFill/>
              </a:ln>
              <a:solidFill>
                <a:srgbClr val="FFFFFF"/>
              </a:solidFill>
              <a:effectLst/>
              <a:uLnTx/>
              <a:uFillTx/>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55" name="Rectangle 17"/>
          <p:cNvSpPr>
            <a:spLocks noChangeArrowheads="1"/>
          </p:cNvSpPr>
          <p:nvPr/>
        </p:nvSpPr>
        <p:spPr bwMode="auto">
          <a:xfrm>
            <a:off x="5269865" y="3263900"/>
            <a:ext cx="1643380" cy="33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2200" i="0" spc="200" baseline="0" dirty="0" smtClean="0">
                <a:ln>
                  <a:noFill/>
                </a:ln>
                <a:solidFill>
                  <a:schemeClr val="tx1"/>
                </a:solidFill>
                <a:effectLst/>
                <a:uFillTx/>
                <a:latin typeface="思源黑体 Normal" panose="020B0400000000000000" charset="-122"/>
                <a:ea typeface="思源黑体 Normal" panose="020B0400000000000000" charset="-122"/>
                <a:cs typeface="字魂59号-创粗黑" panose="00000500000000000000" charset="-122"/>
                <a:sym typeface="+mn-lt"/>
              </a:rPr>
              <a:t>课程大纲</a:t>
            </a:r>
            <a:endParaRPr kumimoji="0" lang="zh-CN" altLang="zh-CN" sz="2200" i="0" spc="200" baseline="0" dirty="0" smtClean="0">
              <a:ln>
                <a:noFill/>
              </a:ln>
              <a:solidFill>
                <a:schemeClr val="tx1"/>
              </a:solidFill>
              <a:effectLst/>
              <a:uFillTx/>
              <a:latin typeface="思源黑体 Normal" panose="020B0400000000000000" charset="-122"/>
              <a:ea typeface="思源黑体 Normal" panose="020B0400000000000000" charset="-122"/>
              <a:cs typeface="字魂59号-创粗黑" panose="00000500000000000000" charset="-122"/>
              <a:sym typeface="+mn-lt"/>
            </a:endParaRPr>
          </a:p>
        </p:txBody>
      </p:sp>
      <p:sp>
        <p:nvSpPr>
          <p:cNvPr id="8" name="Freeform 25"/>
          <p:cNvSpPr/>
          <p:nvPr/>
        </p:nvSpPr>
        <p:spPr bwMode="auto">
          <a:xfrm>
            <a:off x="6223000" y="1939925"/>
            <a:ext cx="1423670" cy="2990215"/>
          </a:xfrm>
          <a:custGeom>
            <a:avLst/>
            <a:gdLst>
              <a:gd name="T0" fmla="*/ 5 w 1001"/>
              <a:gd name="T1" fmla="*/ 0 h 2101"/>
              <a:gd name="T2" fmla="*/ 622 w 1001"/>
              <a:gd name="T3" fmla="*/ 204 h 2101"/>
              <a:gd name="T4" fmla="*/ 1001 w 1001"/>
              <a:gd name="T5" fmla="*/ 728 h 2101"/>
              <a:gd name="T6" fmla="*/ 1000 w 1001"/>
              <a:gd name="T7" fmla="*/ 1378 h 2101"/>
              <a:gd name="T8" fmla="*/ 617 w 1001"/>
              <a:gd name="T9" fmla="*/ 1903 h 2101"/>
              <a:gd name="T10" fmla="*/ 0 w 1001"/>
              <a:gd name="T11" fmla="*/ 2101 h 2101"/>
            </a:gdLst>
            <a:ahLst/>
            <a:cxnLst>
              <a:cxn ang="0">
                <a:pos x="T0" y="T1"/>
              </a:cxn>
              <a:cxn ang="0">
                <a:pos x="T2" y="T3"/>
              </a:cxn>
              <a:cxn ang="0">
                <a:pos x="T4" y="T5"/>
              </a:cxn>
              <a:cxn ang="0">
                <a:pos x="T6" y="T7"/>
              </a:cxn>
              <a:cxn ang="0">
                <a:pos x="T8" y="T9"/>
              </a:cxn>
              <a:cxn ang="0">
                <a:pos x="T10" y="T11"/>
              </a:cxn>
            </a:cxnLst>
            <a:rect l="0" t="0" r="r" b="b"/>
            <a:pathLst>
              <a:path w="1001" h="2101">
                <a:moveTo>
                  <a:pt x="5" y="0"/>
                </a:moveTo>
                <a:lnTo>
                  <a:pt x="622" y="204"/>
                </a:lnTo>
                <a:lnTo>
                  <a:pt x="1001" y="728"/>
                </a:lnTo>
                <a:lnTo>
                  <a:pt x="1000" y="1378"/>
                </a:lnTo>
                <a:lnTo>
                  <a:pt x="617" y="1903"/>
                </a:lnTo>
                <a:lnTo>
                  <a:pt x="0" y="2101"/>
                </a:lnTo>
              </a:path>
            </a:pathLst>
          </a:custGeom>
          <a:noFill/>
          <a:ln w="9525">
            <a:solidFill>
              <a:schemeClr val="accent3"/>
            </a:solidFill>
            <a:prstDash val="solid"/>
            <a:rou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lstStyle/>
          <a:p>
            <a:endParaRPr lang="zh-CN" altLang="en-US">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50" name="Freeform 25"/>
          <p:cNvSpPr/>
          <p:nvPr/>
        </p:nvSpPr>
        <p:spPr bwMode="auto">
          <a:xfrm flipH="1">
            <a:off x="4547870" y="1940560"/>
            <a:ext cx="1423670" cy="2990215"/>
          </a:xfrm>
          <a:custGeom>
            <a:avLst/>
            <a:gdLst>
              <a:gd name="T0" fmla="*/ 5 w 1001"/>
              <a:gd name="T1" fmla="*/ 0 h 2101"/>
              <a:gd name="T2" fmla="*/ 622 w 1001"/>
              <a:gd name="T3" fmla="*/ 204 h 2101"/>
              <a:gd name="T4" fmla="*/ 1001 w 1001"/>
              <a:gd name="T5" fmla="*/ 728 h 2101"/>
              <a:gd name="T6" fmla="*/ 1000 w 1001"/>
              <a:gd name="T7" fmla="*/ 1378 h 2101"/>
              <a:gd name="T8" fmla="*/ 617 w 1001"/>
              <a:gd name="T9" fmla="*/ 1903 h 2101"/>
              <a:gd name="T10" fmla="*/ 0 w 1001"/>
              <a:gd name="T11" fmla="*/ 2101 h 2101"/>
            </a:gdLst>
            <a:ahLst/>
            <a:cxnLst>
              <a:cxn ang="0">
                <a:pos x="T0" y="T1"/>
              </a:cxn>
              <a:cxn ang="0">
                <a:pos x="T2" y="T3"/>
              </a:cxn>
              <a:cxn ang="0">
                <a:pos x="T4" y="T5"/>
              </a:cxn>
              <a:cxn ang="0">
                <a:pos x="T6" y="T7"/>
              </a:cxn>
              <a:cxn ang="0">
                <a:pos x="T8" y="T9"/>
              </a:cxn>
              <a:cxn ang="0">
                <a:pos x="T10" y="T11"/>
              </a:cxn>
            </a:cxnLst>
            <a:rect l="0" t="0" r="r" b="b"/>
            <a:pathLst>
              <a:path w="1001" h="2101">
                <a:moveTo>
                  <a:pt x="5" y="0"/>
                </a:moveTo>
                <a:lnTo>
                  <a:pt x="622" y="204"/>
                </a:lnTo>
                <a:lnTo>
                  <a:pt x="1001" y="728"/>
                </a:lnTo>
                <a:lnTo>
                  <a:pt x="1000" y="1378"/>
                </a:lnTo>
                <a:lnTo>
                  <a:pt x="617" y="1903"/>
                </a:lnTo>
                <a:lnTo>
                  <a:pt x="0" y="2101"/>
                </a:lnTo>
              </a:path>
            </a:pathLst>
          </a:custGeom>
          <a:noFill/>
          <a:ln w="9525">
            <a:solidFill>
              <a:schemeClr val="accent3"/>
            </a:solidFill>
            <a:prstDash val="solid"/>
            <a:rou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lstStyle/>
          <a:p>
            <a:endParaRPr lang="zh-CN" altLang="en-US">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79" name="Freeform 9"/>
          <p:cNvSpPr/>
          <p:nvPr/>
        </p:nvSpPr>
        <p:spPr bwMode="auto">
          <a:xfrm flipH="1">
            <a:off x="1153160" y="1223010"/>
            <a:ext cx="3780000" cy="539750"/>
          </a:xfrm>
          <a:custGeom>
            <a:avLst/>
            <a:gdLst>
              <a:gd name="T0" fmla="*/ 64 w 1983"/>
              <a:gd name="T1" fmla="*/ 194 h 194"/>
              <a:gd name="T2" fmla="*/ 0 w 1983"/>
              <a:gd name="T3" fmla="*/ 97 h 194"/>
              <a:gd name="T4" fmla="*/ 64 w 1983"/>
              <a:gd name="T5" fmla="*/ 0 h 194"/>
              <a:gd name="T6" fmla="*/ 1918 w 1983"/>
              <a:gd name="T7" fmla="*/ 0 h 194"/>
              <a:gd name="T8" fmla="*/ 1983 w 1983"/>
              <a:gd name="T9" fmla="*/ 97 h 194"/>
              <a:gd name="T10" fmla="*/ 1918 w 1983"/>
              <a:gd name="T11" fmla="*/ 194 h 194"/>
              <a:gd name="T12" fmla="*/ 64 w 1983"/>
              <a:gd name="T13" fmla="*/ 194 h 194"/>
            </a:gdLst>
            <a:ahLst/>
            <a:cxnLst>
              <a:cxn ang="0">
                <a:pos x="T0" y="T1"/>
              </a:cxn>
              <a:cxn ang="0">
                <a:pos x="T2" y="T3"/>
              </a:cxn>
              <a:cxn ang="0">
                <a:pos x="T4" y="T5"/>
              </a:cxn>
              <a:cxn ang="0">
                <a:pos x="T6" y="T7"/>
              </a:cxn>
              <a:cxn ang="0">
                <a:pos x="T8" y="T9"/>
              </a:cxn>
              <a:cxn ang="0">
                <a:pos x="T10" y="T11"/>
              </a:cxn>
              <a:cxn ang="0">
                <a:pos x="T12" y="T13"/>
              </a:cxn>
            </a:cxnLst>
            <a:rect l="0" t="0" r="r" b="b"/>
            <a:pathLst>
              <a:path w="1983" h="194">
                <a:moveTo>
                  <a:pt x="64" y="194"/>
                </a:moveTo>
                <a:lnTo>
                  <a:pt x="0" y="97"/>
                </a:lnTo>
                <a:lnTo>
                  <a:pt x="64" y="0"/>
                </a:lnTo>
                <a:lnTo>
                  <a:pt x="1918" y="0"/>
                </a:lnTo>
                <a:lnTo>
                  <a:pt x="1983" y="97"/>
                </a:lnTo>
                <a:lnTo>
                  <a:pt x="1918" y="194"/>
                </a:lnTo>
                <a:lnTo>
                  <a:pt x="64" y="194"/>
                </a:lnTo>
                <a:close/>
              </a:path>
            </a:pathLst>
          </a:custGeom>
          <a:solidFill>
            <a:schemeClr val="accent1"/>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80" name="Rectangle 19"/>
          <p:cNvSpPr>
            <a:spLocks noChangeArrowheads="1"/>
          </p:cNvSpPr>
          <p:nvPr/>
        </p:nvSpPr>
        <p:spPr bwMode="auto">
          <a:xfrm flipH="1">
            <a:off x="1566545" y="1322070"/>
            <a:ext cx="2960370" cy="32258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rPr>
              <a:t>第一章 认识高职教育</a:t>
            </a:r>
            <a:endPar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82" name="Freeform 10"/>
          <p:cNvSpPr/>
          <p:nvPr/>
        </p:nvSpPr>
        <p:spPr bwMode="auto">
          <a:xfrm flipH="1">
            <a:off x="558165" y="2473325"/>
            <a:ext cx="3780000" cy="539750"/>
          </a:xfrm>
          <a:custGeom>
            <a:avLst/>
            <a:gdLst>
              <a:gd name="T0" fmla="*/ 64 w 1983"/>
              <a:gd name="T1" fmla="*/ 193 h 193"/>
              <a:gd name="T2" fmla="*/ 0 w 1983"/>
              <a:gd name="T3" fmla="*/ 97 h 193"/>
              <a:gd name="T4" fmla="*/ 64 w 1983"/>
              <a:gd name="T5" fmla="*/ 0 h 193"/>
              <a:gd name="T6" fmla="*/ 1919 w 1983"/>
              <a:gd name="T7" fmla="*/ 0 h 193"/>
              <a:gd name="T8" fmla="*/ 1983 w 1983"/>
              <a:gd name="T9" fmla="*/ 97 h 193"/>
              <a:gd name="T10" fmla="*/ 1919 w 1983"/>
              <a:gd name="T11" fmla="*/ 193 h 193"/>
              <a:gd name="T12" fmla="*/ 64 w 1983"/>
              <a:gd name="T13" fmla="*/ 193 h 193"/>
            </a:gdLst>
            <a:ahLst/>
            <a:cxnLst>
              <a:cxn ang="0">
                <a:pos x="T0" y="T1"/>
              </a:cxn>
              <a:cxn ang="0">
                <a:pos x="T2" y="T3"/>
              </a:cxn>
              <a:cxn ang="0">
                <a:pos x="T4" y="T5"/>
              </a:cxn>
              <a:cxn ang="0">
                <a:pos x="T6" y="T7"/>
              </a:cxn>
              <a:cxn ang="0">
                <a:pos x="T8" y="T9"/>
              </a:cxn>
              <a:cxn ang="0">
                <a:pos x="T10" y="T11"/>
              </a:cxn>
              <a:cxn ang="0">
                <a:pos x="T12" y="T13"/>
              </a:cxn>
            </a:cxnLst>
            <a:rect l="0" t="0" r="r" b="b"/>
            <a:pathLst>
              <a:path w="1983" h="193">
                <a:moveTo>
                  <a:pt x="64" y="193"/>
                </a:moveTo>
                <a:lnTo>
                  <a:pt x="0" y="97"/>
                </a:lnTo>
                <a:lnTo>
                  <a:pt x="64" y="0"/>
                </a:lnTo>
                <a:lnTo>
                  <a:pt x="1919" y="0"/>
                </a:lnTo>
                <a:lnTo>
                  <a:pt x="1983" y="97"/>
                </a:lnTo>
                <a:lnTo>
                  <a:pt x="1919" y="193"/>
                </a:lnTo>
                <a:lnTo>
                  <a:pt x="64" y="193"/>
                </a:lnTo>
                <a:close/>
              </a:path>
            </a:pathLst>
          </a:custGeom>
          <a:solidFill>
            <a:schemeClr val="accent3"/>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83" name="Rectangle 20"/>
          <p:cNvSpPr>
            <a:spLocks noChangeArrowheads="1"/>
          </p:cNvSpPr>
          <p:nvPr/>
        </p:nvSpPr>
        <p:spPr bwMode="auto">
          <a:xfrm flipH="1">
            <a:off x="1010285" y="2586990"/>
            <a:ext cx="2880995" cy="29210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rPr>
              <a:t>第二章 学会自我探索</a:t>
            </a:r>
            <a:endPar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85" name="Freeform 11"/>
          <p:cNvSpPr/>
          <p:nvPr/>
        </p:nvSpPr>
        <p:spPr bwMode="auto">
          <a:xfrm flipH="1">
            <a:off x="548005" y="3799205"/>
            <a:ext cx="3780000" cy="539750"/>
          </a:xfrm>
          <a:custGeom>
            <a:avLst/>
            <a:gdLst>
              <a:gd name="T0" fmla="*/ 65 w 1984"/>
              <a:gd name="T1" fmla="*/ 194 h 194"/>
              <a:gd name="T2" fmla="*/ 0 w 1984"/>
              <a:gd name="T3" fmla="*/ 97 h 194"/>
              <a:gd name="T4" fmla="*/ 65 w 1984"/>
              <a:gd name="T5" fmla="*/ 0 h 194"/>
              <a:gd name="T6" fmla="*/ 1919 w 1984"/>
              <a:gd name="T7" fmla="*/ 0 h 194"/>
              <a:gd name="T8" fmla="*/ 1984 w 1984"/>
              <a:gd name="T9" fmla="*/ 97 h 194"/>
              <a:gd name="T10" fmla="*/ 1919 w 1984"/>
              <a:gd name="T11" fmla="*/ 194 h 194"/>
              <a:gd name="T12" fmla="*/ 65 w 1984"/>
              <a:gd name="T13" fmla="*/ 194 h 194"/>
            </a:gdLst>
            <a:ahLst/>
            <a:cxnLst>
              <a:cxn ang="0">
                <a:pos x="T0" y="T1"/>
              </a:cxn>
              <a:cxn ang="0">
                <a:pos x="T2" y="T3"/>
              </a:cxn>
              <a:cxn ang="0">
                <a:pos x="T4" y="T5"/>
              </a:cxn>
              <a:cxn ang="0">
                <a:pos x="T6" y="T7"/>
              </a:cxn>
              <a:cxn ang="0">
                <a:pos x="T8" y="T9"/>
              </a:cxn>
              <a:cxn ang="0">
                <a:pos x="T10" y="T11"/>
              </a:cxn>
              <a:cxn ang="0">
                <a:pos x="T12" y="T13"/>
              </a:cxn>
            </a:cxnLst>
            <a:rect l="0" t="0" r="r" b="b"/>
            <a:pathLst>
              <a:path w="1984" h="194">
                <a:moveTo>
                  <a:pt x="65" y="194"/>
                </a:moveTo>
                <a:lnTo>
                  <a:pt x="0" y="97"/>
                </a:lnTo>
                <a:lnTo>
                  <a:pt x="65" y="0"/>
                </a:lnTo>
                <a:lnTo>
                  <a:pt x="1919" y="0"/>
                </a:lnTo>
                <a:lnTo>
                  <a:pt x="1984" y="97"/>
                </a:lnTo>
                <a:lnTo>
                  <a:pt x="1919" y="194"/>
                </a:lnTo>
                <a:lnTo>
                  <a:pt x="65" y="194"/>
                </a:lnTo>
                <a:close/>
              </a:path>
            </a:pathLst>
          </a:custGeom>
          <a:solidFill>
            <a:schemeClr val="accent2"/>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86" name="Rectangle 21"/>
          <p:cNvSpPr>
            <a:spLocks noChangeArrowheads="1"/>
          </p:cNvSpPr>
          <p:nvPr/>
        </p:nvSpPr>
        <p:spPr bwMode="auto">
          <a:xfrm flipH="1">
            <a:off x="998855" y="3906520"/>
            <a:ext cx="2881630" cy="32258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rPr>
              <a:t>第三章 客观认识职场</a:t>
            </a:r>
            <a:endParaRPr lang="zh-CN" altLang="zh-CN" sz="1900" spc="3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88" name="Freeform 12"/>
          <p:cNvSpPr/>
          <p:nvPr/>
        </p:nvSpPr>
        <p:spPr bwMode="auto">
          <a:xfrm flipH="1">
            <a:off x="1132205" y="5099685"/>
            <a:ext cx="3780000" cy="539750"/>
          </a:xfrm>
          <a:custGeom>
            <a:avLst/>
            <a:gdLst>
              <a:gd name="T0" fmla="*/ 64 w 1983"/>
              <a:gd name="T1" fmla="*/ 192 h 192"/>
              <a:gd name="T2" fmla="*/ 0 w 1983"/>
              <a:gd name="T3" fmla="*/ 96 h 192"/>
              <a:gd name="T4" fmla="*/ 64 w 1983"/>
              <a:gd name="T5" fmla="*/ 0 h 192"/>
              <a:gd name="T6" fmla="*/ 1918 w 1983"/>
              <a:gd name="T7" fmla="*/ 0 h 192"/>
              <a:gd name="T8" fmla="*/ 1983 w 1983"/>
              <a:gd name="T9" fmla="*/ 96 h 192"/>
              <a:gd name="T10" fmla="*/ 1918 w 1983"/>
              <a:gd name="T11" fmla="*/ 192 h 192"/>
              <a:gd name="T12" fmla="*/ 64 w 1983"/>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1983" h="192">
                <a:moveTo>
                  <a:pt x="64" y="192"/>
                </a:moveTo>
                <a:lnTo>
                  <a:pt x="0" y="96"/>
                </a:lnTo>
                <a:lnTo>
                  <a:pt x="64" y="0"/>
                </a:lnTo>
                <a:lnTo>
                  <a:pt x="1918" y="0"/>
                </a:lnTo>
                <a:lnTo>
                  <a:pt x="1983" y="96"/>
                </a:lnTo>
                <a:lnTo>
                  <a:pt x="1918" y="192"/>
                </a:lnTo>
                <a:lnTo>
                  <a:pt x="64" y="192"/>
                </a:lnTo>
                <a:close/>
              </a:path>
            </a:pathLst>
          </a:custGeom>
          <a:solidFill>
            <a:schemeClr val="accent4"/>
          </a:solidFill>
          <a:ln w="12700">
            <a:gradFill flip="none" rotWithShape="1">
              <a:gsLst>
                <a:gs pos="0">
                  <a:schemeClr val="bg1">
                    <a:lumMod val="85000"/>
                  </a:schemeClr>
                </a:gs>
                <a:gs pos="100000">
                  <a:schemeClr val="bg1"/>
                </a:gs>
              </a:gsLst>
              <a:lin ang="2700000" scaled="1"/>
              <a:tileRect/>
            </a:gradFill>
          </a:ln>
          <a:effectLst>
            <a:innerShdw blurRad="63500"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字魂59号-创粗黑" panose="00000500000000000000" charset="-122"/>
              <a:ea typeface="字魂59号-创粗黑" panose="00000500000000000000" charset="-122"/>
              <a:cs typeface="字魂59号-创粗黑" panose="00000500000000000000" charset="-122"/>
              <a:sym typeface="+mn-lt"/>
            </a:endParaRPr>
          </a:p>
        </p:txBody>
      </p:sp>
      <p:sp>
        <p:nvSpPr>
          <p:cNvPr id="89" name="Rectangle 22"/>
          <p:cNvSpPr>
            <a:spLocks noChangeArrowheads="1"/>
          </p:cNvSpPr>
          <p:nvPr/>
        </p:nvSpPr>
        <p:spPr bwMode="auto">
          <a:xfrm flipH="1">
            <a:off x="1292225" y="5208905"/>
            <a:ext cx="3529330" cy="292100"/>
          </a:xfrm>
          <a:prstGeom prst="rect">
            <a:avLst/>
          </a:prstGeom>
          <a:noFill/>
          <a:ln>
            <a:noFill/>
          </a:ln>
          <a:extLst>
            <a:ext uri="{909E8E84-426E-40DD-AFC4-6F175D3DCCD1}">
              <a14:hiddenFill xmlns:a14="http://schemas.microsoft.com/office/drawing/2010/main">
                <a:solidFill>
                  <a:srgbClr val="FFFFFF"/>
                </a:solidFill>
              </a14:hiddenFill>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lgn="ctr">
              <a:buClrTx/>
              <a:buSzTx/>
              <a:buFontTx/>
            </a:pPr>
            <a:r>
              <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rPr>
              <a:t>第四章 制订职业生涯规划</a:t>
            </a:r>
            <a:endParaRPr lang="zh-CN" altLang="zh-CN" sz="1900" spc="300" dirty="0">
              <a:effectLst/>
              <a:latin typeface="思源黑体 Normal" panose="020B0400000000000000" charset="-122"/>
              <a:ea typeface="思源黑体 Normal" panose="020B0400000000000000" charset="-122"/>
              <a:cs typeface="思源黑体 Normal" panose="020B0400000000000000" charset="-122"/>
              <a:sym typeface="+mn-lt"/>
            </a:endParaRPr>
          </a:p>
        </p:txBody>
      </p:sp>
      <p:sp>
        <p:nvSpPr>
          <p:cNvPr id="118" name="圆角矩形 117"/>
          <p:cNvSpPr/>
          <p:nvPr/>
        </p:nvSpPr>
        <p:spPr>
          <a:xfrm>
            <a:off x="333375" y="618490"/>
            <a:ext cx="11520000" cy="5652000"/>
          </a:xfrm>
          <a:prstGeom prst="roundRect">
            <a:avLst/>
          </a:prstGeom>
          <a:noFill/>
          <a:ln w="38100">
            <a:solidFill>
              <a:srgbClr val="D4DD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我国用人制度</a:t>
            </a:r>
            <a:r>
              <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——公务员制度</a:t>
            </a:r>
            <a:endPar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文本框 3"/>
          <p:cNvSpPr txBox="1"/>
          <p:nvPr/>
        </p:nvSpPr>
        <p:spPr>
          <a:xfrm>
            <a:off x="7219315" y="3225165"/>
            <a:ext cx="4212590" cy="2584450"/>
          </a:xfrm>
          <a:prstGeom prst="rect">
            <a:avLst/>
          </a:prstGeom>
          <a:noFill/>
        </p:spPr>
        <p:txBody>
          <a:bodyPr wrap="square" rtlCol="0">
            <a:spAutoFit/>
          </a:bodyPr>
          <a:p>
            <a:pPr algn="just">
              <a:lnSpc>
                <a:spcPct val="150000"/>
              </a:lnSpc>
            </a:pPr>
            <a:r>
              <a:rPr lang="zh-CN" altLang="en-US" b="1" spc="150">
                <a:solidFill>
                  <a:srgbClr val="C00000"/>
                </a:solidFill>
                <a:uFillTx/>
                <a:latin typeface="思源黑体 CN Normal" panose="020B0400000000000000" pitchFamily="34" charset="-122"/>
                <a:ea typeface="思源黑体 CN Normal" panose="020B0400000000000000" pitchFamily="34" charset="-122"/>
              </a:rPr>
              <a:t>公务员</a:t>
            </a:r>
            <a:r>
              <a:rPr lang="zh-CN" altLang="en-US" spc="150">
                <a:solidFill>
                  <a:schemeClr val="tx1"/>
                </a:solidFill>
                <a:uFillTx/>
                <a:latin typeface="思源黑体 CN Normal" panose="020B0400000000000000" pitchFamily="34" charset="-122"/>
                <a:ea typeface="思源黑体 CN Normal" panose="020B0400000000000000" pitchFamily="34" charset="-122"/>
              </a:rPr>
              <a:t>，全称国家公务员，指依法履行公职、纳入国家行政编制、由国家财政负担工资福利的工作人员。</a:t>
            </a:r>
            <a:endParaRPr lang="zh-CN" altLang="en-US" spc="150">
              <a:solidFill>
                <a:schemeClr val="tx1"/>
              </a:solidFill>
              <a:uFillTx/>
              <a:latin typeface="思源黑体 CN Normal" panose="020B0400000000000000" pitchFamily="34" charset="-122"/>
              <a:ea typeface="思源黑体 CN Normal" panose="020B0400000000000000" pitchFamily="34" charset="-122"/>
            </a:endParaRPr>
          </a:p>
          <a:p>
            <a:pPr algn="just">
              <a:lnSpc>
                <a:spcPct val="150000"/>
              </a:lnSpc>
            </a:pPr>
            <a:endParaRPr lang="zh-CN" altLang="en-US" spc="150">
              <a:solidFill>
                <a:schemeClr val="tx1"/>
              </a:solidFill>
              <a:uFillTx/>
              <a:latin typeface="思源黑体 CN Normal" panose="020B0400000000000000" pitchFamily="34" charset="-122"/>
              <a:ea typeface="思源黑体 CN Normal" panose="020B0400000000000000" pitchFamily="34" charset="-122"/>
            </a:endParaRPr>
          </a:p>
          <a:p>
            <a:pPr algn="just">
              <a:lnSpc>
                <a:spcPct val="150000"/>
              </a:lnSpc>
            </a:pPr>
            <a:r>
              <a:rPr lang="zh-CN" altLang="en-US" spc="150">
                <a:solidFill>
                  <a:schemeClr val="tx1"/>
                </a:solidFill>
                <a:uFillTx/>
                <a:latin typeface="思源黑体 CN Normal" panose="020B0400000000000000" pitchFamily="34" charset="-122"/>
                <a:ea typeface="思源黑体 CN Normal" panose="020B0400000000000000" pitchFamily="34" charset="-122"/>
              </a:rPr>
              <a:t>在</a:t>
            </a:r>
            <a:r>
              <a:rPr lang="zh-CN" altLang="en-US" b="1" spc="150">
                <a:solidFill>
                  <a:srgbClr val="C00000"/>
                </a:solidFill>
                <a:uFillTx/>
                <a:latin typeface="思源黑体 CN Normal" panose="020B0400000000000000" pitchFamily="34" charset="-122"/>
                <a:ea typeface="思源黑体 CN Normal" panose="020B0400000000000000" pitchFamily="34" charset="-122"/>
              </a:rPr>
              <a:t>准入条件、考核机制、工作准则、职务晋升</a:t>
            </a:r>
            <a:r>
              <a:rPr lang="zh-CN" altLang="en-US" spc="150">
                <a:solidFill>
                  <a:schemeClr val="tx1"/>
                </a:solidFill>
                <a:uFillTx/>
                <a:latin typeface="思源黑体 CN Normal" panose="020B0400000000000000" pitchFamily="34" charset="-122"/>
                <a:ea typeface="思源黑体 CN Normal" panose="020B0400000000000000" pitchFamily="34" charset="-122"/>
              </a:rPr>
              <a:t>等方面都有严格的要求。</a:t>
            </a:r>
            <a:endParaRPr lang="zh-CN" altLang="en-US" spc="150">
              <a:solidFill>
                <a:schemeClr val="tx1"/>
              </a:solidFill>
              <a:uFillTx/>
              <a:latin typeface="思源黑体 CN Normal" panose="020B0400000000000000" pitchFamily="34" charset="-122"/>
              <a:ea typeface="思源黑体 CN Normal" panose="020B0400000000000000" pitchFamily="34" charset="-122"/>
            </a:endParaRPr>
          </a:p>
        </p:txBody>
      </p:sp>
      <p:sp>
        <p:nvSpPr>
          <p:cNvPr id="10" name="PA-圆角矩形 9"/>
          <p:cNvSpPr/>
          <p:nvPr>
            <p:custDataLst>
              <p:tags r:id="rId2"/>
            </p:custDataLst>
          </p:nvPr>
        </p:nvSpPr>
        <p:spPr>
          <a:xfrm>
            <a:off x="897255" y="1795145"/>
            <a:ext cx="2968625" cy="3357880"/>
          </a:xfrm>
          <a:prstGeom prst="roundRect">
            <a:avLst>
              <a:gd name="adj" fmla="val 2816"/>
            </a:avLst>
          </a:prstGeom>
          <a:solidFill>
            <a:schemeClr val="bg1"/>
          </a:solidFill>
          <a:ln>
            <a:solidFill>
              <a:schemeClr val="bg1">
                <a:lumMod val="85000"/>
                <a:alpha val="74000"/>
              </a:schemeClr>
            </a:solidFill>
          </a:ln>
          <a:effectLst>
            <a:outerShdw blurRad="812800" dist="342900" dir="5100000" sx="96000" sy="96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1" name="PA-圆角矩形 10"/>
          <p:cNvSpPr/>
          <p:nvPr>
            <p:custDataLst>
              <p:tags r:id="rId3"/>
            </p:custDataLst>
          </p:nvPr>
        </p:nvSpPr>
        <p:spPr>
          <a:xfrm>
            <a:off x="1504109" y="4237485"/>
            <a:ext cx="1800861" cy="503084"/>
          </a:xfrm>
          <a:prstGeom prst="roundRect">
            <a:avLst>
              <a:gd name="adj" fmla="val 27434"/>
            </a:avLst>
          </a:prstGeom>
          <a:gradFill flip="none" rotWithShape="1">
            <a:gsLst>
              <a:gs pos="0">
                <a:schemeClr val="accent1"/>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5" name="PA-圆角矩形 12"/>
          <p:cNvSpPr/>
          <p:nvPr>
            <p:custDataLst>
              <p:tags r:id="rId4"/>
            </p:custDataLst>
          </p:nvPr>
        </p:nvSpPr>
        <p:spPr>
          <a:xfrm>
            <a:off x="3597275" y="2260600"/>
            <a:ext cx="2913380" cy="3357880"/>
          </a:xfrm>
          <a:prstGeom prst="roundRect">
            <a:avLst>
              <a:gd name="adj" fmla="val 3707"/>
            </a:avLst>
          </a:prstGeom>
          <a:gradFill flip="none" rotWithShape="1">
            <a:gsLst>
              <a:gs pos="0">
                <a:schemeClr val="accent1"/>
              </a:gs>
              <a:gs pos="100000">
                <a:schemeClr val="accent2"/>
              </a:gs>
            </a:gsLst>
            <a:lin ang="54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14" name="PA-圆角矩形 13"/>
          <p:cNvSpPr/>
          <p:nvPr>
            <p:custDataLst>
              <p:tags r:id="rId5"/>
            </p:custDataLst>
          </p:nvPr>
        </p:nvSpPr>
        <p:spPr>
          <a:xfrm>
            <a:off x="4175187" y="4752407"/>
            <a:ext cx="1800861" cy="503084"/>
          </a:xfrm>
          <a:prstGeom prst="roundRect">
            <a:avLst>
              <a:gd name="adj" fmla="val 27434"/>
            </a:avLst>
          </a:prstGeom>
          <a:solidFill>
            <a:schemeClr val="bg1"/>
          </a:solidFill>
          <a:ln>
            <a:noFill/>
          </a:ln>
          <a:effectLst>
            <a:outerShdw blurRad="812800" dist="342900" dir="5100000" sx="96000" sy="96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cxnSp>
        <p:nvCxnSpPr>
          <p:cNvPr id="56" name="PA-直接连接符 55"/>
          <p:cNvCxnSpPr/>
          <p:nvPr>
            <p:custDataLst>
              <p:tags r:id="rId6"/>
            </p:custDataLst>
          </p:nvPr>
        </p:nvCxnSpPr>
        <p:spPr>
          <a:xfrm>
            <a:off x="2110756" y="3825006"/>
            <a:ext cx="442167" cy="0"/>
          </a:xfrm>
          <a:prstGeom prst="line">
            <a:avLst/>
          </a:prstGeom>
          <a:ln>
            <a:solidFill>
              <a:srgbClr val="2D1A91"/>
            </a:solidFill>
          </a:ln>
        </p:spPr>
        <p:style>
          <a:lnRef idx="1">
            <a:schemeClr val="accent1"/>
          </a:lnRef>
          <a:fillRef idx="0">
            <a:schemeClr val="accent1"/>
          </a:fillRef>
          <a:effectRef idx="0">
            <a:schemeClr val="accent1"/>
          </a:effectRef>
          <a:fontRef idx="minor">
            <a:schemeClr val="tx1"/>
          </a:fontRef>
        </p:style>
      </p:cxnSp>
      <p:sp>
        <p:nvSpPr>
          <p:cNvPr id="31" name="íṩļïďé"/>
          <p:cNvSpPr/>
          <p:nvPr/>
        </p:nvSpPr>
        <p:spPr>
          <a:xfrm>
            <a:off x="7311650" y="2642149"/>
            <a:ext cx="360723" cy="362974"/>
          </a:xfrm>
          <a:custGeom>
            <a:avLst/>
            <a:gdLst>
              <a:gd name="connsiteX0" fmla="*/ 0 w 596445"/>
              <a:gd name="connsiteY0" fmla="*/ 460757 h 600166"/>
              <a:gd name="connsiteX1" fmla="*/ 162584 w 596445"/>
              <a:gd name="connsiteY1" fmla="*/ 515661 h 600166"/>
              <a:gd name="connsiteX2" fmla="*/ 325168 w 596445"/>
              <a:gd name="connsiteY2" fmla="*/ 460757 h 600166"/>
              <a:gd name="connsiteX3" fmla="*/ 325168 w 596445"/>
              <a:gd name="connsiteY3" fmla="*/ 540965 h 600166"/>
              <a:gd name="connsiteX4" fmla="*/ 162584 w 596445"/>
              <a:gd name="connsiteY4" fmla="*/ 600166 h 600166"/>
              <a:gd name="connsiteX5" fmla="*/ 0 w 596445"/>
              <a:gd name="connsiteY5" fmla="*/ 540965 h 600166"/>
              <a:gd name="connsiteX6" fmla="*/ 596251 w 596445"/>
              <a:gd name="connsiteY6" fmla="*/ 369557 h 600166"/>
              <a:gd name="connsiteX7" fmla="*/ 596251 w 596445"/>
              <a:gd name="connsiteY7" fmla="*/ 449765 h 600166"/>
              <a:gd name="connsiteX8" fmla="*/ 433673 w 596445"/>
              <a:gd name="connsiteY8" fmla="*/ 508966 h 600166"/>
              <a:gd name="connsiteX9" fmla="*/ 347602 w 596445"/>
              <a:gd name="connsiteY9" fmla="*/ 499895 h 600166"/>
              <a:gd name="connsiteX10" fmla="*/ 347602 w 596445"/>
              <a:gd name="connsiteY10" fmla="*/ 415390 h 600166"/>
              <a:gd name="connsiteX11" fmla="*/ 433673 w 596445"/>
              <a:gd name="connsiteY11" fmla="*/ 424461 h 600166"/>
              <a:gd name="connsiteX12" fmla="*/ 596251 w 596445"/>
              <a:gd name="connsiteY12" fmla="*/ 369557 h 600166"/>
              <a:gd name="connsiteX13" fmla="*/ 0 w 596445"/>
              <a:gd name="connsiteY13" fmla="*/ 346681 h 600166"/>
              <a:gd name="connsiteX14" fmla="*/ 162584 w 596445"/>
              <a:gd name="connsiteY14" fmla="*/ 401108 h 600166"/>
              <a:gd name="connsiteX15" fmla="*/ 325168 w 596445"/>
              <a:gd name="connsiteY15" fmla="*/ 346681 h 600166"/>
              <a:gd name="connsiteX16" fmla="*/ 325168 w 596445"/>
              <a:gd name="connsiteY16" fmla="*/ 426889 h 600166"/>
              <a:gd name="connsiteX17" fmla="*/ 162584 w 596445"/>
              <a:gd name="connsiteY17" fmla="*/ 486090 h 600166"/>
              <a:gd name="connsiteX18" fmla="*/ 0 w 596445"/>
              <a:gd name="connsiteY18" fmla="*/ 426889 h 600166"/>
              <a:gd name="connsiteX19" fmla="*/ 0 w 596445"/>
              <a:gd name="connsiteY19" fmla="*/ 346681 h 600166"/>
              <a:gd name="connsiteX20" fmla="*/ 596233 w 596445"/>
              <a:gd name="connsiteY20" fmla="*/ 254944 h 600166"/>
              <a:gd name="connsiteX21" fmla="*/ 596233 w 596445"/>
              <a:gd name="connsiteY21" fmla="*/ 335664 h 600166"/>
              <a:gd name="connsiteX22" fmla="*/ 433667 w 596445"/>
              <a:gd name="connsiteY22" fmla="*/ 394891 h 600166"/>
              <a:gd name="connsiteX23" fmla="*/ 347602 w 596445"/>
              <a:gd name="connsiteY23" fmla="*/ 385816 h 600166"/>
              <a:gd name="connsiteX24" fmla="*/ 347602 w 596445"/>
              <a:gd name="connsiteY24" fmla="*/ 301275 h 600166"/>
              <a:gd name="connsiteX25" fmla="*/ 433667 w 596445"/>
              <a:gd name="connsiteY25" fmla="*/ 309872 h 600166"/>
              <a:gd name="connsiteX26" fmla="*/ 596233 w 596445"/>
              <a:gd name="connsiteY26" fmla="*/ 254944 h 600166"/>
              <a:gd name="connsiteX27" fmla="*/ 162555 w 596445"/>
              <a:gd name="connsiteY27" fmla="*/ 205813 h 600166"/>
              <a:gd name="connsiteX28" fmla="*/ 325109 w 596445"/>
              <a:gd name="connsiteY28" fmla="*/ 265022 h 600166"/>
              <a:gd name="connsiteX29" fmla="*/ 325109 w 596445"/>
              <a:gd name="connsiteY29" fmla="*/ 313726 h 600166"/>
              <a:gd name="connsiteX30" fmla="*/ 162555 w 596445"/>
              <a:gd name="connsiteY30" fmla="*/ 372935 h 600166"/>
              <a:gd name="connsiteX31" fmla="*/ 0 w 596445"/>
              <a:gd name="connsiteY31" fmla="*/ 313726 h 600166"/>
              <a:gd name="connsiteX32" fmla="*/ 0 w 596445"/>
              <a:gd name="connsiteY32" fmla="*/ 265022 h 600166"/>
              <a:gd name="connsiteX33" fmla="*/ 162555 w 596445"/>
              <a:gd name="connsiteY33" fmla="*/ 205813 h 600166"/>
              <a:gd name="connsiteX34" fmla="*/ 67402 w 596445"/>
              <a:gd name="connsiteY34" fmla="*/ 140407 h 600166"/>
              <a:gd name="connsiteX35" fmla="*/ 139640 w 596445"/>
              <a:gd name="connsiteY35" fmla="*/ 185286 h 600166"/>
              <a:gd name="connsiteX36" fmla="*/ 67402 w 596445"/>
              <a:gd name="connsiteY36" fmla="*/ 194835 h 600166"/>
              <a:gd name="connsiteX37" fmla="*/ 433697 w 596445"/>
              <a:gd name="connsiteY37" fmla="*/ 114613 h 600166"/>
              <a:gd name="connsiteX38" fmla="*/ 596251 w 596445"/>
              <a:gd name="connsiteY38" fmla="*/ 173822 h 600166"/>
              <a:gd name="connsiteX39" fmla="*/ 596251 w 596445"/>
              <a:gd name="connsiteY39" fmla="*/ 222526 h 600166"/>
              <a:gd name="connsiteX40" fmla="*/ 433697 w 596445"/>
              <a:gd name="connsiteY40" fmla="*/ 281735 h 600166"/>
              <a:gd name="connsiteX41" fmla="*/ 347638 w 596445"/>
              <a:gd name="connsiteY41" fmla="*/ 272663 h 600166"/>
              <a:gd name="connsiteX42" fmla="*/ 347638 w 596445"/>
              <a:gd name="connsiteY42" fmla="*/ 269320 h 600166"/>
              <a:gd name="connsiteX43" fmla="*/ 322299 w 596445"/>
              <a:gd name="connsiteY43" fmla="*/ 223959 h 600166"/>
              <a:gd name="connsiteX44" fmla="*/ 321343 w 596445"/>
              <a:gd name="connsiteY44" fmla="*/ 223481 h 600166"/>
              <a:gd name="connsiteX45" fmla="*/ 271142 w 596445"/>
              <a:gd name="connsiteY45" fmla="*/ 199606 h 600166"/>
              <a:gd name="connsiteX46" fmla="*/ 271142 w 596445"/>
              <a:gd name="connsiteY46" fmla="*/ 173822 h 600166"/>
              <a:gd name="connsiteX47" fmla="*/ 433697 w 596445"/>
              <a:gd name="connsiteY47" fmla="*/ 114613 h 600166"/>
              <a:gd name="connsiteX48" fmla="*/ 229995 w 596445"/>
              <a:gd name="connsiteY48" fmla="*/ 0 h 600166"/>
              <a:gd name="connsiteX49" fmla="*/ 392588 w 596445"/>
              <a:gd name="connsiteY49" fmla="*/ 59209 h 600166"/>
              <a:gd name="connsiteX50" fmla="*/ 392588 w 596445"/>
              <a:gd name="connsiteY50" fmla="*/ 93588 h 600166"/>
              <a:gd name="connsiteX51" fmla="*/ 248167 w 596445"/>
              <a:gd name="connsiteY51" fmla="*/ 166645 h 600166"/>
              <a:gd name="connsiteX52" fmla="*/ 229995 w 596445"/>
              <a:gd name="connsiteY52" fmla="*/ 167122 h 600166"/>
              <a:gd name="connsiteX53" fmla="*/ 67402 w 596445"/>
              <a:gd name="connsiteY53" fmla="*/ 107913 h 600166"/>
              <a:gd name="connsiteX54" fmla="*/ 67402 w 596445"/>
              <a:gd name="connsiteY54" fmla="*/ 59209 h 600166"/>
              <a:gd name="connsiteX55" fmla="*/ 229995 w 596445"/>
              <a:gd name="connsiteY55" fmla="*/ 0 h 600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96445" h="600166">
                <a:moveTo>
                  <a:pt x="0" y="460757"/>
                </a:moveTo>
                <a:cubicBezTo>
                  <a:pt x="6217" y="491312"/>
                  <a:pt x="76989" y="515661"/>
                  <a:pt x="162584" y="515661"/>
                </a:cubicBezTo>
                <a:cubicBezTo>
                  <a:pt x="248658" y="515661"/>
                  <a:pt x="318952" y="491312"/>
                  <a:pt x="325168" y="460757"/>
                </a:cubicBezTo>
                <a:cubicBezTo>
                  <a:pt x="325646" y="462189"/>
                  <a:pt x="325168" y="540965"/>
                  <a:pt x="325168" y="540965"/>
                </a:cubicBezTo>
                <a:cubicBezTo>
                  <a:pt x="325168" y="573907"/>
                  <a:pt x="252483" y="600166"/>
                  <a:pt x="162584" y="600166"/>
                </a:cubicBezTo>
                <a:cubicBezTo>
                  <a:pt x="72685" y="600166"/>
                  <a:pt x="0" y="573907"/>
                  <a:pt x="0" y="540965"/>
                </a:cubicBezTo>
                <a:close/>
                <a:moveTo>
                  <a:pt x="596251" y="369557"/>
                </a:moveTo>
                <a:cubicBezTo>
                  <a:pt x="596251" y="370989"/>
                  <a:pt x="596251" y="449765"/>
                  <a:pt x="596251" y="449765"/>
                </a:cubicBezTo>
                <a:cubicBezTo>
                  <a:pt x="596251" y="482230"/>
                  <a:pt x="523569" y="508966"/>
                  <a:pt x="433673" y="508966"/>
                </a:cubicBezTo>
                <a:cubicBezTo>
                  <a:pt x="402114" y="508966"/>
                  <a:pt x="372467" y="505624"/>
                  <a:pt x="347602" y="499895"/>
                </a:cubicBezTo>
                <a:lnTo>
                  <a:pt x="347602" y="415390"/>
                </a:lnTo>
                <a:cubicBezTo>
                  <a:pt x="372467" y="421119"/>
                  <a:pt x="402114" y="424461"/>
                  <a:pt x="433673" y="424461"/>
                </a:cubicBezTo>
                <a:cubicBezTo>
                  <a:pt x="519266" y="424461"/>
                  <a:pt x="590035" y="400112"/>
                  <a:pt x="596251" y="369557"/>
                </a:cubicBezTo>
                <a:close/>
                <a:moveTo>
                  <a:pt x="0" y="346681"/>
                </a:moveTo>
                <a:cubicBezTo>
                  <a:pt x="6217" y="377236"/>
                  <a:pt x="76989" y="401108"/>
                  <a:pt x="162584" y="401108"/>
                </a:cubicBezTo>
                <a:cubicBezTo>
                  <a:pt x="248658" y="401108"/>
                  <a:pt x="318952" y="377236"/>
                  <a:pt x="325168" y="346681"/>
                </a:cubicBezTo>
                <a:cubicBezTo>
                  <a:pt x="325646" y="348113"/>
                  <a:pt x="325168" y="426889"/>
                  <a:pt x="325168" y="426889"/>
                </a:cubicBezTo>
                <a:cubicBezTo>
                  <a:pt x="325168" y="459354"/>
                  <a:pt x="252483" y="486090"/>
                  <a:pt x="162584" y="486090"/>
                </a:cubicBezTo>
                <a:cubicBezTo>
                  <a:pt x="72685" y="486090"/>
                  <a:pt x="0" y="459354"/>
                  <a:pt x="0" y="426889"/>
                </a:cubicBezTo>
                <a:cubicBezTo>
                  <a:pt x="0" y="426889"/>
                  <a:pt x="0" y="348113"/>
                  <a:pt x="0" y="346681"/>
                </a:cubicBezTo>
                <a:close/>
                <a:moveTo>
                  <a:pt x="596233" y="254944"/>
                </a:moveTo>
                <a:cubicBezTo>
                  <a:pt x="596711" y="256855"/>
                  <a:pt x="596233" y="335664"/>
                  <a:pt x="596233" y="335664"/>
                </a:cubicBezTo>
                <a:cubicBezTo>
                  <a:pt x="596233" y="368143"/>
                  <a:pt x="523556" y="394891"/>
                  <a:pt x="433667" y="394891"/>
                </a:cubicBezTo>
                <a:cubicBezTo>
                  <a:pt x="402110" y="394891"/>
                  <a:pt x="372465" y="391548"/>
                  <a:pt x="347602" y="385816"/>
                </a:cubicBezTo>
                <a:lnTo>
                  <a:pt x="347602" y="301275"/>
                </a:lnTo>
                <a:cubicBezTo>
                  <a:pt x="372465" y="306529"/>
                  <a:pt x="402110" y="309872"/>
                  <a:pt x="433667" y="309872"/>
                </a:cubicBezTo>
                <a:cubicBezTo>
                  <a:pt x="519253" y="309872"/>
                  <a:pt x="590017" y="285990"/>
                  <a:pt x="596233" y="254944"/>
                </a:cubicBezTo>
                <a:close/>
                <a:moveTo>
                  <a:pt x="162555" y="205813"/>
                </a:moveTo>
                <a:cubicBezTo>
                  <a:pt x="252438" y="205813"/>
                  <a:pt x="325109" y="232553"/>
                  <a:pt x="325109" y="265022"/>
                </a:cubicBezTo>
                <a:lnTo>
                  <a:pt x="325109" y="313726"/>
                </a:lnTo>
                <a:cubicBezTo>
                  <a:pt x="325109" y="346673"/>
                  <a:pt x="252438" y="372935"/>
                  <a:pt x="162555" y="372935"/>
                </a:cubicBezTo>
                <a:cubicBezTo>
                  <a:pt x="72672" y="372935"/>
                  <a:pt x="0" y="346673"/>
                  <a:pt x="0" y="313726"/>
                </a:cubicBezTo>
                <a:lnTo>
                  <a:pt x="0" y="265022"/>
                </a:lnTo>
                <a:cubicBezTo>
                  <a:pt x="0" y="232553"/>
                  <a:pt x="72672" y="205813"/>
                  <a:pt x="162555" y="205813"/>
                </a:cubicBezTo>
                <a:close/>
                <a:moveTo>
                  <a:pt x="67402" y="140407"/>
                </a:moveTo>
                <a:cubicBezTo>
                  <a:pt x="71229" y="159027"/>
                  <a:pt x="99455" y="175260"/>
                  <a:pt x="139640" y="185286"/>
                </a:cubicBezTo>
                <a:cubicBezTo>
                  <a:pt x="114764" y="186241"/>
                  <a:pt x="90365" y="189583"/>
                  <a:pt x="67402" y="194835"/>
                </a:cubicBezTo>
                <a:close/>
                <a:moveTo>
                  <a:pt x="433697" y="114613"/>
                </a:moveTo>
                <a:cubicBezTo>
                  <a:pt x="523580" y="114613"/>
                  <a:pt x="596251" y="141353"/>
                  <a:pt x="596251" y="173822"/>
                </a:cubicBezTo>
                <a:lnTo>
                  <a:pt x="596251" y="222526"/>
                </a:lnTo>
                <a:cubicBezTo>
                  <a:pt x="596251" y="255473"/>
                  <a:pt x="523580" y="281735"/>
                  <a:pt x="433697" y="281735"/>
                </a:cubicBezTo>
                <a:cubicBezTo>
                  <a:pt x="402142" y="281735"/>
                  <a:pt x="372500" y="278393"/>
                  <a:pt x="347638" y="272663"/>
                </a:cubicBezTo>
                <a:lnTo>
                  <a:pt x="347638" y="269320"/>
                </a:lnTo>
                <a:cubicBezTo>
                  <a:pt x="347638" y="251176"/>
                  <a:pt x="338076" y="236373"/>
                  <a:pt x="322299" y="223959"/>
                </a:cubicBezTo>
                <a:lnTo>
                  <a:pt x="321343" y="223481"/>
                </a:lnTo>
                <a:cubicBezTo>
                  <a:pt x="308434" y="213454"/>
                  <a:pt x="290744" y="205814"/>
                  <a:pt x="271142" y="199606"/>
                </a:cubicBezTo>
                <a:lnTo>
                  <a:pt x="271142" y="173822"/>
                </a:lnTo>
                <a:cubicBezTo>
                  <a:pt x="271142" y="141353"/>
                  <a:pt x="343814" y="114613"/>
                  <a:pt x="433697" y="114613"/>
                </a:cubicBezTo>
                <a:close/>
                <a:moveTo>
                  <a:pt x="229995" y="0"/>
                </a:moveTo>
                <a:cubicBezTo>
                  <a:pt x="319900" y="0"/>
                  <a:pt x="392588" y="26262"/>
                  <a:pt x="392588" y="59209"/>
                </a:cubicBezTo>
                <a:lnTo>
                  <a:pt x="392588" y="93588"/>
                </a:lnTo>
                <a:cubicBezTo>
                  <a:pt x="317987" y="99318"/>
                  <a:pt x="251515" y="124625"/>
                  <a:pt x="248167" y="166645"/>
                </a:cubicBezTo>
                <a:cubicBezTo>
                  <a:pt x="242429" y="167122"/>
                  <a:pt x="236212" y="167122"/>
                  <a:pt x="229995" y="167122"/>
                </a:cubicBezTo>
                <a:cubicBezTo>
                  <a:pt x="140569" y="167122"/>
                  <a:pt x="67402" y="140382"/>
                  <a:pt x="67402" y="107913"/>
                </a:cubicBezTo>
                <a:lnTo>
                  <a:pt x="67402" y="59209"/>
                </a:lnTo>
                <a:cubicBezTo>
                  <a:pt x="67402" y="26740"/>
                  <a:pt x="140569" y="0"/>
                  <a:pt x="229995" y="0"/>
                </a:cubicBezTo>
                <a:close/>
              </a:path>
            </a:pathLst>
          </a:custGeom>
          <a:gradFill flip="none" rotWithShape="1">
            <a:gsLst>
              <a:gs pos="0">
                <a:schemeClr val="accent1"/>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latin typeface="思源黑体 CN Medium" panose="020B0600000000000000" pitchFamily="34" charset="-122"/>
              <a:ea typeface="思源黑体 CN Medium" panose="020B0600000000000000" pitchFamily="34" charset="-122"/>
              <a:sym typeface="思源黑体 CN Medium" panose="020B0600000000000000" pitchFamily="34" charset="-122"/>
            </a:endParaRPr>
          </a:p>
        </p:txBody>
      </p:sp>
      <p:sp>
        <p:nvSpPr>
          <p:cNvPr id="7" name="文本框 6"/>
          <p:cNvSpPr txBox="1"/>
          <p:nvPr/>
        </p:nvSpPr>
        <p:spPr>
          <a:xfrm>
            <a:off x="1840865" y="4277995"/>
            <a:ext cx="1207135" cy="368300"/>
          </a:xfrm>
          <a:prstGeom prst="rect">
            <a:avLst/>
          </a:prstGeom>
          <a:noFill/>
        </p:spPr>
        <p:txBody>
          <a:bodyPr wrap="square" rtlCol="0">
            <a:spAutoFit/>
          </a:bodyPr>
          <a:p>
            <a:pPr algn="ctr"/>
            <a:r>
              <a:rPr lang="zh-CN" altLang="en-US">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rPr>
              <a:t>选拔方面</a:t>
            </a:r>
            <a:endParaRPr lang="zh-CN" altLang="en-US">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endParaRPr>
          </a:p>
        </p:txBody>
      </p:sp>
      <p:sp>
        <p:nvSpPr>
          <p:cNvPr id="8" name="文本框 7"/>
          <p:cNvSpPr txBox="1"/>
          <p:nvPr/>
        </p:nvSpPr>
        <p:spPr>
          <a:xfrm>
            <a:off x="4175760" y="4826000"/>
            <a:ext cx="1800860" cy="368300"/>
          </a:xfrm>
          <a:prstGeom prst="rect">
            <a:avLst/>
          </a:prstGeom>
          <a:noFill/>
        </p:spPr>
        <p:txBody>
          <a:bodyPr wrap="square" rtlCol="0">
            <a:spAutoFit/>
          </a:bodyPr>
          <a:p>
            <a:pPr algn="ctr"/>
            <a:r>
              <a:rPr lang="zh-CN" altLang="en-US">
                <a:solidFill>
                  <a:schemeClr val="tx1"/>
                </a:solidFill>
                <a:effectLst/>
                <a:latin typeface="思源黑体 CN Normal" panose="020B0400000000000000" pitchFamily="34" charset="-122"/>
                <a:ea typeface="思源黑体 CN Normal" panose="020B0400000000000000" pitchFamily="34" charset="-122"/>
              </a:rPr>
              <a:t>相关管理规定</a:t>
            </a:r>
            <a:endParaRPr lang="zh-CN" altLang="en-US">
              <a:solidFill>
                <a:schemeClr val="tx1"/>
              </a:solidFill>
              <a:effectLst/>
              <a:latin typeface="思源黑体 CN Normal" panose="020B0400000000000000" pitchFamily="34" charset="-122"/>
              <a:ea typeface="思源黑体 CN Normal" panose="020B0400000000000000" pitchFamily="34" charset="-122"/>
            </a:endParaRPr>
          </a:p>
        </p:txBody>
      </p:sp>
      <p:sp>
        <p:nvSpPr>
          <p:cNvPr id="12" name="文本框 11"/>
          <p:cNvSpPr txBox="1"/>
          <p:nvPr/>
        </p:nvSpPr>
        <p:spPr>
          <a:xfrm>
            <a:off x="3602355" y="2502535"/>
            <a:ext cx="2897505" cy="1822450"/>
          </a:xfrm>
          <a:prstGeom prst="rect">
            <a:avLst/>
          </a:prstGeom>
          <a:noFill/>
        </p:spPr>
        <p:txBody>
          <a:bodyPr wrap="square" rtlCol="0">
            <a:spAutoFit/>
          </a:bodyPr>
          <a:p>
            <a:pPr algn="l">
              <a:lnSpc>
                <a:spcPct val="150000"/>
              </a:lnSpc>
            </a:pPr>
            <a:r>
              <a:rPr lang="zh-CN" altLang="en-US" sz="150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cs typeface="思源黑体 CN Normal" panose="020B0400000000000000" pitchFamily="34" charset="-122"/>
              </a:rPr>
              <a:t>《公务员法》《专业技术类公务员管理规定（试行）》 《行政执法类公务员管理规定（试行）》《关于印发新录用公务员试用期管理办法（试行）的通知》</a:t>
            </a:r>
            <a:r>
              <a:rPr lang="en-US" altLang="zh-CN" sz="150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cs typeface="思源黑体 CN Normal" panose="020B0400000000000000" pitchFamily="34" charset="-122"/>
              </a:rPr>
              <a:t>……</a:t>
            </a:r>
            <a:endParaRPr lang="en-US" altLang="zh-CN" sz="1500">
              <a:solidFill>
                <a:schemeClr val="bg1"/>
              </a:solidFill>
              <a:effectLst>
                <a:outerShdw blurRad="38100" dist="38100" dir="2700000" algn="tl">
                  <a:srgbClr val="000000">
                    <a:alpha val="43137"/>
                  </a:srgbClr>
                </a:outerShdw>
              </a:effectLst>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
        <p:nvSpPr>
          <p:cNvPr id="15" name="文本框 14"/>
          <p:cNvSpPr txBox="1"/>
          <p:nvPr/>
        </p:nvSpPr>
        <p:spPr>
          <a:xfrm>
            <a:off x="995680" y="2036445"/>
            <a:ext cx="2672080" cy="1568450"/>
          </a:xfrm>
          <a:prstGeom prst="rect">
            <a:avLst/>
          </a:prstGeom>
          <a:noFill/>
        </p:spPr>
        <p:txBody>
          <a:bodyPr wrap="square" rtlCol="0">
            <a:spAutoFit/>
          </a:bodyPr>
          <a:p>
            <a:pPr algn="ctr">
              <a:lnSpc>
                <a:spcPct val="150000"/>
              </a:lnSpc>
            </a:pPr>
            <a:r>
              <a:rPr lang="zh-CN" altLang="en-US" sz="1600">
                <a:solidFill>
                  <a:schemeClr val="tx1"/>
                </a:solidFill>
                <a:effectLst/>
                <a:latin typeface="思源黑体 CN Normal" panose="020B0400000000000000" pitchFamily="34" charset="-122"/>
                <a:ea typeface="思源黑体 CN Normal" panose="020B0400000000000000" pitchFamily="34" charset="-122"/>
                <a:cs typeface="思源黑体 CN Normal" panose="020B0400000000000000" pitchFamily="34" charset="-122"/>
              </a:rPr>
              <a:t>资格审查</a:t>
            </a:r>
            <a:endParaRPr lang="zh-CN" altLang="en-US" sz="1600">
              <a:solidFill>
                <a:schemeClr val="tx1"/>
              </a:solidFill>
              <a:effectLst/>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algn="ctr">
              <a:lnSpc>
                <a:spcPct val="150000"/>
              </a:lnSpc>
            </a:pPr>
            <a:r>
              <a:rPr lang="zh-CN" altLang="en-US" sz="1600">
                <a:solidFill>
                  <a:schemeClr val="tx1"/>
                </a:solidFill>
                <a:effectLst/>
                <a:latin typeface="思源黑体 CN Normal" panose="020B0400000000000000" pitchFamily="34" charset="-122"/>
                <a:ea typeface="思源黑体 CN Normal" panose="020B0400000000000000" pitchFamily="34" charset="-122"/>
                <a:cs typeface="思源黑体 CN Normal" panose="020B0400000000000000" pitchFamily="34" charset="-122"/>
              </a:rPr>
              <a:t>笔试</a:t>
            </a:r>
            <a:endParaRPr lang="zh-CN" altLang="en-US" sz="1600">
              <a:solidFill>
                <a:schemeClr val="tx1"/>
              </a:solidFill>
              <a:effectLst/>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algn="ctr">
              <a:lnSpc>
                <a:spcPct val="150000"/>
              </a:lnSpc>
            </a:pPr>
            <a:r>
              <a:rPr lang="zh-CN" altLang="en-US" sz="1600">
                <a:solidFill>
                  <a:schemeClr val="tx1"/>
                </a:solidFill>
                <a:effectLst/>
                <a:latin typeface="思源黑体 CN Normal" panose="020B0400000000000000" pitchFamily="34" charset="-122"/>
                <a:ea typeface="思源黑体 CN Normal" panose="020B0400000000000000" pitchFamily="34" charset="-122"/>
                <a:cs typeface="思源黑体 CN Normal" panose="020B0400000000000000" pitchFamily="34" charset="-122"/>
              </a:rPr>
              <a:t>面试</a:t>
            </a:r>
            <a:endParaRPr lang="zh-CN" altLang="en-US" sz="1600">
              <a:solidFill>
                <a:schemeClr val="tx1"/>
              </a:solidFill>
              <a:effectLst/>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algn="ctr">
              <a:lnSpc>
                <a:spcPct val="150000"/>
              </a:lnSpc>
            </a:pPr>
            <a:r>
              <a:rPr lang="zh-CN" altLang="en-US" sz="1600">
                <a:solidFill>
                  <a:schemeClr val="tx1"/>
                </a:solidFill>
                <a:effectLst/>
                <a:latin typeface="思源黑体 CN Normal" panose="020B0400000000000000" pitchFamily="34" charset="-122"/>
                <a:ea typeface="思源黑体 CN Normal" panose="020B0400000000000000" pitchFamily="34" charset="-122"/>
                <a:cs typeface="思源黑体 CN Normal" panose="020B0400000000000000" pitchFamily="34" charset="-122"/>
              </a:rPr>
              <a:t>体检</a:t>
            </a:r>
            <a:endParaRPr lang="zh-CN" altLang="en-US" sz="1600">
              <a:solidFill>
                <a:schemeClr val="tx1"/>
              </a:solidFill>
              <a:effectLst/>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p:txBody>
      </p:sp>
    </p:spTree>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我国用人制度</a:t>
            </a:r>
            <a:r>
              <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——事业单位工作人员</a:t>
            </a:r>
            <a:endPar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文本框 3"/>
          <p:cNvSpPr txBox="1"/>
          <p:nvPr/>
        </p:nvSpPr>
        <p:spPr>
          <a:xfrm>
            <a:off x="1946910" y="1611630"/>
            <a:ext cx="9484995" cy="922020"/>
          </a:xfrm>
          <a:prstGeom prst="rect">
            <a:avLst/>
          </a:prstGeom>
          <a:noFill/>
        </p:spPr>
        <p:txBody>
          <a:bodyPr wrap="square" rtlCol="0">
            <a:spAutoFit/>
          </a:bodyPr>
          <a:p>
            <a:pPr algn="just">
              <a:lnSpc>
                <a:spcPct val="150000"/>
              </a:lnSpc>
            </a:pPr>
            <a:r>
              <a:rPr lang="zh-CN" altLang="en-US" spc="150">
                <a:solidFill>
                  <a:schemeClr val="tx1"/>
                </a:solidFill>
                <a:uFillTx/>
                <a:latin typeface="思源黑体 CN Normal" panose="020B0400000000000000" pitchFamily="34" charset="-122"/>
                <a:ea typeface="思源黑体 CN Normal" panose="020B0400000000000000" pitchFamily="34" charset="-122"/>
              </a:rPr>
              <a:t>指国家行政机关领导，没有生产收入、所需经费由公共财政支出、不实行经济核算、主要提供教育、科技、文化、卫生等活动非物质生产和劳务服务的社会公共组织。</a:t>
            </a:r>
            <a:endParaRPr lang="zh-CN" altLang="en-US" spc="150">
              <a:solidFill>
                <a:schemeClr val="tx1"/>
              </a:solidFill>
              <a:uFillTx/>
              <a:latin typeface="思源黑体 CN Normal" panose="020B0400000000000000" pitchFamily="34" charset="-122"/>
              <a:ea typeface="思源黑体 CN Normal" panose="020B0400000000000000" pitchFamily="34" charset="-122"/>
            </a:endParaRPr>
          </a:p>
        </p:txBody>
      </p:sp>
      <p:sp>
        <p:nvSpPr>
          <p:cNvPr id="5" name="文本框 4"/>
          <p:cNvSpPr txBox="1"/>
          <p:nvPr/>
        </p:nvSpPr>
        <p:spPr>
          <a:xfrm>
            <a:off x="1091565" y="3542030"/>
            <a:ext cx="2918460" cy="1938020"/>
          </a:xfrm>
          <a:prstGeom prst="rect">
            <a:avLst/>
          </a:prstGeom>
          <a:noFill/>
        </p:spPr>
        <p:txBody>
          <a:bodyPr wrap="square" rtlCol="0">
            <a:spAutoFit/>
          </a:bodyPr>
          <a:p>
            <a:pPr>
              <a:lnSpc>
                <a:spcPct val="150000"/>
              </a:lnSpc>
            </a:pPr>
            <a:r>
              <a:rPr kumimoji="1" sz="1600" spc="100" dirty="0">
                <a:solidFill>
                  <a:schemeClr val="tx1"/>
                </a:solidFill>
                <a:uFillTx/>
                <a:latin typeface="思源黑体 CN Normal" panose="020B0400000000000000" pitchFamily="34" charset="-122"/>
                <a:ea typeface="思源黑体 CN Normal" panose="020B0400000000000000" pitchFamily="34" charset="-122"/>
                <a:cs typeface="+mn-ea"/>
                <a:sym typeface="+mn-lt"/>
              </a:rPr>
              <a:t>与企业单位相比</a:t>
            </a:r>
            <a:r>
              <a:rPr kumimoji="1" lang="zh-CN" sz="1600" spc="100" dirty="0">
                <a:solidFill>
                  <a:schemeClr val="tx1"/>
                </a:solidFill>
                <a:uFillTx/>
                <a:latin typeface="思源黑体 CN Normal" panose="020B0400000000000000" pitchFamily="34" charset="-122"/>
                <a:ea typeface="思源黑体 CN Normal" panose="020B0400000000000000" pitchFamily="34" charset="-122"/>
                <a:cs typeface="+mn-ea"/>
                <a:sym typeface="+mn-lt"/>
              </a:rPr>
              <a:t>：</a:t>
            </a:r>
            <a:endParaRPr kumimoji="1" sz="1600" spc="100" dirty="0">
              <a:solidFill>
                <a:schemeClr val="tx1"/>
              </a:solidFill>
              <a:uFillTx/>
              <a:latin typeface="思源黑体 CN Normal" panose="020B0400000000000000" pitchFamily="34" charset="-122"/>
              <a:ea typeface="思源黑体 CN Normal" panose="020B0400000000000000" pitchFamily="34" charset="-122"/>
              <a:cs typeface="+mn-ea"/>
              <a:sym typeface="+mn-lt"/>
            </a:endParaRPr>
          </a:p>
          <a:p>
            <a:pPr marL="285750" indent="-285750">
              <a:lnSpc>
                <a:spcPct val="150000"/>
              </a:lnSpc>
              <a:buFont typeface="Wingdings" panose="05000000000000000000" charset="0"/>
              <a:buChar char="l"/>
            </a:pPr>
            <a:r>
              <a:rPr kumimoji="1" sz="1600" spc="100" dirty="0">
                <a:solidFill>
                  <a:schemeClr val="tx1"/>
                </a:solidFill>
                <a:uFillTx/>
                <a:latin typeface="思源黑体 CN Normal" panose="020B0400000000000000" pitchFamily="34" charset="-122"/>
                <a:ea typeface="思源黑体 CN Normal" panose="020B0400000000000000" pitchFamily="34" charset="-122"/>
                <a:cs typeface="+mn-ea"/>
                <a:sym typeface="+mn-lt"/>
              </a:rPr>
              <a:t>不以营利为目的</a:t>
            </a:r>
            <a:r>
              <a:rPr kumimoji="1" lang="zh-CN" sz="1600" spc="100" dirty="0">
                <a:solidFill>
                  <a:schemeClr val="tx1"/>
                </a:solidFill>
                <a:uFillTx/>
                <a:latin typeface="思源黑体 CN Normal" panose="020B0400000000000000" pitchFamily="34" charset="-122"/>
                <a:ea typeface="思源黑体 CN Normal" panose="020B0400000000000000" pitchFamily="34" charset="-122"/>
                <a:cs typeface="+mn-ea"/>
                <a:sym typeface="+mn-lt"/>
              </a:rPr>
              <a:t>；</a:t>
            </a:r>
            <a:endParaRPr kumimoji="1" sz="1600" spc="100" dirty="0">
              <a:solidFill>
                <a:schemeClr val="tx1"/>
              </a:solidFill>
              <a:uFillTx/>
              <a:latin typeface="思源黑体 CN Normal" panose="020B0400000000000000" pitchFamily="34" charset="-122"/>
              <a:ea typeface="思源黑体 CN Normal" panose="020B0400000000000000" pitchFamily="34" charset="-122"/>
              <a:cs typeface="+mn-ea"/>
              <a:sym typeface="+mn-lt"/>
            </a:endParaRPr>
          </a:p>
          <a:p>
            <a:pPr marL="285750" indent="-285750">
              <a:lnSpc>
                <a:spcPct val="150000"/>
              </a:lnSpc>
              <a:buFont typeface="Wingdings" panose="05000000000000000000" charset="0"/>
              <a:buChar char="l"/>
            </a:pPr>
            <a:r>
              <a:rPr kumimoji="1" sz="1600" spc="100" dirty="0">
                <a:solidFill>
                  <a:schemeClr val="tx1"/>
                </a:solidFill>
                <a:uFillTx/>
                <a:latin typeface="思源黑体 CN Normal" panose="020B0400000000000000" pitchFamily="34" charset="-122"/>
                <a:ea typeface="思源黑体 CN Normal" panose="020B0400000000000000" pitchFamily="34" charset="-122"/>
                <a:cs typeface="+mn-ea"/>
                <a:sym typeface="+mn-lt"/>
              </a:rPr>
              <a:t>财政及其他单位拨入的资金主要不以经济利益的获取为回报</a:t>
            </a:r>
            <a:r>
              <a:rPr kumimoji="1" lang="zh-CN" sz="1600" spc="100" dirty="0">
                <a:solidFill>
                  <a:schemeClr val="tx1"/>
                </a:solidFill>
                <a:uFillTx/>
                <a:latin typeface="思源黑体 CN Normal" panose="020B0400000000000000" pitchFamily="34" charset="-122"/>
                <a:ea typeface="思源黑体 CN Normal" panose="020B0400000000000000" pitchFamily="34" charset="-122"/>
                <a:cs typeface="+mn-ea"/>
                <a:sym typeface="+mn-lt"/>
              </a:rPr>
              <a:t>。</a:t>
            </a:r>
            <a:endParaRPr kumimoji="1" lang="zh-CN" sz="1600" spc="100" dirty="0">
              <a:solidFill>
                <a:schemeClr val="tx1"/>
              </a:solidFill>
              <a:uFillTx/>
              <a:latin typeface="思源黑体 CN Normal" panose="020B0400000000000000" pitchFamily="34" charset="-122"/>
              <a:ea typeface="思源黑体 CN Normal" panose="020B0400000000000000" pitchFamily="34" charset="-122"/>
              <a:cs typeface="+mn-ea"/>
              <a:sym typeface="+mn-lt"/>
            </a:endParaRPr>
          </a:p>
        </p:txBody>
      </p:sp>
      <p:sp>
        <p:nvSpPr>
          <p:cNvPr id="6" name="矩形 5"/>
          <p:cNvSpPr/>
          <p:nvPr/>
        </p:nvSpPr>
        <p:spPr>
          <a:xfrm>
            <a:off x="937188" y="3389544"/>
            <a:ext cx="3988904" cy="2305879"/>
          </a:xfrm>
          <a:prstGeom prst="rect">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sp>
        <p:nvSpPr>
          <p:cNvPr id="7" name="椭圆 6"/>
          <p:cNvSpPr/>
          <p:nvPr/>
        </p:nvSpPr>
        <p:spPr>
          <a:xfrm>
            <a:off x="4064700" y="3681091"/>
            <a:ext cx="1722783" cy="1722783"/>
          </a:xfrm>
          <a:prstGeom prst="ellipse">
            <a:avLst/>
          </a:prstGeom>
          <a:blipFill>
            <a:blip r:embed="rId2" cstate="screen"/>
            <a:stretch>
              <a:fillRect/>
            </a:stretch>
          </a:blip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sp>
        <p:nvSpPr>
          <p:cNvPr id="8" name="矩形 7"/>
          <p:cNvSpPr/>
          <p:nvPr/>
        </p:nvSpPr>
        <p:spPr>
          <a:xfrm>
            <a:off x="6581344" y="3389544"/>
            <a:ext cx="3988904" cy="2305879"/>
          </a:xfrm>
          <a:prstGeom prst="rect">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sp>
        <p:nvSpPr>
          <p:cNvPr id="10" name="椭圆 9"/>
          <p:cNvSpPr/>
          <p:nvPr/>
        </p:nvSpPr>
        <p:spPr>
          <a:xfrm>
            <a:off x="9708856" y="3681091"/>
            <a:ext cx="1722783" cy="1722783"/>
          </a:xfrm>
          <a:prstGeom prst="ellipse">
            <a:avLst/>
          </a:prstGeom>
          <a:blipFill>
            <a:blip r:embed="rId3" cstate="screen"/>
            <a:stretch>
              <a:fillRect/>
            </a:stretch>
          </a:blip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sp>
        <p:nvSpPr>
          <p:cNvPr id="11" name="文本框 10"/>
          <p:cNvSpPr txBox="1"/>
          <p:nvPr/>
        </p:nvSpPr>
        <p:spPr>
          <a:xfrm>
            <a:off x="6790055" y="3520440"/>
            <a:ext cx="2919730" cy="1938020"/>
          </a:xfrm>
          <a:prstGeom prst="rect">
            <a:avLst/>
          </a:prstGeom>
          <a:noFill/>
        </p:spPr>
        <p:txBody>
          <a:bodyPr wrap="square" rtlCol="0">
            <a:spAutoFit/>
          </a:bodyPr>
          <a:p>
            <a:pPr>
              <a:lnSpc>
                <a:spcPct val="150000"/>
              </a:lnSpc>
            </a:pPr>
            <a:r>
              <a:rPr kumimoji="1" sz="1600" spc="100" dirty="0">
                <a:uFillTx/>
                <a:latin typeface="思源黑体 CN Normal" panose="020B0400000000000000" pitchFamily="34" charset="-122"/>
                <a:ea typeface="思源黑体 CN Normal" panose="020B0400000000000000" pitchFamily="34" charset="-122"/>
                <a:cs typeface="+mn-ea"/>
                <a:sym typeface="+mn-lt"/>
              </a:rPr>
              <a:t>与</a:t>
            </a:r>
            <a:r>
              <a:rPr kumimoji="1" lang="zh-CN" sz="1600" spc="100" dirty="0">
                <a:uFillTx/>
                <a:latin typeface="思源黑体 CN Normal" panose="020B0400000000000000" pitchFamily="34" charset="-122"/>
                <a:ea typeface="思源黑体 CN Normal" panose="020B0400000000000000" pitchFamily="34" charset="-122"/>
                <a:cs typeface="+mn-ea"/>
                <a:sym typeface="+mn-lt"/>
              </a:rPr>
              <a:t>公务员</a:t>
            </a:r>
            <a:r>
              <a:rPr kumimoji="1" sz="1600" spc="100" dirty="0">
                <a:uFillTx/>
                <a:latin typeface="思源黑体 CN Normal" panose="020B0400000000000000" pitchFamily="34" charset="-122"/>
                <a:ea typeface="思源黑体 CN Normal" panose="020B0400000000000000" pitchFamily="34" charset="-122"/>
                <a:cs typeface="+mn-ea"/>
                <a:sym typeface="+mn-lt"/>
              </a:rPr>
              <a:t>相比</a:t>
            </a:r>
            <a:r>
              <a:rPr kumimoji="1" lang="zh-CN" sz="1600" spc="100" dirty="0">
                <a:uFillTx/>
                <a:latin typeface="思源黑体 CN Normal" panose="020B0400000000000000" pitchFamily="34" charset="-122"/>
                <a:ea typeface="思源黑体 CN Normal" panose="020B0400000000000000" pitchFamily="34" charset="-122"/>
                <a:cs typeface="+mn-ea"/>
                <a:sym typeface="+mn-lt"/>
              </a:rPr>
              <a:t>：</a:t>
            </a:r>
            <a:endParaRPr kumimoji="1" sz="1600" spc="100" dirty="0">
              <a:solidFill>
                <a:schemeClr val="tx1"/>
              </a:solidFill>
              <a:uFillTx/>
              <a:latin typeface="思源黑体 CN Normal" panose="020B0400000000000000" pitchFamily="34" charset="-122"/>
              <a:ea typeface="思源黑体 CN Normal" panose="020B0400000000000000" pitchFamily="34" charset="-122"/>
              <a:cs typeface="+mn-ea"/>
              <a:sym typeface="+mn-lt"/>
            </a:endParaRPr>
          </a:p>
          <a:p>
            <a:pPr marL="285750" indent="-285750">
              <a:lnSpc>
                <a:spcPct val="150000"/>
              </a:lnSpc>
              <a:buFont typeface="Wingdings" panose="05000000000000000000" charset="0"/>
              <a:buChar char="l"/>
            </a:pPr>
            <a:r>
              <a:rPr kumimoji="1" sz="1600" spc="100" dirty="0">
                <a:uFillTx/>
                <a:latin typeface="思源黑体 CN Normal" panose="020B0400000000000000" pitchFamily="34" charset="-122"/>
                <a:ea typeface="思源黑体 CN Normal" panose="020B0400000000000000" pitchFamily="34" charset="-122"/>
                <a:cs typeface="+mn-ea"/>
                <a:sym typeface="+mn-lt"/>
              </a:rPr>
              <a:t>选人用人上</a:t>
            </a:r>
            <a:r>
              <a:rPr kumimoji="1" lang="zh-CN" sz="1600" spc="100" dirty="0">
                <a:uFillTx/>
                <a:latin typeface="思源黑体 CN Normal" panose="020B0400000000000000" pitchFamily="34" charset="-122"/>
                <a:ea typeface="思源黑体 CN Normal" panose="020B0400000000000000" pitchFamily="34" charset="-122"/>
                <a:cs typeface="+mn-ea"/>
                <a:sym typeface="+mn-lt"/>
              </a:rPr>
              <a:t>同样严格；</a:t>
            </a:r>
            <a:endParaRPr kumimoji="1" sz="1600" spc="100" dirty="0">
              <a:uFillTx/>
              <a:latin typeface="思源黑体 CN Normal" panose="020B0400000000000000" pitchFamily="34" charset="-122"/>
              <a:ea typeface="思源黑体 CN Normal" panose="020B0400000000000000" pitchFamily="34" charset="-122"/>
              <a:cs typeface="+mn-ea"/>
              <a:sym typeface="+mn-lt"/>
            </a:endParaRPr>
          </a:p>
          <a:p>
            <a:pPr marL="285750" indent="-285750">
              <a:lnSpc>
                <a:spcPct val="150000"/>
              </a:lnSpc>
              <a:buFont typeface="Wingdings" panose="05000000000000000000" charset="0"/>
              <a:buChar char="l"/>
            </a:pPr>
            <a:r>
              <a:rPr kumimoji="1" sz="1600" spc="100" dirty="0">
                <a:uFillTx/>
                <a:latin typeface="思源黑体 CN Normal" panose="020B0400000000000000" pitchFamily="34" charset="-122"/>
                <a:ea typeface="思源黑体 CN Normal" panose="020B0400000000000000" pitchFamily="34" charset="-122"/>
                <a:cs typeface="+mn-ea"/>
                <a:sym typeface="+mn-lt"/>
              </a:rPr>
              <a:t>在权限上，有更多的权限；</a:t>
            </a:r>
            <a:endParaRPr kumimoji="1" sz="1600" spc="100" dirty="0">
              <a:uFillTx/>
              <a:latin typeface="思源黑体 CN Normal" panose="020B0400000000000000" pitchFamily="34" charset="-122"/>
              <a:ea typeface="思源黑体 CN Normal" panose="020B0400000000000000" pitchFamily="34" charset="-122"/>
              <a:cs typeface="+mn-ea"/>
              <a:sym typeface="+mn-lt"/>
            </a:endParaRPr>
          </a:p>
          <a:p>
            <a:pPr marL="285750" indent="-285750">
              <a:lnSpc>
                <a:spcPct val="150000"/>
              </a:lnSpc>
              <a:buFont typeface="Wingdings" panose="05000000000000000000" charset="0"/>
              <a:buChar char="l"/>
            </a:pPr>
            <a:r>
              <a:rPr kumimoji="1" sz="1600" spc="100" dirty="0">
                <a:uFillTx/>
                <a:latin typeface="思源黑体 CN Normal" panose="020B0400000000000000" pitchFamily="34" charset="-122"/>
                <a:ea typeface="思源黑体 CN Normal" panose="020B0400000000000000" pitchFamily="34" charset="-122"/>
                <a:cs typeface="+mn-ea"/>
                <a:sym typeface="+mn-lt"/>
              </a:rPr>
              <a:t>在选人用人形式和方法上，更为灵活一些。</a:t>
            </a:r>
            <a:endParaRPr kumimoji="1" sz="1600" spc="100" dirty="0">
              <a:uFillTx/>
              <a:latin typeface="思源黑体 CN Normal" panose="020B0400000000000000" pitchFamily="34" charset="-122"/>
              <a:ea typeface="思源黑体 CN Normal" panose="020B0400000000000000" pitchFamily="34" charset="-122"/>
              <a:cs typeface="+mn-ea"/>
              <a:sym typeface="+mn-lt"/>
            </a:endParaRPr>
          </a:p>
        </p:txBody>
      </p:sp>
      <p:sp>
        <p:nvSpPr>
          <p:cNvPr id="14" name="矩形 13"/>
          <p:cNvSpPr/>
          <p:nvPr/>
        </p:nvSpPr>
        <p:spPr>
          <a:xfrm>
            <a:off x="937260" y="1654810"/>
            <a:ext cx="902970" cy="892175"/>
          </a:xfrm>
          <a:prstGeom prst="rect">
            <a:avLst/>
          </a:prstGeom>
          <a:solidFill>
            <a:srgbClr val="D3DC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1034415" y="1613535"/>
            <a:ext cx="815340" cy="922020"/>
          </a:xfrm>
          <a:prstGeom prst="rect">
            <a:avLst/>
          </a:prstGeom>
          <a:noFill/>
        </p:spPr>
        <p:txBody>
          <a:bodyPr wrap="square" rtlCol="0">
            <a:spAutoFit/>
          </a:bodyPr>
          <a:p>
            <a:pPr>
              <a:lnSpc>
                <a:spcPct val="150000"/>
              </a:lnSpc>
            </a:pPr>
            <a:r>
              <a:rPr lang="zh-CN" altLang="en-US" spc="500">
                <a:solidFill>
                  <a:srgbClr val="C00000"/>
                </a:solidFill>
                <a:uFillTx/>
                <a:latin typeface="思源黑体 CN Normal" panose="020B0400000000000000" pitchFamily="34" charset="-122"/>
                <a:ea typeface="思源黑体 CN Normal" panose="020B0400000000000000" pitchFamily="34" charset="-122"/>
                <a:sym typeface="+mn-ea"/>
              </a:rPr>
              <a:t>事业单位</a:t>
            </a:r>
            <a:endParaRPr lang="zh-CN" altLang="en-US" spc="500">
              <a:solidFill>
                <a:srgbClr val="C00000"/>
              </a:solidFill>
              <a:uFillTx/>
              <a:latin typeface="思源黑体 CN Normal" panose="020B0400000000000000" pitchFamily="34" charset="-122"/>
              <a:ea typeface="思源黑体 CN Normal" panose="020B0400000000000000" pitchFamily="34" charset="-122"/>
              <a:sym typeface="+mn-ea"/>
            </a:endParaRPr>
          </a:p>
        </p:txBody>
      </p:sp>
    </p:spTree>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我国用人制度</a:t>
            </a:r>
            <a:r>
              <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——企业从业人员</a:t>
            </a:r>
            <a:endParaRPr lang="en-US" altLang="zh-CN"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cxnSp>
        <p:nvCxnSpPr>
          <p:cNvPr id="155" name="Straight Connector 154"/>
          <p:cNvCxnSpPr/>
          <p:nvPr/>
        </p:nvCxnSpPr>
        <p:spPr>
          <a:xfrm>
            <a:off x="3142615" y="2428240"/>
            <a:ext cx="1469390" cy="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a:off x="7501890" y="5186680"/>
            <a:ext cx="1405890" cy="0"/>
          </a:xfrm>
          <a:prstGeom prst="line">
            <a:avLst/>
          </a:prstGeom>
          <a:ln w="19050">
            <a:solidFill>
              <a:schemeClr val="accent6"/>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a:off x="3171825" y="5186680"/>
            <a:ext cx="1469390" cy="0"/>
          </a:xfrm>
          <a:prstGeom prst="line">
            <a:avLst/>
          </a:prstGeom>
          <a:ln w="19050">
            <a:solidFill>
              <a:schemeClr val="accent3"/>
            </a:solidFill>
            <a:prstDash val="sysDot"/>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8053070" y="3813810"/>
            <a:ext cx="1416050" cy="0"/>
          </a:xfrm>
          <a:prstGeom prst="line">
            <a:avLst/>
          </a:prstGeom>
          <a:ln w="19050">
            <a:solidFill>
              <a:schemeClr val="accent5"/>
            </a:solidFill>
            <a:prstDash val="sysDot"/>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a:off x="2660015" y="3813810"/>
            <a:ext cx="1481455" cy="0"/>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7519670" y="2457450"/>
            <a:ext cx="1421130" cy="0"/>
          </a:xfrm>
          <a:prstGeom prst="line">
            <a:avLst/>
          </a:prstGeom>
          <a:ln w="19050">
            <a:solidFill>
              <a:schemeClr val="accent3"/>
            </a:solidFill>
            <a:prstDash val="sysDot"/>
          </a:ln>
        </p:spPr>
        <p:style>
          <a:lnRef idx="1">
            <a:schemeClr val="accent1"/>
          </a:lnRef>
          <a:fillRef idx="0">
            <a:schemeClr val="accent1"/>
          </a:fillRef>
          <a:effectRef idx="0">
            <a:schemeClr val="accent1"/>
          </a:effectRef>
          <a:fontRef idx="minor">
            <a:schemeClr val="tx1"/>
          </a:fontRef>
        </p:style>
      </p:cxnSp>
      <p:grpSp>
        <p:nvGrpSpPr>
          <p:cNvPr id="83" name="Group 82"/>
          <p:cNvGrpSpPr/>
          <p:nvPr/>
        </p:nvGrpSpPr>
        <p:grpSpPr>
          <a:xfrm rot="0">
            <a:off x="1363345" y="1563370"/>
            <a:ext cx="1884680" cy="1790065"/>
            <a:chOff x="1273918" y="1198757"/>
            <a:chExt cx="1314044" cy="1248237"/>
          </a:xfrm>
        </p:grpSpPr>
        <p:sp>
          <p:nvSpPr>
            <p:cNvPr id="80" name="Oval 140"/>
            <p:cNvSpPr>
              <a:spLocks noChangeAspect="1"/>
            </p:cNvSpPr>
            <p:nvPr/>
          </p:nvSpPr>
          <p:spPr>
            <a:xfrm>
              <a:off x="1306125" y="1198757"/>
              <a:ext cx="1281837" cy="1229326"/>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90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sp>
          <p:nvSpPr>
            <p:cNvPr id="141" name="Oval 140"/>
            <p:cNvSpPr>
              <a:spLocks noChangeAspect="1"/>
            </p:cNvSpPr>
            <p:nvPr/>
          </p:nvSpPr>
          <p:spPr>
            <a:xfrm>
              <a:off x="1273918" y="1217668"/>
              <a:ext cx="1281837" cy="122932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90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grpSp>
      <p:grpSp>
        <p:nvGrpSpPr>
          <p:cNvPr id="84" name="Group 83"/>
          <p:cNvGrpSpPr/>
          <p:nvPr/>
        </p:nvGrpSpPr>
        <p:grpSpPr>
          <a:xfrm rot="0">
            <a:off x="819150" y="2915920"/>
            <a:ext cx="1892935" cy="1791970"/>
            <a:chOff x="894342" y="2141923"/>
            <a:chExt cx="1319937" cy="1249529"/>
          </a:xfrm>
        </p:grpSpPr>
        <p:sp>
          <p:nvSpPr>
            <p:cNvPr id="81" name="Oval 143"/>
            <p:cNvSpPr>
              <a:spLocks noChangeAspect="1"/>
            </p:cNvSpPr>
            <p:nvPr/>
          </p:nvSpPr>
          <p:spPr>
            <a:xfrm>
              <a:off x="932442" y="2141923"/>
              <a:ext cx="1281837" cy="1229326"/>
            </a:xfrm>
            <a:prstGeom prst="round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00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sp>
          <p:nvSpPr>
            <p:cNvPr id="144" name="Oval 143"/>
            <p:cNvSpPr>
              <a:spLocks noChangeAspect="1"/>
            </p:cNvSpPr>
            <p:nvPr/>
          </p:nvSpPr>
          <p:spPr>
            <a:xfrm>
              <a:off x="894342" y="2162126"/>
              <a:ext cx="1281837" cy="1229326"/>
            </a:xfrm>
            <a:prstGeom prst="roundRect">
              <a:avLst/>
            </a:prstGeom>
            <a:solidFill>
              <a:srgbClr val="6D8591"/>
            </a:solidFill>
            <a:ln>
              <a:noFill/>
            </a:ln>
            <a:effectLst>
              <a:outerShdw blurRad="165100" dist="76200" dir="5400000" algn="ctr" rotWithShape="0">
                <a:schemeClr val="accent3">
                  <a:lumMod val="7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00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grpSp>
      <p:sp>
        <p:nvSpPr>
          <p:cNvPr id="51" name="Rectangle 50"/>
          <p:cNvSpPr/>
          <p:nvPr/>
        </p:nvSpPr>
        <p:spPr>
          <a:xfrm>
            <a:off x="1722755" y="2165350"/>
            <a:ext cx="1176020" cy="276860"/>
          </a:xfrm>
          <a:prstGeom prst="rect">
            <a:avLst/>
          </a:prstGeom>
        </p:spPr>
        <p:txBody>
          <a:bodyPr wrap="square" lIns="0" tIns="0" rIns="0" bIns="0">
            <a:spAutoFit/>
          </a:bodyPr>
          <a:p>
            <a:pPr lvl="0" algn="ctr">
              <a:buClrTx/>
              <a:buSzTx/>
              <a:buFontTx/>
            </a:pPr>
            <a:r>
              <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rPr>
              <a:t>国有企业</a:t>
            </a:r>
            <a:endPar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endParaRPr>
          </a:p>
        </p:txBody>
      </p:sp>
      <p:grpSp>
        <p:nvGrpSpPr>
          <p:cNvPr id="85" name="Group 84"/>
          <p:cNvGrpSpPr/>
          <p:nvPr/>
        </p:nvGrpSpPr>
        <p:grpSpPr>
          <a:xfrm rot="0">
            <a:off x="1363345" y="4183380"/>
            <a:ext cx="1901190" cy="1795780"/>
            <a:chOff x="1273918" y="3025653"/>
            <a:chExt cx="1325526" cy="1252186"/>
          </a:xfrm>
        </p:grpSpPr>
        <p:sp>
          <p:nvSpPr>
            <p:cNvPr id="82" name="Oval 146"/>
            <p:cNvSpPr>
              <a:spLocks noChangeAspect="1"/>
            </p:cNvSpPr>
            <p:nvPr/>
          </p:nvSpPr>
          <p:spPr>
            <a:xfrm>
              <a:off x="1317607" y="3025653"/>
              <a:ext cx="1281837" cy="1229326"/>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00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sp>
          <p:nvSpPr>
            <p:cNvPr id="147" name="Oval 146"/>
            <p:cNvSpPr>
              <a:spLocks noChangeAspect="1"/>
            </p:cNvSpPr>
            <p:nvPr/>
          </p:nvSpPr>
          <p:spPr>
            <a:xfrm>
              <a:off x="1273918" y="3048513"/>
              <a:ext cx="1281837" cy="1229326"/>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00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grpSp>
      <p:grpSp>
        <p:nvGrpSpPr>
          <p:cNvPr id="87" name="Group 86"/>
          <p:cNvGrpSpPr/>
          <p:nvPr/>
        </p:nvGrpSpPr>
        <p:grpSpPr>
          <a:xfrm rot="0">
            <a:off x="8839835" y="1533525"/>
            <a:ext cx="1900555" cy="1784985"/>
            <a:chOff x="6487230" y="1178298"/>
            <a:chExt cx="1325245" cy="1244566"/>
          </a:xfrm>
        </p:grpSpPr>
        <p:sp>
          <p:nvSpPr>
            <p:cNvPr id="86" name="Oval 137"/>
            <p:cNvSpPr>
              <a:spLocks noChangeAspect="1"/>
            </p:cNvSpPr>
            <p:nvPr/>
          </p:nvSpPr>
          <p:spPr>
            <a:xfrm>
              <a:off x="6487230" y="1178298"/>
              <a:ext cx="1281837" cy="1229326"/>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00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sp>
          <p:nvSpPr>
            <p:cNvPr id="138" name="Oval 137"/>
            <p:cNvSpPr>
              <a:spLocks noChangeAspect="1"/>
            </p:cNvSpPr>
            <p:nvPr/>
          </p:nvSpPr>
          <p:spPr>
            <a:xfrm>
              <a:off x="6530638" y="1193538"/>
              <a:ext cx="1281837" cy="1229326"/>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00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grpSp>
      <p:grpSp>
        <p:nvGrpSpPr>
          <p:cNvPr id="91" name="Group 90"/>
          <p:cNvGrpSpPr/>
          <p:nvPr/>
        </p:nvGrpSpPr>
        <p:grpSpPr>
          <a:xfrm rot="0">
            <a:off x="9377680" y="2902585"/>
            <a:ext cx="1901190" cy="1791970"/>
            <a:chOff x="6862188" y="2132534"/>
            <a:chExt cx="1325624" cy="1249329"/>
          </a:xfrm>
        </p:grpSpPr>
        <p:sp>
          <p:nvSpPr>
            <p:cNvPr id="90" name="Oval 149"/>
            <p:cNvSpPr>
              <a:spLocks noChangeAspect="1"/>
            </p:cNvSpPr>
            <p:nvPr/>
          </p:nvSpPr>
          <p:spPr>
            <a:xfrm>
              <a:off x="6862188" y="2132534"/>
              <a:ext cx="1281837" cy="1229326"/>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00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sp>
          <p:nvSpPr>
            <p:cNvPr id="150" name="Oval 149"/>
            <p:cNvSpPr>
              <a:spLocks noChangeAspect="1"/>
            </p:cNvSpPr>
            <p:nvPr/>
          </p:nvSpPr>
          <p:spPr>
            <a:xfrm>
              <a:off x="6905975" y="2152537"/>
              <a:ext cx="1281837" cy="122932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00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grpSp>
      <p:grpSp>
        <p:nvGrpSpPr>
          <p:cNvPr id="89" name="Group 88"/>
          <p:cNvGrpSpPr/>
          <p:nvPr/>
        </p:nvGrpSpPr>
        <p:grpSpPr>
          <a:xfrm rot="0">
            <a:off x="8839835" y="4273550"/>
            <a:ext cx="1900555" cy="1795780"/>
            <a:chOff x="6487230" y="3088676"/>
            <a:chExt cx="1325245" cy="1252186"/>
          </a:xfrm>
        </p:grpSpPr>
        <p:sp>
          <p:nvSpPr>
            <p:cNvPr id="88" name="Oval 152"/>
            <p:cNvSpPr>
              <a:spLocks noChangeAspect="1"/>
            </p:cNvSpPr>
            <p:nvPr/>
          </p:nvSpPr>
          <p:spPr>
            <a:xfrm>
              <a:off x="6487230" y="3088676"/>
              <a:ext cx="1281837" cy="1229326"/>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05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sp>
          <p:nvSpPr>
            <p:cNvPr id="153" name="Oval 152"/>
            <p:cNvSpPr>
              <a:spLocks noChangeAspect="1"/>
            </p:cNvSpPr>
            <p:nvPr/>
          </p:nvSpPr>
          <p:spPr>
            <a:xfrm>
              <a:off x="6530638" y="3111536"/>
              <a:ext cx="1281837" cy="1229326"/>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1050" b="1" dirty="0">
                <a:solidFill>
                  <a:schemeClr val="bg1"/>
                </a:solidFill>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grpSp>
      <p:sp>
        <p:nvSpPr>
          <p:cNvPr id="73" name="Rectangle 72"/>
          <p:cNvSpPr/>
          <p:nvPr/>
        </p:nvSpPr>
        <p:spPr>
          <a:xfrm>
            <a:off x="1199515" y="3421380"/>
            <a:ext cx="1110615" cy="553720"/>
          </a:xfrm>
          <a:prstGeom prst="rect">
            <a:avLst/>
          </a:prstGeom>
        </p:spPr>
        <p:txBody>
          <a:bodyPr wrap="square" lIns="0" tIns="0" rIns="0" bIns="0">
            <a:spAutoFit/>
          </a:bodyPr>
          <a:p>
            <a:pPr lvl="0" algn="ctr">
              <a:buClrTx/>
              <a:buSzTx/>
              <a:buFontTx/>
            </a:pPr>
            <a:r>
              <a:rPr lang="zh-CN" altLang="en-US" spc="150" dirty="0">
                <a:solidFill>
                  <a:schemeClr val="tx1"/>
                </a:solidFill>
                <a:effectLst/>
                <a:uFillTx/>
                <a:latin typeface="思源黑体 Normal" panose="020B0400000000000000" charset="-122"/>
                <a:ea typeface="思源黑体 Normal" panose="020B0400000000000000" charset="-122"/>
                <a:cs typeface="+mn-ea"/>
                <a:sym typeface="zihun70hao-lingyueheiti" panose="00000500000000000000" pitchFamily="2" charset="-122"/>
              </a:rPr>
              <a:t>集体所有制企业</a:t>
            </a:r>
            <a:endParaRPr lang="zh-CN" altLang="en-US" spc="150" dirty="0">
              <a:solidFill>
                <a:schemeClr val="tx1"/>
              </a:solidFill>
              <a:effectLst/>
              <a:uFillTx/>
              <a:latin typeface="思源黑体 Normal" panose="020B0400000000000000" charset="-122"/>
              <a:ea typeface="思源黑体 Normal" panose="020B0400000000000000" charset="-122"/>
              <a:cs typeface="+mn-ea"/>
              <a:sym typeface="zihun70hao-lingyueheiti" panose="00000500000000000000" pitchFamily="2" charset="-122"/>
            </a:endParaRPr>
          </a:p>
        </p:txBody>
      </p:sp>
      <p:sp>
        <p:nvSpPr>
          <p:cNvPr id="74" name="Rectangle 73"/>
          <p:cNvSpPr/>
          <p:nvPr/>
        </p:nvSpPr>
        <p:spPr>
          <a:xfrm>
            <a:off x="1776730" y="4912995"/>
            <a:ext cx="1057275" cy="276860"/>
          </a:xfrm>
          <a:prstGeom prst="rect">
            <a:avLst/>
          </a:prstGeom>
        </p:spPr>
        <p:txBody>
          <a:bodyPr wrap="square" lIns="0" tIns="0" rIns="0" bIns="0">
            <a:spAutoFit/>
          </a:bodyPr>
          <a:p>
            <a:pPr lvl="0" algn="ctr">
              <a:buClrTx/>
              <a:buSzTx/>
              <a:buFontTx/>
            </a:pPr>
            <a:r>
              <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rPr>
              <a:t>私营企业</a:t>
            </a:r>
            <a:endPar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endParaRPr>
          </a:p>
        </p:txBody>
      </p:sp>
      <p:sp>
        <p:nvSpPr>
          <p:cNvPr id="75" name="Rectangle 74"/>
          <p:cNvSpPr/>
          <p:nvPr/>
        </p:nvSpPr>
        <p:spPr>
          <a:xfrm>
            <a:off x="9282430" y="2143760"/>
            <a:ext cx="1099185" cy="276860"/>
          </a:xfrm>
          <a:prstGeom prst="rect">
            <a:avLst/>
          </a:prstGeom>
        </p:spPr>
        <p:txBody>
          <a:bodyPr wrap="square" lIns="0" tIns="0" rIns="0" bIns="0">
            <a:spAutoFit/>
          </a:bodyPr>
          <a:p>
            <a:pPr lvl="0" algn="ctr">
              <a:buClrTx/>
              <a:buSzTx/>
              <a:buFontTx/>
            </a:pPr>
            <a:r>
              <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rPr>
              <a:t>联营企业</a:t>
            </a:r>
            <a:endPar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endParaRPr>
          </a:p>
        </p:txBody>
      </p:sp>
      <p:sp>
        <p:nvSpPr>
          <p:cNvPr id="76" name="Rectangle 75"/>
          <p:cNvSpPr/>
          <p:nvPr/>
        </p:nvSpPr>
        <p:spPr>
          <a:xfrm>
            <a:off x="9810115" y="3397885"/>
            <a:ext cx="1110615" cy="553720"/>
          </a:xfrm>
          <a:prstGeom prst="rect">
            <a:avLst/>
          </a:prstGeom>
        </p:spPr>
        <p:txBody>
          <a:bodyPr wrap="square" lIns="0" tIns="0" rIns="0" bIns="0">
            <a:spAutoFit/>
          </a:bodyPr>
          <a:p>
            <a:pPr lvl="0" algn="ctr">
              <a:buClrTx/>
              <a:buSzTx/>
              <a:buFontTx/>
            </a:pPr>
            <a:r>
              <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rPr>
              <a:t>股份制</a:t>
            </a:r>
            <a:endPar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endParaRPr>
          </a:p>
          <a:p>
            <a:pPr lvl="0" algn="ctr">
              <a:buClrTx/>
              <a:buSzTx/>
              <a:buFontTx/>
            </a:pPr>
            <a:r>
              <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rPr>
              <a:t>企业</a:t>
            </a:r>
            <a:endPar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endParaRPr>
          </a:p>
        </p:txBody>
      </p:sp>
      <p:sp>
        <p:nvSpPr>
          <p:cNvPr id="77" name="Rectangle 76"/>
          <p:cNvSpPr/>
          <p:nvPr/>
        </p:nvSpPr>
        <p:spPr>
          <a:xfrm>
            <a:off x="9250045" y="4878705"/>
            <a:ext cx="1121410" cy="553720"/>
          </a:xfrm>
          <a:prstGeom prst="rect">
            <a:avLst/>
          </a:prstGeom>
        </p:spPr>
        <p:txBody>
          <a:bodyPr wrap="square" lIns="0" tIns="0" rIns="0" bIns="0">
            <a:spAutoFit/>
          </a:bodyPr>
          <a:p>
            <a:pPr lvl="0" algn="ctr">
              <a:buClrTx/>
              <a:buSzTx/>
              <a:buFontTx/>
            </a:pPr>
            <a:r>
              <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rPr>
              <a:t>外商投资企业</a:t>
            </a:r>
            <a:endParaRPr lang="zh-CN" altLang="en-US" spc="150" dirty="0">
              <a:effectLst/>
              <a:uFillTx/>
              <a:latin typeface="思源黑体 Normal" panose="020B0400000000000000" charset="-122"/>
              <a:ea typeface="思源黑体 Normal" panose="020B0400000000000000" charset="-122"/>
              <a:cs typeface="+mn-ea"/>
              <a:sym typeface="zihun70hao-lingyueheiti" panose="00000500000000000000" pitchFamily="2" charset="-122"/>
            </a:endParaRPr>
          </a:p>
        </p:txBody>
      </p:sp>
      <p:sp>
        <p:nvSpPr>
          <p:cNvPr id="102" name="Rounded Rectangle 101"/>
          <p:cNvSpPr/>
          <p:nvPr/>
        </p:nvSpPr>
        <p:spPr>
          <a:xfrm>
            <a:off x="4144010" y="1864360"/>
            <a:ext cx="3898265" cy="3898265"/>
          </a:xfrm>
          <a:prstGeom prst="roundRect">
            <a:avLst/>
          </a:prstGeom>
          <a:solidFill>
            <a:srgbClr val="FFFFFF"/>
          </a:solidFill>
          <a:ln w="19050">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latin typeface="zihun70hao-lingyueheiti" panose="00000500000000000000" pitchFamily="2" charset="-122"/>
              <a:ea typeface="字魂58号-创中黑" panose="00000500000000000000" pitchFamily="2" charset="-122"/>
              <a:sym typeface="zihun70hao-lingyueheiti" panose="00000500000000000000" pitchFamily="2" charset="-122"/>
            </a:endParaRPr>
          </a:p>
        </p:txBody>
      </p:sp>
      <p:sp>
        <p:nvSpPr>
          <p:cNvPr id="4" name="文本框 3"/>
          <p:cNvSpPr txBox="1"/>
          <p:nvPr/>
        </p:nvSpPr>
        <p:spPr>
          <a:xfrm>
            <a:off x="4390390" y="2959735"/>
            <a:ext cx="3408680" cy="1585595"/>
          </a:xfrm>
          <a:prstGeom prst="rect">
            <a:avLst/>
          </a:prstGeom>
          <a:noFill/>
        </p:spPr>
        <p:txBody>
          <a:bodyPr wrap="square" rtlCol="0">
            <a:spAutoFit/>
          </a:bodyPr>
          <a:p>
            <a:pPr algn="just">
              <a:lnSpc>
                <a:spcPct val="180000"/>
              </a:lnSpc>
              <a:spcBef>
                <a:spcPts val="0"/>
              </a:spcBef>
              <a:spcAft>
                <a:spcPts val="0"/>
              </a:spcAft>
            </a:pPr>
            <a:r>
              <a:rPr lang="zh-CN" altLang="en-US">
                <a:latin typeface="思源黑体 Normal" panose="020B0400000000000000" charset="-122"/>
                <a:ea typeface="思源黑体 Normal" panose="020B0400000000000000" charset="-122"/>
              </a:rPr>
              <a:t>企业从业人员一般纳入劳动合同管理，受《劳动法》《劳动合同法》和《公司法》监管和约束。</a:t>
            </a:r>
            <a:endParaRPr lang="zh-CN" altLang="en-US">
              <a:latin typeface="思源黑体 Normal" panose="020B0400000000000000" charset="-122"/>
              <a:ea typeface="思源黑体 Normal" panose="020B0400000000000000" charset="-122"/>
            </a:endParaRPr>
          </a:p>
        </p:txBody>
      </p:sp>
    </p:spTree>
  </p:cSld>
  <p:clrMapOvr>
    <a:masterClrMapping/>
  </p:clrMapOvr>
  <p:transition spd="slow"/>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角矩形 14"/>
          <p:cNvSpPr/>
          <p:nvPr/>
        </p:nvSpPr>
        <p:spPr>
          <a:xfrm>
            <a:off x="1562100" y="1682750"/>
            <a:ext cx="9067800" cy="3776980"/>
          </a:xfrm>
          <a:prstGeom prst="roundRect">
            <a:avLst/>
          </a:prstGeom>
          <a:noFill/>
          <a:ln w="19050">
            <a:solidFill>
              <a:srgbClr val="365D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61590" y="862443"/>
            <a:ext cx="1440000" cy="1440000"/>
          </a:xfrm>
          <a:prstGeom prst="ellipse">
            <a:avLst/>
          </a:prstGeom>
          <a:gradFill>
            <a:gsLst>
              <a:gs pos="100000">
                <a:srgbClr val="D4DDDE"/>
              </a:gs>
              <a:gs pos="0">
                <a:srgbClr val="335B6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 name="文本框 6"/>
          <p:cNvSpPr txBox="1"/>
          <p:nvPr/>
        </p:nvSpPr>
        <p:spPr>
          <a:xfrm>
            <a:off x="5556250" y="1153163"/>
            <a:ext cx="1050877" cy="829945"/>
          </a:xfrm>
          <a:prstGeom prst="rect">
            <a:avLst/>
          </a:prstGeom>
          <a:noFill/>
        </p:spPr>
        <p:txBody>
          <a:bodyPr wrap="square" rtlCol="0">
            <a:spAutoFit/>
          </a:bodyPr>
          <a:lstStyle/>
          <a:p>
            <a:pPr algn="ctr"/>
            <a:r>
              <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rPr>
              <a:t>04</a:t>
            </a:r>
            <a:endPar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endParaRPr>
          </a:p>
        </p:txBody>
      </p:sp>
      <p:sp>
        <p:nvSpPr>
          <p:cNvPr id="25" name="文本框 24"/>
          <p:cNvSpPr txBox="1"/>
          <p:nvPr/>
        </p:nvSpPr>
        <p:spPr>
          <a:xfrm>
            <a:off x="2574925" y="3081020"/>
            <a:ext cx="7039610" cy="737235"/>
          </a:xfrm>
          <a:prstGeom prst="rect">
            <a:avLst/>
          </a:prstGeom>
          <a:noFill/>
        </p:spPr>
        <p:txBody>
          <a:bodyPr wrap="square" rtlCol="0">
            <a:spAutoFit/>
          </a:bodyPr>
          <a:lstStyle/>
          <a:p>
            <a:pPr algn="ctr"/>
            <a:r>
              <a:rPr lang="zh-CN"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rPr>
              <a:t>就业项目及其政策</a:t>
            </a:r>
            <a:endParaRPr lang="zh-CN"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endParaRPr>
          </a:p>
        </p:txBody>
      </p:sp>
      <p:grpSp>
        <p:nvGrpSpPr>
          <p:cNvPr id="11" name="组合 10"/>
          <p:cNvGrpSpPr/>
          <p:nvPr/>
        </p:nvGrpSpPr>
        <p:grpSpPr>
          <a:xfrm>
            <a:off x="8888095" y="3656144"/>
            <a:ext cx="2563495" cy="2447382"/>
            <a:chOff x="2238" y="5821"/>
            <a:chExt cx="4738" cy="4522"/>
          </a:xfrm>
        </p:grpSpPr>
        <p:sp>
          <p:nvSpPr>
            <p:cNvPr id="298" name="ísḷiḍe"/>
            <p:cNvSpPr/>
            <p:nvPr/>
          </p:nvSpPr>
          <p:spPr bwMode="auto">
            <a:xfrm>
              <a:off x="6154" y="9852"/>
              <a:ext cx="552" cy="453"/>
            </a:xfrm>
            <a:custGeom>
              <a:avLst/>
              <a:gdLst>
                <a:gd name="T0" fmla="*/ 33 w 197"/>
                <a:gd name="T1" fmla="*/ 147 h 162"/>
                <a:gd name="T2" fmla="*/ 9 w 197"/>
                <a:gd name="T3" fmla="*/ 73 h 162"/>
                <a:gd name="T4" fmla="*/ 46 w 197"/>
                <a:gd name="T5" fmla="*/ 55 h 162"/>
                <a:gd name="T6" fmla="*/ 78 w 197"/>
                <a:gd name="T7" fmla="*/ 34 h 162"/>
                <a:gd name="T8" fmla="*/ 138 w 197"/>
                <a:gd name="T9" fmla="*/ 18 h 162"/>
                <a:gd name="T10" fmla="*/ 153 w 197"/>
                <a:gd name="T11" fmla="*/ 66 h 162"/>
                <a:gd name="T12" fmla="*/ 195 w 197"/>
                <a:gd name="T13" fmla="*/ 115 h 162"/>
                <a:gd name="T14" fmla="*/ 153 w 197"/>
                <a:gd name="T15" fmla="*/ 159 h 162"/>
                <a:gd name="T16" fmla="*/ 33 w 197"/>
                <a:gd name="T17" fmla="*/ 14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62">
                  <a:moveTo>
                    <a:pt x="33" y="147"/>
                  </a:moveTo>
                  <a:cubicBezTo>
                    <a:pt x="33" y="147"/>
                    <a:pt x="0" y="89"/>
                    <a:pt x="9" y="73"/>
                  </a:cubicBezTo>
                  <a:cubicBezTo>
                    <a:pt x="17" y="56"/>
                    <a:pt x="27" y="51"/>
                    <a:pt x="46" y="55"/>
                  </a:cubicBezTo>
                  <a:cubicBezTo>
                    <a:pt x="65" y="60"/>
                    <a:pt x="70" y="50"/>
                    <a:pt x="78" y="34"/>
                  </a:cubicBezTo>
                  <a:cubicBezTo>
                    <a:pt x="85" y="19"/>
                    <a:pt x="110" y="0"/>
                    <a:pt x="138" y="18"/>
                  </a:cubicBezTo>
                  <a:cubicBezTo>
                    <a:pt x="161" y="32"/>
                    <a:pt x="139" y="62"/>
                    <a:pt x="153" y="66"/>
                  </a:cubicBezTo>
                  <a:cubicBezTo>
                    <a:pt x="170" y="70"/>
                    <a:pt x="197" y="84"/>
                    <a:pt x="195" y="115"/>
                  </a:cubicBezTo>
                  <a:cubicBezTo>
                    <a:pt x="193" y="146"/>
                    <a:pt x="165" y="156"/>
                    <a:pt x="153" y="159"/>
                  </a:cubicBezTo>
                  <a:cubicBezTo>
                    <a:pt x="142" y="162"/>
                    <a:pt x="33" y="147"/>
                    <a:pt x="33" y="147"/>
                  </a:cubicBez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ïṥľîḋe"/>
            <p:cNvSpPr/>
            <p:nvPr/>
          </p:nvSpPr>
          <p:spPr bwMode="auto">
            <a:xfrm>
              <a:off x="6178" y="10224"/>
              <a:ext cx="512" cy="110"/>
            </a:xfrm>
            <a:custGeom>
              <a:avLst/>
              <a:gdLst>
                <a:gd name="T0" fmla="*/ 148 w 297"/>
                <a:gd name="T1" fmla="*/ 64 h 64"/>
                <a:gd name="T2" fmla="*/ 284 w 297"/>
                <a:gd name="T3" fmla="*/ 64 h 64"/>
                <a:gd name="T4" fmla="*/ 297 w 297"/>
                <a:gd name="T5" fmla="*/ 0 h 64"/>
                <a:gd name="T6" fmla="*/ 0 w 297"/>
                <a:gd name="T7" fmla="*/ 0 h 64"/>
                <a:gd name="T8" fmla="*/ 12 w 297"/>
                <a:gd name="T9" fmla="*/ 64 h 64"/>
                <a:gd name="T10" fmla="*/ 148 w 297"/>
                <a:gd name="T11" fmla="*/ 64 h 64"/>
                <a:gd name="T12" fmla="*/ 148 w 297"/>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297" h="64">
                  <a:moveTo>
                    <a:pt x="148" y="64"/>
                  </a:moveTo>
                  <a:lnTo>
                    <a:pt x="284" y="64"/>
                  </a:lnTo>
                  <a:lnTo>
                    <a:pt x="297" y="0"/>
                  </a:lnTo>
                  <a:lnTo>
                    <a:pt x="0" y="0"/>
                  </a:lnTo>
                  <a:lnTo>
                    <a:pt x="12" y="64"/>
                  </a:lnTo>
                  <a:lnTo>
                    <a:pt x="148" y="64"/>
                  </a:lnTo>
                  <a:lnTo>
                    <a:pt x="148" y="64"/>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îṣľîḋé"/>
            <p:cNvSpPr/>
            <p:nvPr/>
          </p:nvSpPr>
          <p:spPr bwMode="auto">
            <a:xfrm>
              <a:off x="6030" y="9490"/>
              <a:ext cx="807" cy="853"/>
            </a:xfrm>
            <a:custGeom>
              <a:avLst/>
              <a:gdLst>
                <a:gd name="T0" fmla="*/ 1 w 288"/>
                <a:gd name="T1" fmla="*/ 5 h 305"/>
                <a:gd name="T2" fmla="*/ 20 w 288"/>
                <a:gd name="T3" fmla="*/ 106 h 305"/>
                <a:gd name="T4" fmla="*/ 50 w 288"/>
                <a:gd name="T5" fmla="*/ 266 h 305"/>
                <a:gd name="T6" fmla="*/ 57 w 288"/>
                <a:gd name="T7" fmla="*/ 302 h 305"/>
                <a:gd name="T8" fmla="*/ 60 w 288"/>
                <a:gd name="T9" fmla="*/ 305 h 305"/>
                <a:gd name="T10" fmla="*/ 193 w 288"/>
                <a:gd name="T11" fmla="*/ 305 h 305"/>
                <a:gd name="T12" fmla="*/ 228 w 288"/>
                <a:gd name="T13" fmla="*/ 305 h 305"/>
                <a:gd name="T14" fmla="*/ 231 w 288"/>
                <a:gd name="T15" fmla="*/ 302 h 305"/>
                <a:gd name="T16" fmla="*/ 250 w 288"/>
                <a:gd name="T17" fmla="*/ 202 h 305"/>
                <a:gd name="T18" fmla="*/ 280 w 288"/>
                <a:gd name="T19" fmla="*/ 42 h 305"/>
                <a:gd name="T20" fmla="*/ 287 w 288"/>
                <a:gd name="T21" fmla="*/ 5 h 305"/>
                <a:gd name="T22" fmla="*/ 284 w 288"/>
                <a:gd name="T23" fmla="*/ 2 h 305"/>
                <a:gd name="T24" fmla="*/ 189 w 288"/>
                <a:gd name="T25" fmla="*/ 2 h 305"/>
                <a:gd name="T26" fmla="*/ 39 w 288"/>
                <a:gd name="T27" fmla="*/ 2 h 305"/>
                <a:gd name="T28" fmla="*/ 4 w 288"/>
                <a:gd name="T29" fmla="*/ 2 h 305"/>
                <a:gd name="T30" fmla="*/ 4 w 288"/>
                <a:gd name="T31" fmla="*/ 8 h 305"/>
                <a:gd name="T32" fmla="*/ 99 w 288"/>
                <a:gd name="T33" fmla="*/ 8 h 305"/>
                <a:gd name="T34" fmla="*/ 250 w 288"/>
                <a:gd name="T35" fmla="*/ 8 h 305"/>
                <a:gd name="T36" fmla="*/ 284 w 288"/>
                <a:gd name="T37" fmla="*/ 8 h 305"/>
                <a:gd name="T38" fmla="*/ 281 w 288"/>
                <a:gd name="T39" fmla="*/ 4 h 305"/>
                <a:gd name="T40" fmla="*/ 262 w 288"/>
                <a:gd name="T41" fmla="*/ 104 h 305"/>
                <a:gd name="T42" fmla="*/ 232 w 288"/>
                <a:gd name="T43" fmla="*/ 264 h 305"/>
                <a:gd name="T44" fmla="*/ 225 w 288"/>
                <a:gd name="T45" fmla="*/ 301 h 305"/>
                <a:gd name="T46" fmla="*/ 228 w 288"/>
                <a:gd name="T47" fmla="*/ 299 h 305"/>
                <a:gd name="T48" fmla="*/ 95 w 288"/>
                <a:gd name="T49" fmla="*/ 299 h 305"/>
                <a:gd name="T50" fmla="*/ 60 w 288"/>
                <a:gd name="T51" fmla="*/ 299 h 305"/>
                <a:gd name="T52" fmla="*/ 63 w 288"/>
                <a:gd name="T53" fmla="*/ 301 h 305"/>
                <a:gd name="T54" fmla="*/ 44 w 288"/>
                <a:gd name="T55" fmla="*/ 201 h 305"/>
                <a:gd name="T56" fmla="*/ 14 w 288"/>
                <a:gd name="T57" fmla="*/ 41 h 305"/>
                <a:gd name="T58" fmla="*/ 7 w 288"/>
                <a:gd name="T59" fmla="*/ 4 h 305"/>
                <a:gd name="T60" fmla="*/ 1 w 288"/>
                <a:gd name="T61" fmla="*/ 5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305">
                  <a:moveTo>
                    <a:pt x="1" y="5"/>
                  </a:moveTo>
                  <a:cubicBezTo>
                    <a:pt x="7" y="39"/>
                    <a:pt x="14" y="72"/>
                    <a:pt x="20" y="106"/>
                  </a:cubicBezTo>
                  <a:cubicBezTo>
                    <a:pt x="30" y="159"/>
                    <a:pt x="40" y="212"/>
                    <a:pt x="50" y="266"/>
                  </a:cubicBezTo>
                  <a:cubicBezTo>
                    <a:pt x="53" y="278"/>
                    <a:pt x="55" y="290"/>
                    <a:pt x="57" y="302"/>
                  </a:cubicBezTo>
                  <a:cubicBezTo>
                    <a:pt x="58" y="304"/>
                    <a:pt x="59" y="305"/>
                    <a:pt x="60" y="305"/>
                  </a:cubicBezTo>
                  <a:cubicBezTo>
                    <a:pt x="105" y="305"/>
                    <a:pt x="149" y="305"/>
                    <a:pt x="193" y="305"/>
                  </a:cubicBezTo>
                  <a:cubicBezTo>
                    <a:pt x="205" y="305"/>
                    <a:pt x="216" y="305"/>
                    <a:pt x="228" y="305"/>
                  </a:cubicBezTo>
                  <a:cubicBezTo>
                    <a:pt x="229" y="305"/>
                    <a:pt x="231" y="304"/>
                    <a:pt x="231" y="302"/>
                  </a:cubicBezTo>
                  <a:cubicBezTo>
                    <a:pt x="237" y="269"/>
                    <a:pt x="244" y="236"/>
                    <a:pt x="250" y="202"/>
                  </a:cubicBezTo>
                  <a:cubicBezTo>
                    <a:pt x="260" y="149"/>
                    <a:pt x="270" y="96"/>
                    <a:pt x="280" y="42"/>
                  </a:cubicBezTo>
                  <a:cubicBezTo>
                    <a:pt x="283" y="30"/>
                    <a:pt x="285" y="18"/>
                    <a:pt x="287" y="5"/>
                  </a:cubicBezTo>
                  <a:cubicBezTo>
                    <a:pt x="288" y="4"/>
                    <a:pt x="286" y="2"/>
                    <a:pt x="284" y="2"/>
                  </a:cubicBezTo>
                  <a:cubicBezTo>
                    <a:pt x="253" y="2"/>
                    <a:pt x="221" y="2"/>
                    <a:pt x="189" y="2"/>
                  </a:cubicBezTo>
                  <a:cubicBezTo>
                    <a:pt x="139" y="2"/>
                    <a:pt x="89" y="2"/>
                    <a:pt x="39" y="2"/>
                  </a:cubicBezTo>
                  <a:cubicBezTo>
                    <a:pt x="27" y="2"/>
                    <a:pt x="16" y="2"/>
                    <a:pt x="4" y="2"/>
                  </a:cubicBezTo>
                  <a:cubicBezTo>
                    <a:pt x="0" y="2"/>
                    <a:pt x="0" y="8"/>
                    <a:pt x="4" y="8"/>
                  </a:cubicBezTo>
                  <a:cubicBezTo>
                    <a:pt x="36" y="8"/>
                    <a:pt x="67" y="8"/>
                    <a:pt x="99" y="8"/>
                  </a:cubicBezTo>
                  <a:cubicBezTo>
                    <a:pt x="149" y="8"/>
                    <a:pt x="199" y="8"/>
                    <a:pt x="250" y="8"/>
                  </a:cubicBezTo>
                  <a:cubicBezTo>
                    <a:pt x="261" y="8"/>
                    <a:pt x="273" y="8"/>
                    <a:pt x="284" y="8"/>
                  </a:cubicBezTo>
                  <a:cubicBezTo>
                    <a:pt x="283" y="6"/>
                    <a:pt x="282" y="5"/>
                    <a:pt x="281" y="4"/>
                  </a:cubicBezTo>
                  <a:cubicBezTo>
                    <a:pt x="275" y="37"/>
                    <a:pt x="269" y="71"/>
                    <a:pt x="262" y="104"/>
                  </a:cubicBezTo>
                  <a:cubicBezTo>
                    <a:pt x="252" y="157"/>
                    <a:pt x="242" y="211"/>
                    <a:pt x="232" y="264"/>
                  </a:cubicBezTo>
                  <a:cubicBezTo>
                    <a:pt x="230" y="276"/>
                    <a:pt x="228" y="289"/>
                    <a:pt x="225" y="301"/>
                  </a:cubicBezTo>
                  <a:cubicBezTo>
                    <a:pt x="226" y="300"/>
                    <a:pt x="227" y="299"/>
                    <a:pt x="228" y="299"/>
                  </a:cubicBezTo>
                  <a:cubicBezTo>
                    <a:pt x="184" y="299"/>
                    <a:pt x="139" y="299"/>
                    <a:pt x="95" y="299"/>
                  </a:cubicBezTo>
                  <a:cubicBezTo>
                    <a:pt x="83" y="299"/>
                    <a:pt x="72" y="299"/>
                    <a:pt x="60" y="299"/>
                  </a:cubicBezTo>
                  <a:cubicBezTo>
                    <a:pt x="61" y="299"/>
                    <a:pt x="62" y="300"/>
                    <a:pt x="63" y="301"/>
                  </a:cubicBezTo>
                  <a:cubicBezTo>
                    <a:pt x="57" y="267"/>
                    <a:pt x="50" y="234"/>
                    <a:pt x="44" y="201"/>
                  </a:cubicBezTo>
                  <a:cubicBezTo>
                    <a:pt x="34" y="147"/>
                    <a:pt x="24" y="94"/>
                    <a:pt x="14" y="41"/>
                  </a:cubicBezTo>
                  <a:cubicBezTo>
                    <a:pt x="12" y="28"/>
                    <a:pt x="9" y="16"/>
                    <a:pt x="7"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í$ļiḑé"/>
            <p:cNvSpPr/>
            <p:nvPr/>
          </p:nvSpPr>
          <p:spPr bwMode="auto">
            <a:xfrm>
              <a:off x="6168" y="9490"/>
              <a:ext cx="221" cy="815"/>
            </a:xfrm>
            <a:custGeom>
              <a:avLst/>
              <a:gdLst>
                <a:gd name="T0" fmla="*/ 1 w 79"/>
                <a:gd name="T1" fmla="*/ 5 h 291"/>
                <a:gd name="T2" fmla="*/ 15 w 79"/>
                <a:gd name="T3" fmla="*/ 101 h 291"/>
                <a:gd name="T4" fmla="*/ 37 w 79"/>
                <a:gd name="T5" fmla="*/ 254 h 291"/>
                <a:gd name="T6" fmla="*/ 42 w 79"/>
                <a:gd name="T7" fmla="*/ 289 h 291"/>
                <a:gd name="T8" fmla="*/ 45 w 79"/>
                <a:gd name="T9" fmla="*/ 291 h 291"/>
                <a:gd name="T10" fmla="*/ 76 w 79"/>
                <a:gd name="T11" fmla="*/ 291 h 291"/>
                <a:gd name="T12" fmla="*/ 79 w 79"/>
                <a:gd name="T13" fmla="*/ 288 h 291"/>
                <a:gd name="T14" fmla="*/ 76 w 79"/>
                <a:gd name="T15" fmla="*/ 193 h 291"/>
                <a:gd name="T16" fmla="*/ 70 w 79"/>
                <a:gd name="T17" fmla="*/ 40 h 291"/>
                <a:gd name="T18" fmla="*/ 69 w 79"/>
                <a:gd name="T19" fmla="*/ 5 h 291"/>
                <a:gd name="T20" fmla="*/ 63 w 79"/>
                <a:gd name="T21" fmla="*/ 5 h 291"/>
                <a:gd name="T22" fmla="*/ 66 w 79"/>
                <a:gd name="T23" fmla="*/ 100 h 291"/>
                <a:gd name="T24" fmla="*/ 72 w 79"/>
                <a:gd name="T25" fmla="*/ 253 h 291"/>
                <a:gd name="T26" fmla="*/ 73 w 79"/>
                <a:gd name="T27" fmla="*/ 288 h 291"/>
                <a:gd name="T28" fmla="*/ 76 w 79"/>
                <a:gd name="T29" fmla="*/ 285 h 291"/>
                <a:gd name="T30" fmla="*/ 45 w 79"/>
                <a:gd name="T31" fmla="*/ 285 h 291"/>
                <a:gd name="T32" fmla="*/ 48 w 79"/>
                <a:gd name="T33" fmla="*/ 288 h 291"/>
                <a:gd name="T34" fmla="*/ 34 w 79"/>
                <a:gd name="T35" fmla="*/ 192 h 291"/>
                <a:gd name="T36" fmla="*/ 12 w 79"/>
                <a:gd name="T37" fmla="*/ 39 h 291"/>
                <a:gd name="T38" fmla="*/ 6 w 79"/>
                <a:gd name="T39" fmla="*/ 4 h 291"/>
                <a:gd name="T40" fmla="*/ 1 w 79"/>
                <a:gd name="T41" fmla="*/ 5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291">
                  <a:moveTo>
                    <a:pt x="1" y="5"/>
                  </a:moveTo>
                  <a:cubicBezTo>
                    <a:pt x="5" y="37"/>
                    <a:pt x="10" y="69"/>
                    <a:pt x="15" y="101"/>
                  </a:cubicBezTo>
                  <a:cubicBezTo>
                    <a:pt x="22" y="152"/>
                    <a:pt x="30" y="203"/>
                    <a:pt x="37" y="254"/>
                  </a:cubicBezTo>
                  <a:cubicBezTo>
                    <a:pt x="39" y="266"/>
                    <a:pt x="40" y="277"/>
                    <a:pt x="42" y="289"/>
                  </a:cubicBezTo>
                  <a:cubicBezTo>
                    <a:pt x="42" y="291"/>
                    <a:pt x="44" y="291"/>
                    <a:pt x="45" y="291"/>
                  </a:cubicBezTo>
                  <a:cubicBezTo>
                    <a:pt x="56" y="291"/>
                    <a:pt x="66" y="291"/>
                    <a:pt x="76" y="291"/>
                  </a:cubicBezTo>
                  <a:cubicBezTo>
                    <a:pt x="78" y="291"/>
                    <a:pt x="79" y="290"/>
                    <a:pt x="79" y="288"/>
                  </a:cubicBezTo>
                  <a:cubicBezTo>
                    <a:pt x="78" y="257"/>
                    <a:pt x="77" y="225"/>
                    <a:pt x="76" y="193"/>
                  </a:cubicBezTo>
                  <a:cubicBezTo>
                    <a:pt x="74" y="142"/>
                    <a:pt x="72" y="91"/>
                    <a:pt x="70" y="40"/>
                  </a:cubicBezTo>
                  <a:cubicBezTo>
                    <a:pt x="69" y="28"/>
                    <a:pt x="69" y="16"/>
                    <a:pt x="69" y="5"/>
                  </a:cubicBezTo>
                  <a:cubicBezTo>
                    <a:pt x="68" y="1"/>
                    <a:pt x="62" y="1"/>
                    <a:pt x="63" y="5"/>
                  </a:cubicBezTo>
                  <a:cubicBezTo>
                    <a:pt x="64" y="37"/>
                    <a:pt x="65" y="68"/>
                    <a:pt x="66" y="100"/>
                  </a:cubicBezTo>
                  <a:cubicBezTo>
                    <a:pt x="68" y="151"/>
                    <a:pt x="70" y="202"/>
                    <a:pt x="72" y="253"/>
                  </a:cubicBezTo>
                  <a:cubicBezTo>
                    <a:pt x="73" y="265"/>
                    <a:pt x="73" y="277"/>
                    <a:pt x="73" y="288"/>
                  </a:cubicBezTo>
                  <a:cubicBezTo>
                    <a:pt x="74" y="287"/>
                    <a:pt x="75" y="286"/>
                    <a:pt x="76" y="285"/>
                  </a:cubicBezTo>
                  <a:cubicBezTo>
                    <a:pt x="66" y="285"/>
                    <a:pt x="56" y="285"/>
                    <a:pt x="45" y="285"/>
                  </a:cubicBezTo>
                  <a:cubicBezTo>
                    <a:pt x="46" y="286"/>
                    <a:pt x="47" y="287"/>
                    <a:pt x="48" y="288"/>
                  </a:cubicBezTo>
                  <a:cubicBezTo>
                    <a:pt x="43" y="256"/>
                    <a:pt x="39" y="224"/>
                    <a:pt x="34" y="192"/>
                  </a:cubicBezTo>
                  <a:cubicBezTo>
                    <a:pt x="27" y="141"/>
                    <a:pt x="19" y="90"/>
                    <a:pt x="12" y="39"/>
                  </a:cubicBezTo>
                  <a:cubicBezTo>
                    <a:pt x="10" y="27"/>
                    <a:pt x="8" y="16"/>
                    <a:pt x="6"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i$ḻïďè"/>
            <p:cNvSpPr/>
            <p:nvPr/>
          </p:nvSpPr>
          <p:spPr bwMode="auto">
            <a:xfrm>
              <a:off x="6500" y="9493"/>
              <a:ext cx="198" cy="794"/>
            </a:xfrm>
            <a:custGeom>
              <a:avLst/>
              <a:gdLst>
                <a:gd name="T0" fmla="*/ 5 w 71"/>
                <a:gd name="T1" fmla="*/ 4 h 284"/>
                <a:gd name="T2" fmla="*/ 3 w 71"/>
                <a:gd name="T3" fmla="*/ 96 h 284"/>
                <a:gd name="T4" fmla="*/ 1 w 71"/>
                <a:gd name="T5" fmla="*/ 243 h 284"/>
                <a:gd name="T6" fmla="*/ 0 w 71"/>
                <a:gd name="T7" fmla="*/ 276 h 284"/>
                <a:gd name="T8" fmla="*/ 3 w 71"/>
                <a:gd name="T9" fmla="*/ 279 h 284"/>
                <a:gd name="T10" fmla="*/ 37 w 71"/>
                <a:gd name="T11" fmla="*/ 284 h 284"/>
                <a:gd name="T12" fmla="*/ 40 w 71"/>
                <a:gd name="T13" fmla="*/ 281 h 284"/>
                <a:gd name="T14" fmla="*/ 50 w 71"/>
                <a:gd name="T15" fmla="*/ 187 h 284"/>
                <a:gd name="T16" fmla="*/ 67 w 71"/>
                <a:gd name="T17" fmla="*/ 38 h 284"/>
                <a:gd name="T18" fmla="*/ 71 w 71"/>
                <a:gd name="T19" fmla="*/ 4 h 284"/>
                <a:gd name="T20" fmla="*/ 65 w 71"/>
                <a:gd name="T21" fmla="*/ 4 h 284"/>
                <a:gd name="T22" fmla="*/ 54 w 71"/>
                <a:gd name="T23" fmla="*/ 97 h 284"/>
                <a:gd name="T24" fmla="*/ 38 w 71"/>
                <a:gd name="T25" fmla="*/ 246 h 284"/>
                <a:gd name="T26" fmla="*/ 34 w 71"/>
                <a:gd name="T27" fmla="*/ 281 h 284"/>
                <a:gd name="T28" fmla="*/ 37 w 71"/>
                <a:gd name="T29" fmla="*/ 278 h 284"/>
                <a:gd name="T30" fmla="*/ 3 w 71"/>
                <a:gd name="T31" fmla="*/ 273 h 284"/>
                <a:gd name="T32" fmla="*/ 6 w 71"/>
                <a:gd name="T33" fmla="*/ 276 h 284"/>
                <a:gd name="T34" fmla="*/ 8 w 71"/>
                <a:gd name="T35" fmla="*/ 184 h 284"/>
                <a:gd name="T36" fmla="*/ 10 w 71"/>
                <a:gd name="T37" fmla="*/ 37 h 284"/>
                <a:gd name="T38" fmla="*/ 11 w 71"/>
                <a:gd name="T39" fmla="*/ 4 h 284"/>
                <a:gd name="T40" fmla="*/ 5 w 71"/>
                <a:gd name="T41" fmla="*/ 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284">
                  <a:moveTo>
                    <a:pt x="5" y="4"/>
                  </a:moveTo>
                  <a:cubicBezTo>
                    <a:pt x="4" y="34"/>
                    <a:pt x="4" y="65"/>
                    <a:pt x="3" y="96"/>
                  </a:cubicBezTo>
                  <a:cubicBezTo>
                    <a:pt x="2" y="145"/>
                    <a:pt x="2" y="194"/>
                    <a:pt x="1" y="243"/>
                  </a:cubicBezTo>
                  <a:cubicBezTo>
                    <a:pt x="1" y="254"/>
                    <a:pt x="0" y="265"/>
                    <a:pt x="0" y="276"/>
                  </a:cubicBezTo>
                  <a:cubicBezTo>
                    <a:pt x="0" y="278"/>
                    <a:pt x="2" y="279"/>
                    <a:pt x="3" y="279"/>
                  </a:cubicBezTo>
                  <a:cubicBezTo>
                    <a:pt x="14" y="281"/>
                    <a:pt x="26" y="282"/>
                    <a:pt x="37" y="284"/>
                  </a:cubicBezTo>
                  <a:cubicBezTo>
                    <a:pt x="39" y="284"/>
                    <a:pt x="40" y="282"/>
                    <a:pt x="40" y="281"/>
                  </a:cubicBezTo>
                  <a:cubicBezTo>
                    <a:pt x="43" y="249"/>
                    <a:pt x="47" y="218"/>
                    <a:pt x="50" y="187"/>
                  </a:cubicBezTo>
                  <a:cubicBezTo>
                    <a:pt x="56" y="137"/>
                    <a:pt x="61" y="88"/>
                    <a:pt x="67" y="38"/>
                  </a:cubicBezTo>
                  <a:cubicBezTo>
                    <a:pt x="68" y="27"/>
                    <a:pt x="69" y="15"/>
                    <a:pt x="71" y="4"/>
                  </a:cubicBezTo>
                  <a:cubicBezTo>
                    <a:pt x="71" y="0"/>
                    <a:pt x="65" y="0"/>
                    <a:pt x="65" y="4"/>
                  </a:cubicBezTo>
                  <a:cubicBezTo>
                    <a:pt x="61" y="35"/>
                    <a:pt x="58" y="66"/>
                    <a:pt x="54" y="97"/>
                  </a:cubicBezTo>
                  <a:cubicBezTo>
                    <a:pt x="49" y="147"/>
                    <a:pt x="43" y="197"/>
                    <a:pt x="38" y="246"/>
                  </a:cubicBezTo>
                  <a:cubicBezTo>
                    <a:pt x="36" y="258"/>
                    <a:pt x="35" y="269"/>
                    <a:pt x="34" y="281"/>
                  </a:cubicBezTo>
                  <a:cubicBezTo>
                    <a:pt x="35" y="280"/>
                    <a:pt x="36" y="279"/>
                    <a:pt x="37" y="278"/>
                  </a:cubicBezTo>
                  <a:cubicBezTo>
                    <a:pt x="26" y="276"/>
                    <a:pt x="14" y="275"/>
                    <a:pt x="3" y="273"/>
                  </a:cubicBezTo>
                  <a:cubicBezTo>
                    <a:pt x="4" y="274"/>
                    <a:pt x="5" y="275"/>
                    <a:pt x="6" y="276"/>
                  </a:cubicBezTo>
                  <a:cubicBezTo>
                    <a:pt x="7" y="246"/>
                    <a:pt x="7" y="215"/>
                    <a:pt x="8" y="184"/>
                  </a:cubicBezTo>
                  <a:cubicBezTo>
                    <a:pt x="9" y="135"/>
                    <a:pt x="9" y="86"/>
                    <a:pt x="10" y="37"/>
                  </a:cubicBezTo>
                  <a:cubicBezTo>
                    <a:pt x="11" y="26"/>
                    <a:pt x="11" y="15"/>
                    <a:pt x="11" y="4"/>
                  </a:cubicBezTo>
                  <a:cubicBezTo>
                    <a:pt x="11" y="0"/>
                    <a:pt x="5" y="0"/>
                    <a:pt x="5"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îşḻîdê"/>
            <p:cNvSpPr/>
            <p:nvPr/>
          </p:nvSpPr>
          <p:spPr bwMode="auto">
            <a:xfrm>
              <a:off x="6061" y="9655"/>
              <a:ext cx="736" cy="17"/>
            </a:xfrm>
            <a:custGeom>
              <a:avLst/>
              <a:gdLst>
                <a:gd name="T0" fmla="*/ 4 w 263"/>
                <a:gd name="T1" fmla="*/ 6 h 6"/>
                <a:gd name="T2" fmla="*/ 90 w 263"/>
                <a:gd name="T3" fmla="*/ 6 h 6"/>
                <a:gd name="T4" fmla="*/ 228 w 263"/>
                <a:gd name="T5" fmla="*/ 6 h 6"/>
                <a:gd name="T6" fmla="*/ 259 w 263"/>
                <a:gd name="T7" fmla="*/ 6 h 6"/>
                <a:gd name="T8" fmla="*/ 259 w 263"/>
                <a:gd name="T9" fmla="*/ 0 h 6"/>
                <a:gd name="T10" fmla="*/ 173 w 263"/>
                <a:gd name="T11" fmla="*/ 0 h 6"/>
                <a:gd name="T12" fmla="*/ 35 w 263"/>
                <a:gd name="T13" fmla="*/ 0 h 6"/>
                <a:gd name="T14" fmla="*/ 4 w 263"/>
                <a:gd name="T15" fmla="*/ 0 h 6"/>
                <a:gd name="T16" fmla="*/ 4 w 26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6">
                  <a:moveTo>
                    <a:pt x="4" y="6"/>
                  </a:moveTo>
                  <a:cubicBezTo>
                    <a:pt x="33" y="6"/>
                    <a:pt x="62" y="6"/>
                    <a:pt x="90" y="6"/>
                  </a:cubicBezTo>
                  <a:cubicBezTo>
                    <a:pt x="136" y="6"/>
                    <a:pt x="182" y="6"/>
                    <a:pt x="228" y="6"/>
                  </a:cubicBezTo>
                  <a:cubicBezTo>
                    <a:pt x="239" y="6"/>
                    <a:pt x="249" y="6"/>
                    <a:pt x="259" y="6"/>
                  </a:cubicBezTo>
                  <a:cubicBezTo>
                    <a:pt x="263" y="6"/>
                    <a:pt x="263" y="0"/>
                    <a:pt x="259" y="0"/>
                  </a:cubicBezTo>
                  <a:cubicBezTo>
                    <a:pt x="231" y="0"/>
                    <a:pt x="202" y="0"/>
                    <a:pt x="173" y="0"/>
                  </a:cubicBezTo>
                  <a:cubicBezTo>
                    <a:pt x="127" y="0"/>
                    <a:pt x="81" y="0"/>
                    <a:pt x="35" y="0"/>
                  </a:cubicBezTo>
                  <a:cubicBezTo>
                    <a:pt x="25"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îṩľíḓè"/>
            <p:cNvSpPr/>
            <p:nvPr/>
          </p:nvSpPr>
          <p:spPr bwMode="auto">
            <a:xfrm>
              <a:off x="6088" y="9809"/>
              <a:ext cx="689" cy="17"/>
            </a:xfrm>
            <a:custGeom>
              <a:avLst/>
              <a:gdLst>
                <a:gd name="T0" fmla="*/ 4 w 246"/>
                <a:gd name="T1" fmla="*/ 6 h 6"/>
                <a:gd name="T2" fmla="*/ 85 w 246"/>
                <a:gd name="T3" fmla="*/ 6 h 6"/>
                <a:gd name="T4" fmla="*/ 213 w 246"/>
                <a:gd name="T5" fmla="*/ 6 h 6"/>
                <a:gd name="T6" fmla="*/ 242 w 246"/>
                <a:gd name="T7" fmla="*/ 6 h 6"/>
                <a:gd name="T8" fmla="*/ 242 w 246"/>
                <a:gd name="T9" fmla="*/ 0 h 6"/>
                <a:gd name="T10" fmla="*/ 161 w 246"/>
                <a:gd name="T11" fmla="*/ 0 h 6"/>
                <a:gd name="T12" fmla="*/ 34 w 246"/>
                <a:gd name="T13" fmla="*/ 0 h 6"/>
                <a:gd name="T14" fmla="*/ 4 w 246"/>
                <a:gd name="T15" fmla="*/ 0 h 6"/>
                <a:gd name="T16" fmla="*/ 4 w 24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6">
                  <a:moveTo>
                    <a:pt x="4" y="6"/>
                  </a:moveTo>
                  <a:cubicBezTo>
                    <a:pt x="31" y="6"/>
                    <a:pt x="58" y="6"/>
                    <a:pt x="85" y="6"/>
                  </a:cubicBezTo>
                  <a:cubicBezTo>
                    <a:pt x="127" y="6"/>
                    <a:pt x="170" y="6"/>
                    <a:pt x="213" y="6"/>
                  </a:cubicBezTo>
                  <a:cubicBezTo>
                    <a:pt x="222" y="6"/>
                    <a:pt x="232" y="6"/>
                    <a:pt x="242" y="6"/>
                  </a:cubicBezTo>
                  <a:cubicBezTo>
                    <a:pt x="246" y="6"/>
                    <a:pt x="246" y="0"/>
                    <a:pt x="242" y="0"/>
                  </a:cubicBezTo>
                  <a:cubicBezTo>
                    <a:pt x="215" y="0"/>
                    <a:pt x="188" y="0"/>
                    <a:pt x="161" y="0"/>
                  </a:cubicBezTo>
                  <a:cubicBezTo>
                    <a:pt x="119" y="0"/>
                    <a:pt x="76" y="0"/>
                    <a:pt x="34" y="0"/>
                  </a:cubicBezTo>
                  <a:cubicBezTo>
                    <a:pt x="24"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iṩľîḑê"/>
            <p:cNvSpPr/>
            <p:nvPr/>
          </p:nvSpPr>
          <p:spPr bwMode="auto">
            <a:xfrm>
              <a:off x="6118" y="9955"/>
              <a:ext cx="631" cy="16"/>
            </a:xfrm>
            <a:custGeom>
              <a:avLst/>
              <a:gdLst>
                <a:gd name="T0" fmla="*/ 4 w 226"/>
                <a:gd name="T1" fmla="*/ 6 h 6"/>
                <a:gd name="T2" fmla="*/ 78 w 226"/>
                <a:gd name="T3" fmla="*/ 6 h 6"/>
                <a:gd name="T4" fmla="*/ 195 w 226"/>
                <a:gd name="T5" fmla="*/ 6 h 6"/>
                <a:gd name="T6" fmla="*/ 222 w 226"/>
                <a:gd name="T7" fmla="*/ 6 h 6"/>
                <a:gd name="T8" fmla="*/ 222 w 226"/>
                <a:gd name="T9" fmla="*/ 0 h 6"/>
                <a:gd name="T10" fmla="*/ 148 w 226"/>
                <a:gd name="T11" fmla="*/ 0 h 6"/>
                <a:gd name="T12" fmla="*/ 31 w 226"/>
                <a:gd name="T13" fmla="*/ 0 h 6"/>
                <a:gd name="T14" fmla="*/ 4 w 226"/>
                <a:gd name="T15" fmla="*/ 0 h 6"/>
                <a:gd name="T16" fmla="*/ 4 w 2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 h="6">
                  <a:moveTo>
                    <a:pt x="4" y="6"/>
                  </a:moveTo>
                  <a:cubicBezTo>
                    <a:pt x="29" y="6"/>
                    <a:pt x="53" y="6"/>
                    <a:pt x="78" y="6"/>
                  </a:cubicBezTo>
                  <a:cubicBezTo>
                    <a:pt x="117" y="6"/>
                    <a:pt x="156" y="6"/>
                    <a:pt x="195" y="6"/>
                  </a:cubicBezTo>
                  <a:cubicBezTo>
                    <a:pt x="204" y="6"/>
                    <a:pt x="213" y="6"/>
                    <a:pt x="222" y="6"/>
                  </a:cubicBezTo>
                  <a:cubicBezTo>
                    <a:pt x="226" y="6"/>
                    <a:pt x="226" y="0"/>
                    <a:pt x="222" y="0"/>
                  </a:cubicBezTo>
                  <a:cubicBezTo>
                    <a:pt x="198" y="0"/>
                    <a:pt x="173" y="0"/>
                    <a:pt x="148" y="0"/>
                  </a:cubicBezTo>
                  <a:cubicBezTo>
                    <a:pt x="109" y="0"/>
                    <a:pt x="70" y="0"/>
                    <a:pt x="31" y="0"/>
                  </a:cubicBezTo>
                  <a:cubicBezTo>
                    <a:pt x="22" y="0"/>
                    <a:pt x="13"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ïšľîḍe"/>
            <p:cNvSpPr/>
            <p:nvPr/>
          </p:nvSpPr>
          <p:spPr bwMode="auto">
            <a:xfrm>
              <a:off x="6145" y="10095"/>
              <a:ext cx="579" cy="17"/>
            </a:xfrm>
            <a:custGeom>
              <a:avLst/>
              <a:gdLst>
                <a:gd name="T0" fmla="*/ 3 w 207"/>
                <a:gd name="T1" fmla="*/ 6 h 6"/>
                <a:gd name="T2" fmla="*/ 71 w 207"/>
                <a:gd name="T3" fmla="*/ 6 h 6"/>
                <a:gd name="T4" fmla="*/ 178 w 207"/>
                <a:gd name="T5" fmla="*/ 6 h 6"/>
                <a:gd name="T6" fmla="*/ 203 w 207"/>
                <a:gd name="T7" fmla="*/ 6 h 6"/>
                <a:gd name="T8" fmla="*/ 203 w 207"/>
                <a:gd name="T9" fmla="*/ 0 h 6"/>
                <a:gd name="T10" fmla="*/ 136 w 207"/>
                <a:gd name="T11" fmla="*/ 0 h 6"/>
                <a:gd name="T12" fmla="*/ 28 w 207"/>
                <a:gd name="T13" fmla="*/ 0 h 6"/>
                <a:gd name="T14" fmla="*/ 3 w 207"/>
                <a:gd name="T15" fmla="*/ 0 h 6"/>
                <a:gd name="T16" fmla="*/ 3 w 207"/>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6">
                  <a:moveTo>
                    <a:pt x="3" y="6"/>
                  </a:moveTo>
                  <a:cubicBezTo>
                    <a:pt x="26" y="6"/>
                    <a:pt x="48" y="6"/>
                    <a:pt x="71" y="6"/>
                  </a:cubicBezTo>
                  <a:cubicBezTo>
                    <a:pt x="106" y="6"/>
                    <a:pt x="142" y="6"/>
                    <a:pt x="178" y="6"/>
                  </a:cubicBezTo>
                  <a:cubicBezTo>
                    <a:pt x="186" y="6"/>
                    <a:pt x="195" y="6"/>
                    <a:pt x="203" y="6"/>
                  </a:cubicBezTo>
                  <a:cubicBezTo>
                    <a:pt x="207" y="6"/>
                    <a:pt x="207" y="0"/>
                    <a:pt x="203" y="0"/>
                  </a:cubicBezTo>
                  <a:cubicBezTo>
                    <a:pt x="180" y="0"/>
                    <a:pt x="158" y="0"/>
                    <a:pt x="136" y="0"/>
                  </a:cubicBezTo>
                  <a:cubicBezTo>
                    <a:pt x="100" y="0"/>
                    <a:pt x="64" y="0"/>
                    <a:pt x="28" y="0"/>
                  </a:cubicBezTo>
                  <a:cubicBezTo>
                    <a:pt x="20" y="0"/>
                    <a:pt x="12" y="0"/>
                    <a:pt x="3" y="0"/>
                  </a:cubicBezTo>
                  <a:cubicBezTo>
                    <a:pt x="0" y="0"/>
                    <a:pt x="0" y="6"/>
                    <a:pt x="3"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iśļiďe"/>
            <p:cNvSpPr/>
            <p:nvPr/>
          </p:nvSpPr>
          <p:spPr bwMode="auto">
            <a:xfrm>
              <a:off x="2238" y="8551"/>
              <a:ext cx="427" cy="427"/>
            </a:xfrm>
            <a:custGeom>
              <a:avLst/>
              <a:gdLst>
                <a:gd name="T0" fmla="*/ 105 w 153"/>
                <a:gd name="T1" fmla="*/ 21 h 153"/>
                <a:gd name="T2" fmla="*/ 119 w 153"/>
                <a:gd name="T3" fmla="*/ 30 h 153"/>
                <a:gd name="T4" fmla="*/ 133 w 153"/>
                <a:gd name="T5" fmla="*/ 25 h 153"/>
                <a:gd name="T6" fmla="*/ 147 w 153"/>
                <a:gd name="T7" fmla="*/ 47 h 153"/>
                <a:gd name="T8" fmla="*/ 136 w 153"/>
                <a:gd name="T9" fmla="*/ 57 h 153"/>
                <a:gd name="T10" fmla="*/ 139 w 153"/>
                <a:gd name="T11" fmla="*/ 74 h 153"/>
                <a:gd name="T12" fmla="*/ 153 w 153"/>
                <a:gd name="T13" fmla="*/ 80 h 153"/>
                <a:gd name="T14" fmla="*/ 147 w 153"/>
                <a:gd name="T15" fmla="*/ 105 h 153"/>
                <a:gd name="T16" fmla="*/ 132 w 153"/>
                <a:gd name="T17" fmla="*/ 105 h 153"/>
                <a:gd name="T18" fmla="*/ 122 w 153"/>
                <a:gd name="T19" fmla="*/ 119 h 153"/>
                <a:gd name="T20" fmla="*/ 128 w 153"/>
                <a:gd name="T21" fmla="*/ 133 h 153"/>
                <a:gd name="T22" fmla="*/ 106 w 153"/>
                <a:gd name="T23" fmla="*/ 147 h 153"/>
                <a:gd name="T24" fmla="*/ 95 w 153"/>
                <a:gd name="T25" fmla="*/ 136 h 153"/>
                <a:gd name="T26" fmla="*/ 79 w 153"/>
                <a:gd name="T27" fmla="*/ 139 h 153"/>
                <a:gd name="T28" fmla="*/ 72 w 153"/>
                <a:gd name="T29" fmla="*/ 153 h 153"/>
                <a:gd name="T30" fmla="*/ 47 w 153"/>
                <a:gd name="T31" fmla="*/ 147 h 153"/>
                <a:gd name="T32" fmla="*/ 47 w 153"/>
                <a:gd name="T33" fmla="*/ 132 h 153"/>
                <a:gd name="T34" fmla="*/ 34 w 153"/>
                <a:gd name="T35" fmla="*/ 122 h 153"/>
                <a:gd name="T36" fmla="*/ 19 w 153"/>
                <a:gd name="T37" fmla="*/ 127 h 153"/>
                <a:gd name="T38" fmla="*/ 6 w 153"/>
                <a:gd name="T39" fmla="*/ 106 h 153"/>
                <a:gd name="T40" fmla="*/ 17 w 153"/>
                <a:gd name="T41" fmla="*/ 95 h 153"/>
                <a:gd name="T42" fmla="*/ 14 w 153"/>
                <a:gd name="T43" fmla="*/ 79 h 153"/>
                <a:gd name="T44" fmla="*/ 0 w 153"/>
                <a:gd name="T45" fmla="*/ 72 h 153"/>
                <a:gd name="T46" fmla="*/ 5 w 153"/>
                <a:gd name="T47" fmla="*/ 47 h 153"/>
                <a:gd name="T48" fmla="*/ 21 w 153"/>
                <a:gd name="T49" fmla="*/ 47 h 153"/>
                <a:gd name="T50" fmla="*/ 30 w 153"/>
                <a:gd name="T51" fmla="*/ 34 h 153"/>
                <a:gd name="T52" fmla="*/ 25 w 153"/>
                <a:gd name="T53" fmla="*/ 19 h 153"/>
                <a:gd name="T54" fmla="*/ 47 w 153"/>
                <a:gd name="T55" fmla="*/ 6 h 153"/>
                <a:gd name="T56" fmla="*/ 58 w 153"/>
                <a:gd name="T57" fmla="*/ 16 h 153"/>
                <a:gd name="T58" fmla="*/ 74 w 153"/>
                <a:gd name="T59" fmla="*/ 14 h 153"/>
                <a:gd name="T60" fmla="*/ 80 w 153"/>
                <a:gd name="T61" fmla="*/ 0 h 153"/>
                <a:gd name="T62" fmla="*/ 105 w 153"/>
                <a:gd name="T63" fmla="*/ 5 h 153"/>
                <a:gd name="T64" fmla="*/ 105 w 153"/>
                <a:gd name="T65" fmla="*/ 21 h 153"/>
                <a:gd name="T66" fmla="*/ 83 w 153"/>
                <a:gd name="T67" fmla="*/ 50 h 153"/>
                <a:gd name="T68" fmla="*/ 51 w 153"/>
                <a:gd name="T69" fmla="*/ 71 h 153"/>
                <a:gd name="T70" fmla="*/ 72 w 153"/>
                <a:gd name="T71" fmla="*/ 103 h 153"/>
                <a:gd name="T72" fmla="*/ 104 w 153"/>
                <a:gd name="T73" fmla="*/ 83 h 153"/>
                <a:gd name="T74" fmla="*/ 83 w 153"/>
                <a:gd name="T75" fmla="*/ 5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3" h="153">
                  <a:moveTo>
                    <a:pt x="105" y="21"/>
                  </a:moveTo>
                  <a:cubicBezTo>
                    <a:pt x="110" y="23"/>
                    <a:pt x="115" y="27"/>
                    <a:pt x="119" y="30"/>
                  </a:cubicBezTo>
                  <a:cubicBezTo>
                    <a:pt x="133" y="25"/>
                    <a:pt x="133" y="25"/>
                    <a:pt x="133" y="25"/>
                  </a:cubicBezTo>
                  <a:cubicBezTo>
                    <a:pt x="147" y="47"/>
                    <a:pt x="147" y="47"/>
                    <a:pt x="147" y="47"/>
                  </a:cubicBezTo>
                  <a:cubicBezTo>
                    <a:pt x="136" y="57"/>
                    <a:pt x="136" y="57"/>
                    <a:pt x="136" y="57"/>
                  </a:cubicBezTo>
                  <a:cubicBezTo>
                    <a:pt x="138" y="63"/>
                    <a:pt x="139" y="68"/>
                    <a:pt x="139" y="74"/>
                  </a:cubicBezTo>
                  <a:cubicBezTo>
                    <a:pt x="153" y="80"/>
                    <a:pt x="153" y="80"/>
                    <a:pt x="153" y="80"/>
                  </a:cubicBezTo>
                  <a:cubicBezTo>
                    <a:pt x="147" y="105"/>
                    <a:pt x="147" y="105"/>
                    <a:pt x="147" y="105"/>
                  </a:cubicBezTo>
                  <a:cubicBezTo>
                    <a:pt x="132" y="105"/>
                    <a:pt x="132" y="105"/>
                    <a:pt x="132" y="105"/>
                  </a:cubicBezTo>
                  <a:cubicBezTo>
                    <a:pt x="129" y="110"/>
                    <a:pt x="126" y="115"/>
                    <a:pt x="122" y="119"/>
                  </a:cubicBezTo>
                  <a:cubicBezTo>
                    <a:pt x="128" y="133"/>
                    <a:pt x="128" y="133"/>
                    <a:pt x="128" y="133"/>
                  </a:cubicBezTo>
                  <a:cubicBezTo>
                    <a:pt x="106" y="147"/>
                    <a:pt x="106" y="147"/>
                    <a:pt x="106" y="147"/>
                  </a:cubicBezTo>
                  <a:cubicBezTo>
                    <a:pt x="95" y="136"/>
                    <a:pt x="95" y="136"/>
                    <a:pt x="95" y="136"/>
                  </a:cubicBezTo>
                  <a:cubicBezTo>
                    <a:pt x="90" y="138"/>
                    <a:pt x="84" y="139"/>
                    <a:pt x="79" y="139"/>
                  </a:cubicBezTo>
                  <a:cubicBezTo>
                    <a:pt x="72" y="153"/>
                    <a:pt x="72" y="153"/>
                    <a:pt x="72" y="153"/>
                  </a:cubicBezTo>
                  <a:cubicBezTo>
                    <a:pt x="47" y="147"/>
                    <a:pt x="47" y="147"/>
                    <a:pt x="47" y="147"/>
                  </a:cubicBezTo>
                  <a:cubicBezTo>
                    <a:pt x="47" y="132"/>
                    <a:pt x="47" y="132"/>
                    <a:pt x="47" y="132"/>
                  </a:cubicBezTo>
                  <a:cubicBezTo>
                    <a:pt x="42" y="129"/>
                    <a:pt x="38" y="126"/>
                    <a:pt x="34" y="122"/>
                  </a:cubicBezTo>
                  <a:cubicBezTo>
                    <a:pt x="19" y="127"/>
                    <a:pt x="19" y="127"/>
                    <a:pt x="19" y="127"/>
                  </a:cubicBezTo>
                  <a:cubicBezTo>
                    <a:pt x="6" y="106"/>
                    <a:pt x="6" y="106"/>
                    <a:pt x="6" y="106"/>
                  </a:cubicBezTo>
                  <a:cubicBezTo>
                    <a:pt x="17" y="95"/>
                    <a:pt x="17" y="95"/>
                    <a:pt x="17" y="95"/>
                  </a:cubicBezTo>
                  <a:cubicBezTo>
                    <a:pt x="15" y="90"/>
                    <a:pt x="14" y="84"/>
                    <a:pt x="14" y="79"/>
                  </a:cubicBezTo>
                  <a:cubicBezTo>
                    <a:pt x="0" y="72"/>
                    <a:pt x="0" y="72"/>
                    <a:pt x="0" y="72"/>
                  </a:cubicBezTo>
                  <a:cubicBezTo>
                    <a:pt x="5" y="47"/>
                    <a:pt x="5" y="47"/>
                    <a:pt x="5" y="47"/>
                  </a:cubicBezTo>
                  <a:cubicBezTo>
                    <a:pt x="21" y="47"/>
                    <a:pt x="21" y="47"/>
                    <a:pt x="21" y="47"/>
                  </a:cubicBezTo>
                  <a:cubicBezTo>
                    <a:pt x="23" y="42"/>
                    <a:pt x="27" y="38"/>
                    <a:pt x="30" y="34"/>
                  </a:cubicBezTo>
                  <a:cubicBezTo>
                    <a:pt x="25" y="19"/>
                    <a:pt x="25" y="19"/>
                    <a:pt x="25" y="19"/>
                  </a:cubicBezTo>
                  <a:cubicBezTo>
                    <a:pt x="47" y="6"/>
                    <a:pt x="47" y="6"/>
                    <a:pt x="47" y="6"/>
                  </a:cubicBezTo>
                  <a:cubicBezTo>
                    <a:pt x="58" y="16"/>
                    <a:pt x="58" y="16"/>
                    <a:pt x="58" y="16"/>
                  </a:cubicBezTo>
                  <a:cubicBezTo>
                    <a:pt x="63" y="15"/>
                    <a:pt x="68" y="14"/>
                    <a:pt x="74" y="14"/>
                  </a:cubicBezTo>
                  <a:cubicBezTo>
                    <a:pt x="80" y="0"/>
                    <a:pt x="80" y="0"/>
                    <a:pt x="80" y="0"/>
                  </a:cubicBezTo>
                  <a:cubicBezTo>
                    <a:pt x="105" y="5"/>
                    <a:pt x="105" y="5"/>
                    <a:pt x="105" y="5"/>
                  </a:cubicBezTo>
                  <a:cubicBezTo>
                    <a:pt x="105" y="21"/>
                    <a:pt x="105" y="21"/>
                    <a:pt x="105" y="21"/>
                  </a:cubicBezTo>
                  <a:moveTo>
                    <a:pt x="83" y="50"/>
                  </a:moveTo>
                  <a:cubicBezTo>
                    <a:pt x="69" y="47"/>
                    <a:pt x="54" y="56"/>
                    <a:pt x="51" y="71"/>
                  </a:cubicBezTo>
                  <a:cubicBezTo>
                    <a:pt x="48" y="85"/>
                    <a:pt x="57" y="100"/>
                    <a:pt x="72" y="103"/>
                  </a:cubicBezTo>
                  <a:cubicBezTo>
                    <a:pt x="86" y="106"/>
                    <a:pt x="101" y="97"/>
                    <a:pt x="104" y="83"/>
                  </a:cubicBezTo>
                  <a:cubicBezTo>
                    <a:pt x="107" y="68"/>
                    <a:pt x="98" y="53"/>
                    <a:pt x="83" y="50"/>
                  </a:cubicBezTo>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íşļïďe"/>
            <p:cNvSpPr/>
            <p:nvPr/>
          </p:nvSpPr>
          <p:spPr bwMode="auto">
            <a:xfrm>
              <a:off x="6573" y="8842"/>
              <a:ext cx="384" cy="383"/>
            </a:xfrm>
            <a:custGeom>
              <a:avLst/>
              <a:gdLst>
                <a:gd name="T0" fmla="*/ 95 w 137"/>
                <a:gd name="T1" fmla="*/ 18 h 137"/>
                <a:gd name="T2" fmla="*/ 107 w 137"/>
                <a:gd name="T3" fmla="*/ 27 h 137"/>
                <a:gd name="T4" fmla="*/ 120 w 137"/>
                <a:gd name="T5" fmla="*/ 22 h 137"/>
                <a:gd name="T6" fmla="*/ 132 w 137"/>
                <a:gd name="T7" fmla="*/ 42 h 137"/>
                <a:gd name="T8" fmla="*/ 122 w 137"/>
                <a:gd name="T9" fmla="*/ 51 h 137"/>
                <a:gd name="T10" fmla="*/ 125 w 137"/>
                <a:gd name="T11" fmla="*/ 66 h 137"/>
                <a:gd name="T12" fmla="*/ 137 w 137"/>
                <a:gd name="T13" fmla="*/ 72 h 137"/>
                <a:gd name="T14" fmla="*/ 132 w 137"/>
                <a:gd name="T15" fmla="*/ 94 h 137"/>
                <a:gd name="T16" fmla="*/ 119 w 137"/>
                <a:gd name="T17" fmla="*/ 94 h 137"/>
                <a:gd name="T18" fmla="*/ 110 w 137"/>
                <a:gd name="T19" fmla="*/ 106 h 137"/>
                <a:gd name="T20" fmla="*/ 115 w 137"/>
                <a:gd name="T21" fmla="*/ 119 h 137"/>
                <a:gd name="T22" fmla="*/ 96 w 137"/>
                <a:gd name="T23" fmla="*/ 131 h 137"/>
                <a:gd name="T24" fmla="*/ 86 w 137"/>
                <a:gd name="T25" fmla="*/ 122 h 137"/>
                <a:gd name="T26" fmla="*/ 71 w 137"/>
                <a:gd name="T27" fmla="*/ 124 h 137"/>
                <a:gd name="T28" fmla="*/ 65 w 137"/>
                <a:gd name="T29" fmla="*/ 137 h 137"/>
                <a:gd name="T30" fmla="*/ 43 w 137"/>
                <a:gd name="T31" fmla="*/ 132 h 137"/>
                <a:gd name="T32" fmla="*/ 43 w 137"/>
                <a:gd name="T33" fmla="*/ 118 h 137"/>
                <a:gd name="T34" fmla="*/ 31 w 137"/>
                <a:gd name="T35" fmla="*/ 109 h 137"/>
                <a:gd name="T36" fmla="*/ 18 w 137"/>
                <a:gd name="T37" fmla="*/ 114 h 137"/>
                <a:gd name="T38" fmla="*/ 6 w 137"/>
                <a:gd name="T39" fmla="*/ 95 h 137"/>
                <a:gd name="T40" fmla="*/ 15 w 137"/>
                <a:gd name="T41" fmla="*/ 85 h 137"/>
                <a:gd name="T42" fmla="*/ 13 w 137"/>
                <a:gd name="T43" fmla="*/ 70 h 137"/>
                <a:gd name="T44" fmla="*/ 0 w 137"/>
                <a:gd name="T45" fmla="*/ 64 h 137"/>
                <a:gd name="T46" fmla="*/ 5 w 137"/>
                <a:gd name="T47" fmla="*/ 42 h 137"/>
                <a:gd name="T48" fmla="*/ 19 w 137"/>
                <a:gd name="T49" fmla="*/ 42 h 137"/>
                <a:gd name="T50" fmla="*/ 28 w 137"/>
                <a:gd name="T51" fmla="*/ 30 h 137"/>
                <a:gd name="T52" fmla="*/ 23 w 137"/>
                <a:gd name="T53" fmla="*/ 17 h 137"/>
                <a:gd name="T54" fmla="*/ 42 w 137"/>
                <a:gd name="T55" fmla="*/ 5 h 137"/>
                <a:gd name="T56" fmla="*/ 52 w 137"/>
                <a:gd name="T57" fmla="*/ 15 h 137"/>
                <a:gd name="T58" fmla="*/ 67 w 137"/>
                <a:gd name="T59" fmla="*/ 12 h 137"/>
                <a:gd name="T60" fmla="*/ 73 w 137"/>
                <a:gd name="T61" fmla="*/ 0 h 137"/>
                <a:gd name="T62" fmla="*/ 95 w 137"/>
                <a:gd name="T63" fmla="*/ 5 h 137"/>
                <a:gd name="T64" fmla="*/ 95 w 137"/>
                <a:gd name="T65" fmla="*/ 18 h 137"/>
                <a:gd name="T66" fmla="*/ 75 w 137"/>
                <a:gd name="T67" fmla="*/ 45 h 137"/>
                <a:gd name="T68" fmla="*/ 46 w 137"/>
                <a:gd name="T69" fmla="*/ 63 h 137"/>
                <a:gd name="T70" fmla="*/ 65 w 137"/>
                <a:gd name="T71" fmla="*/ 92 h 137"/>
                <a:gd name="T72" fmla="*/ 94 w 137"/>
                <a:gd name="T73" fmla="*/ 74 h 137"/>
                <a:gd name="T74" fmla="*/ 75 w 137"/>
                <a:gd name="T75" fmla="*/ 4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7" h="137">
                  <a:moveTo>
                    <a:pt x="95" y="18"/>
                  </a:moveTo>
                  <a:cubicBezTo>
                    <a:pt x="99" y="21"/>
                    <a:pt x="103" y="24"/>
                    <a:pt x="107" y="27"/>
                  </a:cubicBezTo>
                  <a:cubicBezTo>
                    <a:pt x="120" y="22"/>
                    <a:pt x="120" y="22"/>
                    <a:pt x="120" y="22"/>
                  </a:cubicBezTo>
                  <a:cubicBezTo>
                    <a:pt x="132" y="42"/>
                    <a:pt x="132" y="42"/>
                    <a:pt x="132" y="42"/>
                  </a:cubicBezTo>
                  <a:cubicBezTo>
                    <a:pt x="122" y="51"/>
                    <a:pt x="122" y="51"/>
                    <a:pt x="122" y="51"/>
                  </a:cubicBezTo>
                  <a:cubicBezTo>
                    <a:pt x="124" y="56"/>
                    <a:pt x="125" y="61"/>
                    <a:pt x="125" y="66"/>
                  </a:cubicBezTo>
                  <a:cubicBezTo>
                    <a:pt x="137" y="72"/>
                    <a:pt x="137" y="72"/>
                    <a:pt x="137" y="72"/>
                  </a:cubicBezTo>
                  <a:cubicBezTo>
                    <a:pt x="132" y="94"/>
                    <a:pt x="132" y="94"/>
                    <a:pt x="132" y="94"/>
                  </a:cubicBezTo>
                  <a:cubicBezTo>
                    <a:pt x="119" y="94"/>
                    <a:pt x="119" y="94"/>
                    <a:pt x="119" y="94"/>
                  </a:cubicBezTo>
                  <a:cubicBezTo>
                    <a:pt x="116" y="99"/>
                    <a:pt x="113" y="103"/>
                    <a:pt x="110" y="106"/>
                  </a:cubicBezTo>
                  <a:cubicBezTo>
                    <a:pt x="115" y="119"/>
                    <a:pt x="115" y="119"/>
                    <a:pt x="115" y="119"/>
                  </a:cubicBezTo>
                  <a:cubicBezTo>
                    <a:pt x="96" y="131"/>
                    <a:pt x="96" y="131"/>
                    <a:pt x="96" y="131"/>
                  </a:cubicBezTo>
                  <a:cubicBezTo>
                    <a:pt x="86" y="122"/>
                    <a:pt x="86" y="122"/>
                    <a:pt x="86" y="122"/>
                  </a:cubicBezTo>
                  <a:cubicBezTo>
                    <a:pt x="81" y="123"/>
                    <a:pt x="76" y="124"/>
                    <a:pt x="71" y="124"/>
                  </a:cubicBezTo>
                  <a:cubicBezTo>
                    <a:pt x="65" y="137"/>
                    <a:pt x="65" y="137"/>
                    <a:pt x="65" y="137"/>
                  </a:cubicBezTo>
                  <a:cubicBezTo>
                    <a:pt x="43" y="132"/>
                    <a:pt x="43" y="132"/>
                    <a:pt x="43" y="132"/>
                  </a:cubicBezTo>
                  <a:cubicBezTo>
                    <a:pt x="43" y="118"/>
                    <a:pt x="43" y="118"/>
                    <a:pt x="43" y="118"/>
                  </a:cubicBezTo>
                  <a:cubicBezTo>
                    <a:pt x="39" y="116"/>
                    <a:pt x="34" y="113"/>
                    <a:pt x="31" y="109"/>
                  </a:cubicBezTo>
                  <a:cubicBezTo>
                    <a:pt x="18" y="114"/>
                    <a:pt x="18" y="114"/>
                    <a:pt x="18" y="114"/>
                  </a:cubicBezTo>
                  <a:cubicBezTo>
                    <a:pt x="6" y="95"/>
                    <a:pt x="6" y="95"/>
                    <a:pt x="6" y="95"/>
                  </a:cubicBezTo>
                  <a:cubicBezTo>
                    <a:pt x="15" y="85"/>
                    <a:pt x="15" y="85"/>
                    <a:pt x="15" y="85"/>
                  </a:cubicBezTo>
                  <a:cubicBezTo>
                    <a:pt x="14" y="80"/>
                    <a:pt x="13" y="75"/>
                    <a:pt x="13" y="70"/>
                  </a:cubicBezTo>
                  <a:cubicBezTo>
                    <a:pt x="0" y="64"/>
                    <a:pt x="0" y="64"/>
                    <a:pt x="0" y="64"/>
                  </a:cubicBezTo>
                  <a:cubicBezTo>
                    <a:pt x="5" y="42"/>
                    <a:pt x="5" y="42"/>
                    <a:pt x="5" y="42"/>
                  </a:cubicBezTo>
                  <a:cubicBezTo>
                    <a:pt x="19" y="42"/>
                    <a:pt x="19" y="42"/>
                    <a:pt x="19" y="42"/>
                  </a:cubicBezTo>
                  <a:cubicBezTo>
                    <a:pt x="22" y="38"/>
                    <a:pt x="24" y="34"/>
                    <a:pt x="28" y="30"/>
                  </a:cubicBezTo>
                  <a:cubicBezTo>
                    <a:pt x="23" y="17"/>
                    <a:pt x="23" y="17"/>
                    <a:pt x="23" y="17"/>
                  </a:cubicBezTo>
                  <a:cubicBezTo>
                    <a:pt x="42" y="5"/>
                    <a:pt x="42" y="5"/>
                    <a:pt x="42" y="5"/>
                  </a:cubicBezTo>
                  <a:cubicBezTo>
                    <a:pt x="52" y="15"/>
                    <a:pt x="52" y="15"/>
                    <a:pt x="52" y="15"/>
                  </a:cubicBezTo>
                  <a:cubicBezTo>
                    <a:pt x="57" y="13"/>
                    <a:pt x="62" y="12"/>
                    <a:pt x="67" y="12"/>
                  </a:cubicBezTo>
                  <a:cubicBezTo>
                    <a:pt x="73" y="0"/>
                    <a:pt x="73" y="0"/>
                    <a:pt x="73" y="0"/>
                  </a:cubicBezTo>
                  <a:cubicBezTo>
                    <a:pt x="95" y="5"/>
                    <a:pt x="95" y="5"/>
                    <a:pt x="95" y="5"/>
                  </a:cubicBezTo>
                  <a:lnTo>
                    <a:pt x="95" y="18"/>
                  </a:lnTo>
                  <a:close/>
                  <a:moveTo>
                    <a:pt x="75" y="45"/>
                  </a:moveTo>
                  <a:cubicBezTo>
                    <a:pt x="62" y="42"/>
                    <a:pt x="49" y="50"/>
                    <a:pt x="46" y="63"/>
                  </a:cubicBezTo>
                  <a:cubicBezTo>
                    <a:pt x="43" y="76"/>
                    <a:pt x="51" y="89"/>
                    <a:pt x="65" y="92"/>
                  </a:cubicBezTo>
                  <a:cubicBezTo>
                    <a:pt x="78" y="95"/>
                    <a:pt x="91" y="87"/>
                    <a:pt x="94" y="74"/>
                  </a:cubicBezTo>
                  <a:cubicBezTo>
                    <a:pt x="97" y="61"/>
                    <a:pt x="88" y="48"/>
                    <a:pt x="75" y="45"/>
                  </a:cubicBez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íSļîďé"/>
            <p:cNvSpPr/>
            <p:nvPr/>
          </p:nvSpPr>
          <p:spPr bwMode="auto">
            <a:xfrm>
              <a:off x="5980" y="5821"/>
              <a:ext cx="822" cy="826"/>
            </a:xfrm>
            <a:custGeom>
              <a:avLst/>
              <a:gdLst>
                <a:gd name="T0" fmla="*/ 226 w 294"/>
                <a:gd name="T1" fmla="*/ 62 h 295"/>
                <a:gd name="T2" fmla="*/ 278 w 294"/>
                <a:gd name="T3" fmla="*/ 91 h 295"/>
                <a:gd name="T4" fmla="*/ 263 w 294"/>
                <a:gd name="T5" fmla="*/ 143 h 295"/>
                <a:gd name="T6" fmla="*/ 280 w 294"/>
                <a:gd name="T7" fmla="*/ 200 h 295"/>
                <a:gd name="T8" fmla="*/ 232 w 294"/>
                <a:gd name="T9" fmla="*/ 227 h 295"/>
                <a:gd name="T10" fmla="*/ 203 w 294"/>
                <a:gd name="T11" fmla="*/ 279 h 295"/>
                <a:gd name="T12" fmla="*/ 151 w 294"/>
                <a:gd name="T13" fmla="*/ 264 h 295"/>
                <a:gd name="T14" fmla="*/ 94 w 294"/>
                <a:gd name="T15" fmla="*/ 280 h 295"/>
                <a:gd name="T16" fmla="*/ 68 w 294"/>
                <a:gd name="T17" fmla="*/ 233 h 295"/>
                <a:gd name="T18" fmla="*/ 16 w 294"/>
                <a:gd name="T19" fmla="*/ 204 h 295"/>
                <a:gd name="T20" fmla="*/ 30 w 294"/>
                <a:gd name="T21" fmla="*/ 152 h 295"/>
                <a:gd name="T22" fmla="*/ 14 w 294"/>
                <a:gd name="T23" fmla="*/ 95 h 295"/>
                <a:gd name="T24" fmla="*/ 61 w 294"/>
                <a:gd name="T25" fmla="*/ 68 h 295"/>
                <a:gd name="T26" fmla="*/ 90 w 294"/>
                <a:gd name="T27" fmla="*/ 16 h 295"/>
                <a:gd name="T28" fmla="*/ 142 w 294"/>
                <a:gd name="T29" fmla="*/ 31 h 295"/>
                <a:gd name="T30" fmla="*/ 200 w 294"/>
                <a:gd name="T31" fmla="*/ 15 h 295"/>
                <a:gd name="T32" fmla="*/ 202 w 294"/>
                <a:gd name="T33" fmla="*/ 42 h 295"/>
                <a:gd name="T34" fmla="*/ 153 w 294"/>
                <a:gd name="T35" fmla="*/ 0 h 295"/>
                <a:gd name="T36" fmla="*/ 142 w 294"/>
                <a:gd name="T37" fmla="*/ 27 h 295"/>
                <a:gd name="T38" fmla="*/ 113 w 294"/>
                <a:gd name="T39" fmla="*/ 33 h 295"/>
                <a:gd name="T40" fmla="*/ 58 w 294"/>
                <a:gd name="T41" fmla="*/ 68 h 295"/>
                <a:gd name="T42" fmla="*/ 40 w 294"/>
                <a:gd name="T43" fmla="*/ 92 h 295"/>
                <a:gd name="T44" fmla="*/ 11 w 294"/>
                <a:gd name="T45" fmla="*/ 91 h 295"/>
                <a:gd name="T46" fmla="*/ 28 w 294"/>
                <a:gd name="T47" fmla="*/ 152 h 295"/>
                <a:gd name="T48" fmla="*/ 34 w 294"/>
                <a:gd name="T49" fmla="*/ 183 h 295"/>
                <a:gd name="T50" fmla="*/ 38 w 294"/>
                <a:gd name="T51" fmla="*/ 247 h 295"/>
                <a:gd name="T52" fmla="*/ 65 w 294"/>
                <a:gd name="T53" fmla="*/ 236 h 295"/>
                <a:gd name="T54" fmla="*/ 90 w 294"/>
                <a:gd name="T55" fmla="*/ 253 h 295"/>
                <a:gd name="T56" fmla="*/ 153 w 294"/>
                <a:gd name="T57" fmla="*/ 267 h 295"/>
                <a:gd name="T58" fmla="*/ 183 w 294"/>
                <a:gd name="T59" fmla="*/ 263 h 295"/>
                <a:gd name="T60" fmla="*/ 203 w 294"/>
                <a:gd name="T61" fmla="*/ 284 h 295"/>
                <a:gd name="T62" fmla="*/ 234 w 294"/>
                <a:gd name="T63" fmla="*/ 228 h 295"/>
                <a:gd name="T64" fmla="*/ 252 w 294"/>
                <a:gd name="T65" fmla="*/ 202 h 295"/>
                <a:gd name="T66" fmla="*/ 294 w 294"/>
                <a:gd name="T67" fmla="*/ 154 h 295"/>
                <a:gd name="T68" fmla="*/ 267 w 294"/>
                <a:gd name="T69" fmla="*/ 143 h 295"/>
                <a:gd name="T70" fmla="*/ 261 w 294"/>
                <a:gd name="T71" fmla="*/ 113 h 295"/>
                <a:gd name="T72" fmla="*/ 227 w 294"/>
                <a:gd name="T73" fmla="*/ 58 h 295"/>
                <a:gd name="T74" fmla="*/ 203 w 294"/>
                <a:gd name="T75" fmla="*/ 40 h 295"/>
                <a:gd name="T76" fmla="*/ 202 w 294"/>
                <a:gd name="T77" fmla="*/ 42 h 295"/>
                <a:gd name="T78" fmla="*/ 149 w 294"/>
                <a:gd name="T79" fmla="*/ 94 h 295"/>
                <a:gd name="T80" fmla="*/ 137 w 294"/>
                <a:gd name="T81" fmla="*/ 200 h 295"/>
                <a:gd name="T82" fmla="*/ 203 w 294"/>
                <a:gd name="T83" fmla="*/ 148 h 295"/>
                <a:gd name="T84" fmla="*/ 160 w 294"/>
                <a:gd name="T85" fmla="*/ 99 h 295"/>
                <a:gd name="T86" fmla="*/ 149 w 294"/>
                <a:gd name="T87" fmla="*/ 198 h 295"/>
                <a:gd name="T88" fmla="*/ 100 w 294"/>
                <a:gd name="T89" fmla="*/ 137 h 295"/>
                <a:gd name="T90" fmla="*/ 160 w 294"/>
                <a:gd name="T91" fmla="*/ 97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295">
                  <a:moveTo>
                    <a:pt x="202" y="42"/>
                  </a:moveTo>
                  <a:cubicBezTo>
                    <a:pt x="201" y="44"/>
                    <a:pt x="201" y="44"/>
                    <a:pt x="201" y="44"/>
                  </a:cubicBezTo>
                  <a:cubicBezTo>
                    <a:pt x="210" y="49"/>
                    <a:pt x="218" y="55"/>
                    <a:pt x="226" y="62"/>
                  </a:cubicBezTo>
                  <a:cubicBezTo>
                    <a:pt x="227" y="63"/>
                    <a:pt x="227" y="63"/>
                    <a:pt x="227" y="63"/>
                  </a:cubicBezTo>
                  <a:cubicBezTo>
                    <a:pt x="254" y="53"/>
                    <a:pt x="254" y="53"/>
                    <a:pt x="254" y="53"/>
                  </a:cubicBezTo>
                  <a:cubicBezTo>
                    <a:pt x="278" y="91"/>
                    <a:pt x="278" y="91"/>
                    <a:pt x="278" y="91"/>
                  </a:cubicBezTo>
                  <a:cubicBezTo>
                    <a:pt x="258" y="111"/>
                    <a:pt x="258" y="111"/>
                    <a:pt x="258" y="111"/>
                  </a:cubicBezTo>
                  <a:cubicBezTo>
                    <a:pt x="258" y="112"/>
                    <a:pt x="258" y="112"/>
                    <a:pt x="258" y="112"/>
                  </a:cubicBezTo>
                  <a:cubicBezTo>
                    <a:pt x="261" y="122"/>
                    <a:pt x="263" y="132"/>
                    <a:pt x="263" y="143"/>
                  </a:cubicBezTo>
                  <a:cubicBezTo>
                    <a:pt x="263" y="144"/>
                    <a:pt x="263" y="144"/>
                    <a:pt x="263" y="144"/>
                  </a:cubicBezTo>
                  <a:cubicBezTo>
                    <a:pt x="289" y="156"/>
                    <a:pt x="289" y="156"/>
                    <a:pt x="289" y="156"/>
                  </a:cubicBezTo>
                  <a:cubicBezTo>
                    <a:pt x="280" y="200"/>
                    <a:pt x="280" y="200"/>
                    <a:pt x="280" y="200"/>
                  </a:cubicBezTo>
                  <a:cubicBezTo>
                    <a:pt x="251" y="200"/>
                    <a:pt x="251" y="200"/>
                    <a:pt x="251" y="200"/>
                  </a:cubicBezTo>
                  <a:cubicBezTo>
                    <a:pt x="250" y="201"/>
                    <a:pt x="250" y="201"/>
                    <a:pt x="250" y="201"/>
                  </a:cubicBezTo>
                  <a:cubicBezTo>
                    <a:pt x="245" y="211"/>
                    <a:pt x="239" y="219"/>
                    <a:pt x="232" y="227"/>
                  </a:cubicBezTo>
                  <a:cubicBezTo>
                    <a:pt x="232" y="227"/>
                    <a:pt x="232" y="227"/>
                    <a:pt x="232" y="227"/>
                  </a:cubicBezTo>
                  <a:cubicBezTo>
                    <a:pt x="241" y="255"/>
                    <a:pt x="241" y="255"/>
                    <a:pt x="241" y="255"/>
                  </a:cubicBezTo>
                  <a:cubicBezTo>
                    <a:pt x="203" y="279"/>
                    <a:pt x="203" y="279"/>
                    <a:pt x="203" y="279"/>
                  </a:cubicBezTo>
                  <a:cubicBezTo>
                    <a:pt x="183" y="258"/>
                    <a:pt x="183" y="258"/>
                    <a:pt x="183" y="258"/>
                  </a:cubicBezTo>
                  <a:cubicBezTo>
                    <a:pt x="182" y="259"/>
                    <a:pt x="182" y="259"/>
                    <a:pt x="182" y="259"/>
                  </a:cubicBezTo>
                  <a:cubicBezTo>
                    <a:pt x="172" y="262"/>
                    <a:pt x="162" y="264"/>
                    <a:pt x="151" y="264"/>
                  </a:cubicBezTo>
                  <a:cubicBezTo>
                    <a:pt x="150" y="264"/>
                    <a:pt x="150" y="264"/>
                    <a:pt x="150" y="264"/>
                  </a:cubicBezTo>
                  <a:cubicBezTo>
                    <a:pt x="138" y="290"/>
                    <a:pt x="138" y="290"/>
                    <a:pt x="138" y="290"/>
                  </a:cubicBezTo>
                  <a:cubicBezTo>
                    <a:pt x="94" y="280"/>
                    <a:pt x="94" y="280"/>
                    <a:pt x="94" y="280"/>
                  </a:cubicBezTo>
                  <a:cubicBezTo>
                    <a:pt x="94" y="251"/>
                    <a:pt x="94" y="251"/>
                    <a:pt x="94" y="251"/>
                  </a:cubicBezTo>
                  <a:cubicBezTo>
                    <a:pt x="93" y="251"/>
                    <a:pt x="93" y="251"/>
                    <a:pt x="93" y="251"/>
                  </a:cubicBezTo>
                  <a:cubicBezTo>
                    <a:pt x="84" y="246"/>
                    <a:pt x="75" y="240"/>
                    <a:pt x="68" y="233"/>
                  </a:cubicBezTo>
                  <a:cubicBezTo>
                    <a:pt x="67" y="232"/>
                    <a:pt x="67" y="232"/>
                    <a:pt x="67" y="232"/>
                  </a:cubicBezTo>
                  <a:cubicBezTo>
                    <a:pt x="40" y="242"/>
                    <a:pt x="40" y="242"/>
                    <a:pt x="40" y="242"/>
                  </a:cubicBezTo>
                  <a:cubicBezTo>
                    <a:pt x="16" y="204"/>
                    <a:pt x="16" y="204"/>
                    <a:pt x="16" y="204"/>
                  </a:cubicBezTo>
                  <a:cubicBezTo>
                    <a:pt x="36" y="184"/>
                    <a:pt x="36" y="184"/>
                    <a:pt x="36" y="184"/>
                  </a:cubicBezTo>
                  <a:cubicBezTo>
                    <a:pt x="35" y="182"/>
                    <a:pt x="35" y="182"/>
                    <a:pt x="35" y="182"/>
                  </a:cubicBezTo>
                  <a:cubicBezTo>
                    <a:pt x="32" y="173"/>
                    <a:pt x="31" y="162"/>
                    <a:pt x="30" y="152"/>
                  </a:cubicBezTo>
                  <a:cubicBezTo>
                    <a:pt x="30" y="151"/>
                    <a:pt x="30" y="151"/>
                    <a:pt x="30" y="151"/>
                  </a:cubicBezTo>
                  <a:cubicBezTo>
                    <a:pt x="4" y="138"/>
                    <a:pt x="4" y="138"/>
                    <a:pt x="4" y="138"/>
                  </a:cubicBezTo>
                  <a:cubicBezTo>
                    <a:pt x="14" y="95"/>
                    <a:pt x="14" y="95"/>
                    <a:pt x="14" y="95"/>
                  </a:cubicBezTo>
                  <a:cubicBezTo>
                    <a:pt x="43" y="95"/>
                    <a:pt x="43" y="95"/>
                    <a:pt x="43" y="95"/>
                  </a:cubicBezTo>
                  <a:cubicBezTo>
                    <a:pt x="43" y="93"/>
                    <a:pt x="43" y="93"/>
                    <a:pt x="43" y="93"/>
                  </a:cubicBezTo>
                  <a:cubicBezTo>
                    <a:pt x="48" y="84"/>
                    <a:pt x="54" y="76"/>
                    <a:pt x="61" y="68"/>
                  </a:cubicBezTo>
                  <a:cubicBezTo>
                    <a:pt x="62" y="67"/>
                    <a:pt x="62" y="67"/>
                    <a:pt x="62" y="67"/>
                  </a:cubicBezTo>
                  <a:cubicBezTo>
                    <a:pt x="52" y="40"/>
                    <a:pt x="52" y="40"/>
                    <a:pt x="52" y="40"/>
                  </a:cubicBezTo>
                  <a:cubicBezTo>
                    <a:pt x="90" y="16"/>
                    <a:pt x="90" y="16"/>
                    <a:pt x="90" y="16"/>
                  </a:cubicBezTo>
                  <a:cubicBezTo>
                    <a:pt x="111" y="36"/>
                    <a:pt x="111" y="36"/>
                    <a:pt x="111" y="36"/>
                  </a:cubicBezTo>
                  <a:cubicBezTo>
                    <a:pt x="112" y="36"/>
                    <a:pt x="112" y="36"/>
                    <a:pt x="112" y="36"/>
                  </a:cubicBezTo>
                  <a:cubicBezTo>
                    <a:pt x="122" y="33"/>
                    <a:pt x="132" y="31"/>
                    <a:pt x="142" y="31"/>
                  </a:cubicBezTo>
                  <a:cubicBezTo>
                    <a:pt x="143" y="31"/>
                    <a:pt x="143" y="31"/>
                    <a:pt x="143" y="31"/>
                  </a:cubicBezTo>
                  <a:cubicBezTo>
                    <a:pt x="156" y="5"/>
                    <a:pt x="156" y="5"/>
                    <a:pt x="156" y="5"/>
                  </a:cubicBezTo>
                  <a:cubicBezTo>
                    <a:pt x="200" y="15"/>
                    <a:pt x="200" y="15"/>
                    <a:pt x="200" y="15"/>
                  </a:cubicBezTo>
                  <a:cubicBezTo>
                    <a:pt x="200" y="43"/>
                    <a:pt x="200" y="43"/>
                    <a:pt x="200" y="43"/>
                  </a:cubicBezTo>
                  <a:cubicBezTo>
                    <a:pt x="201" y="44"/>
                    <a:pt x="201" y="44"/>
                    <a:pt x="201" y="44"/>
                  </a:cubicBezTo>
                  <a:cubicBezTo>
                    <a:pt x="202" y="42"/>
                    <a:pt x="202" y="42"/>
                    <a:pt x="202" y="42"/>
                  </a:cubicBezTo>
                  <a:cubicBezTo>
                    <a:pt x="204" y="42"/>
                    <a:pt x="204" y="42"/>
                    <a:pt x="204" y="42"/>
                  </a:cubicBezTo>
                  <a:cubicBezTo>
                    <a:pt x="204" y="11"/>
                    <a:pt x="204" y="11"/>
                    <a:pt x="204" y="11"/>
                  </a:cubicBezTo>
                  <a:cubicBezTo>
                    <a:pt x="153" y="0"/>
                    <a:pt x="153" y="0"/>
                    <a:pt x="153" y="0"/>
                  </a:cubicBezTo>
                  <a:cubicBezTo>
                    <a:pt x="140" y="28"/>
                    <a:pt x="140" y="28"/>
                    <a:pt x="140" y="28"/>
                  </a:cubicBezTo>
                  <a:cubicBezTo>
                    <a:pt x="142" y="29"/>
                    <a:pt x="142" y="29"/>
                    <a:pt x="142" y="29"/>
                  </a:cubicBezTo>
                  <a:cubicBezTo>
                    <a:pt x="142" y="27"/>
                    <a:pt x="142" y="27"/>
                    <a:pt x="142" y="27"/>
                  </a:cubicBezTo>
                  <a:cubicBezTo>
                    <a:pt x="131" y="27"/>
                    <a:pt x="121" y="29"/>
                    <a:pt x="111" y="32"/>
                  </a:cubicBezTo>
                  <a:cubicBezTo>
                    <a:pt x="111" y="34"/>
                    <a:pt x="111" y="34"/>
                    <a:pt x="111" y="34"/>
                  </a:cubicBezTo>
                  <a:cubicBezTo>
                    <a:pt x="113" y="33"/>
                    <a:pt x="113" y="33"/>
                    <a:pt x="113" y="33"/>
                  </a:cubicBezTo>
                  <a:cubicBezTo>
                    <a:pt x="91" y="11"/>
                    <a:pt x="91" y="11"/>
                    <a:pt x="91" y="11"/>
                  </a:cubicBezTo>
                  <a:cubicBezTo>
                    <a:pt x="47" y="39"/>
                    <a:pt x="47" y="39"/>
                    <a:pt x="47" y="39"/>
                  </a:cubicBezTo>
                  <a:cubicBezTo>
                    <a:pt x="58" y="68"/>
                    <a:pt x="58" y="68"/>
                    <a:pt x="58" y="68"/>
                  </a:cubicBezTo>
                  <a:cubicBezTo>
                    <a:pt x="60" y="67"/>
                    <a:pt x="60" y="67"/>
                    <a:pt x="60" y="67"/>
                  </a:cubicBezTo>
                  <a:cubicBezTo>
                    <a:pt x="58" y="65"/>
                    <a:pt x="58" y="65"/>
                    <a:pt x="58" y="65"/>
                  </a:cubicBezTo>
                  <a:cubicBezTo>
                    <a:pt x="51" y="73"/>
                    <a:pt x="45" y="82"/>
                    <a:pt x="40" y="92"/>
                  </a:cubicBezTo>
                  <a:cubicBezTo>
                    <a:pt x="42" y="93"/>
                    <a:pt x="42" y="93"/>
                    <a:pt x="42" y="93"/>
                  </a:cubicBezTo>
                  <a:cubicBezTo>
                    <a:pt x="42" y="91"/>
                    <a:pt x="42" y="91"/>
                    <a:pt x="42" y="91"/>
                  </a:cubicBezTo>
                  <a:cubicBezTo>
                    <a:pt x="11" y="91"/>
                    <a:pt x="11" y="91"/>
                    <a:pt x="11" y="91"/>
                  </a:cubicBezTo>
                  <a:cubicBezTo>
                    <a:pt x="0" y="141"/>
                    <a:pt x="0" y="141"/>
                    <a:pt x="0" y="141"/>
                  </a:cubicBezTo>
                  <a:cubicBezTo>
                    <a:pt x="27" y="154"/>
                    <a:pt x="27" y="154"/>
                    <a:pt x="27" y="154"/>
                  </a:cubicBezTo>
                  <a:cubicBezTo>
                    <a:pt x="28" y="152"/>
                    <a:pt x="28" y="152"/>
                    <a:pt x="28" y="152"/>
                  </a:cubicBezTo>
                  <a:cubicBezTo>
                    <a:pt x="26" y="152"/>
                    <a:pt x="26" y="152"/>
                    <a:pt x="26" y="152"/>
                  </a:cubicBezTo>
                  <a:cubicBezTo>
                    <a:pt x="27" y="163"/>
                    <a:pt x="28" y="174"/>
                    <a:pt x="32" y="184"/>
                  </a:cubicBezTo>
                  <a:cubicBezTo>
                    <a:pt x="34" y="183"/>
                    <a:pt x="34" y="183"/>
                    <a:pt x="34" y="183"/>
                  </a:cubicBezTo>
                  <a:cubicBezTo>
                    <a:pt x="32" y="182"/>
                    <a:pt x="32" y="182"/>
                    <a:pt x="32" y="182"/>
                  </a:cubicBezTo>
                  <a:cubicBezTo>
                    <a:pt x="10" y="203"/>
                    <a:pt x="10" y="203"/>
                    <a:pt x="10" y="203"/>
                  </a:cubicBezTo>
                  <a:cubicBezTo>
                    <a:pt x="38" y="247"/>
                    <a:pt x="38" y="247"/>
                    <a:pt x="38" y="247"/>
                  </a:cubicBezTo>
                  <a:cubicBezTo>
                    <a:pt x="67" y="236"/>
                    <a:pt x="67" y="236"/>
                    <a:pt x="67" y="236"/>
                  </a:cubicBezTo>
                  <a:cubicBezTo>
                    <a:pt x="66" y="235"/>
                    <a:pt x="66" y="235"/>
                    <a:pt x="66" y="235"/>
                  </a:cubicBezTo>
                  <a:cubicBezTo>
                    <a:pt x="65" y="236"/>
                    <a:pt x="65" y="236"/>
                    <a:pt x="65" y="236"/>
                  </a:cubicBezTo>
                  <a:cubicBezTo>
                    <a:pt x="73" y="243"/>
                    <a:pt x="81" y="249"/>
                    <a:pt x="91" y="254"/>
                  </a:cubicBezTo>
                  <a:cubicBezTo>
                    <a:pt x="92" y="253"/>
                    <a:pt x="92" y="253"/>
                    <a:pt x="92" y="253"/>
                  </a:cubicBezTo>
                  <a:cubicBezTo>
                    <a:pt x="90" y="253"/>
                    <a:pt x="90" y="253"/>
                    <a:pt x="90" y="253"/>
                  </a:cubicBezTo>
                  <a:cubicBezTo>
                    <a:pt x="90" y="283"/>
                    <a:pt x="90" y="283"/>
                    <a:pt x="90" y="283"/>
                  </a:cubicBezTo>
                  <a:cubicBezTo>
                    <a:pt x="140" y="295"/>
                    <a:pt x="140" y="295"/>
                    <a:pt x="140" y="295"/>
                  </a:cubicBezTo>
                  <a:cubicBezTo>
                    <a:pt x="153" y="267"/>
                    <a:pt x="153" y="267"/>
                    <a:pt x="153" y="267"/>
                  </a:cubicBezTo>
                  <a:cubicBezTo>
                    <a:pt x="151" y="266"/>
                    <a:pt x="151" y="266"/>
                    <a:pt x="151" y="266"/>
                  </a:cubicBezTo>
                  <a:cubicBezTo>
                    <a:pt x="152" y="268"/>
                    <a:pt x="152" y="268"/>
                    <a:pt x="152" y="268"/>
                  </a:cubicBezTo>
                  <a:cubicBezTo>
                    <a:pt x="162" y="268"/>
                    <a:pt x="173" y="266"/>
                    <a:pt x="183" y="263"/>
                  </a:cubicBezTo>
                  <a:cubicBezTo>
                    <a:pt x="182" y="261"/>
                    <a:pt x="182" y="261"/>
                    <a:pt x="182" y="261"/>
                  </a:cubicBezTo>
                  <a:cubicBezTo>
                    <a:pt x="181" y="262"/>
                    <a:pt x="181" y="262"/>
                    <a:pt x="181" y="262"/>
                  </a:cubicBezTo>
                  <a:cubicBezTo>
                    <a:pt x="203" y="284"/>
                    <a:pt x="203" y="284"/>
                    <a:pt x="203" y="284"/>
                  </a:cubicBezTo>
                  <a:cubicBezTo>
                    <a:pt x="246" y="256"/>
                    <a:pt x="246" y="256"/>
                    <a:pt x="246" y="256"/>
                  </a:cubicBezTo>
                  <a:cubicBezTo>
                    <a:pt x="236" y="227"/>
                    <a:pt x="236" y="227"/>
                    <a:pt x="236" y="227"/>
                  </a:cubicBezTo>
                  <a:cubicBezTo>
                    <a:pt x="234" y="228"/>
                    <a:pt x="234" y="228"/>
                    <a:pt x="234" y="228"/>
                  </a:cubicBezTo>
                  <a:cubicBezTo>
                    <a:pt x="235" y="229"/>
                    <a:pt x="235" y="229"/>
                    <a:pt x="235" y="229"/>
                  </a:cubicBezTo>
                  <a:cubicBezTo>
                    <a:pt x="243" y="222"/>
                    <a:pt x="249" y="213"/>
                    <a:pt x="254" y="203"/>
                  </a:cubicBezTo>
                  <a:cubicBezTo>
                    <a:pt x="252" y="202"/>
                    <a:pt x="252" y="202"/>
                    <a:pt x="252" y="202"/>
                  </a:cubicBezTo>
                  <a:cubicBezTo>
                    <a:pt x="252" y="204"/>
                    <a:pt x="252" y="204"/>
                    <a:pt x="252" y="204"/>
                  </a:cubicBezTo>
                  <a:cubicBezTo>
                    <a:pt x="283" y="204"/>
                    <a:pt x="283" y="204"/>
                    <a:pt x="283" y="204"/>
                  </a:cubicBezTo>
                  <a:cubicBezTo>
                    <a:pt x="294" y="154"/>
                    <a:pt x="294" y="154"/>
                    <a:pt x="294" y="154"/>
                  </a:cubicBezTo>
                  <a:cubicBezTo>
                    <a:pt x="266" y="141"/>
                    <a:pt x="266" y="141"/>
                    <a:pt x="266" y="141"/>
                  </a:cubicBezTo>
                  <a:cubicBezTo>
                    <a:pt x="265" y="143"/>
                    <a:pt x="265" y="143"/>
                    <a:pt x="265" y="143"/>
                  </a:cubicBezTo>
                  <a:cubicBezTo>
                    <a:pt x="267" y="143"/>
                    <a:pt x="267" y="143"/>
                    <a:pt x="267" y="143"/>
                  </a:cubicBezTo>
                  <a:cubicBezTo>
                    <a:pt x="267" y="132"/>
                    <a:pt x="265" y="121"/>
                    <a:pt x="262" y="111"/>
                  </a:cubicBezTo>
                  <a:cubicBezTo>
                    <a:pt x="260" y="112"/>
                    <a:pt x="260" y="112"/>
                    <a:pt x="260" y="112"/>
                  </a:cubicBezTo>
                  <a:cubicBezTo>
                    <a:pt x="261" y="113"/>
                    <a:pt x="261" y="113"/>
                    <a:pt x="261" y="113"/>
                  </a:cubicBezTo>
                  <a:cubicBezTo>
                    <a:pt x="283" y="91"/>
                    <a:pt x="283" y="91"/>
                    <a:pt x="283" y="91"/>
                  </a:cubicBezTo>
                  <a:cubicBezTo>
                    <a:pt x="256" y="48"/>
                    <a:pt x="256" y="48"/>
                    <a:pt x="256" y="48"/>
                  </a:cubicBezTo>
                  <a:cubicBezTo>
                    <a:pt x="227" y="58"/>
                    <a:pt x="227" y="58"/>
                    <a:pt x="227" y="58"/>
                  </a:cubicBezTo>
                  <a:cubicBezTo>
                    <a:pt x="227" y="60"/>
                    <a:pt x="227" y="60"/>
                    <a:pt x="227" y="60"/>
                  </a:cubicBezTo>
                  <a:cubicBezTo>
                    <a:pt x="229" y="59"/>
                    <a:pt x="229" y="59"/>
                    <a:pt x="229" y="59"/>
                  </a:cubicBezTo>
                  <a:cubicBezTo>
                    <a:pt x="221" y="52"/>
                    <a:pt x="212" y="45"/>
                    <a:pt x="203" y="40"/>
                  </a:cubicBezTo>
                  <a:cubicBezTo>
                    <a:pt x="202" y="42"/>
                    <a:pt x="202" y="42"/>
                    <a:pt x="202" y="42"/>
                  </a:cubicBezTo>
                  <a:cubicBezTo>
                    <a:pt x="204" y="42"/>
                    <a:pt x="204" y="42"/>
                    <a:pt x="204" y="42"/>
                  </a:cubicBezTo>
                  <a:lnTo>
                    <a:pt x="202" y="42"/>
                  </a:lnTo>
                  <a:close/>
                  <a:moveTo>
                    <a:pt x="160" y="97"/>
                  </a:moveTo>
                  <a:cubicBezTo>
                    <a:pt x="161" y="95"/>
                    <a:pt x="161" y="95"/>
                    <a:pt x="161" y="95"/>
                  </a:cubicBezTo>
                  <a:cubicBezTo>
                    <a:pt x="157" y="95"/>
                    <a:pt x="153" y="94"/>
                    <a:pt x="149" y="94"/>
                  </a:cubicBezTo>
                  <a:cubicBezTo>
                    <a:pt x="124" y="94"/>
                    <a:pt x="102" y="111"/>
                    <a:pt x="97" y="136"/>
                  </a:cubicBezTo>
                  <a:cubicBezTo>
                    <a:pt x="96" y="140"/>
                    <a:pt x="95" y="144"/>
                    <a:pt x="95" y="148"/>
                  </a:cubicBezTo>
                  <a:cubicBezTo>
                    <a:pt x="95" y="172"/>
                    <a:pt x="112" y="195"/>
                    <a:pt x="137" y="200"/>
                  </a:cubicBezTo>
                  <a:cubicBezTo>
                    <a:pt x="141" y="201"/>
                    <a:pt x="145" y="202"/>
                    <a:pt x="149" y="202"/>
                  </a:cubicBezTo>
                  <a:cubicBezTo>
                    <a:pt x="174" y="202"/>
                    <a:pt x="196" y="185"/>
                    <a:pt x="201" y="160"/>
                  </a:cubicBezTo>
                  <a:cubicBezTo>
                    <a:pt x="202" y="156"/>
                    <a:pt x="203" y="152"/>
                    <a:pt x="203" y="148"/>
                  </a:cubicBezTo>
                  <a:cubicBezTo>
                    <a:pt x="203" y="123"/>
                    <a:pt x="186" y="101"/>
                    <a:pt x="161" y="95"/>
                  </a:cubicBezTo>
                  <a:cubicBezTo>
                    <a:pt x="160" y="97"/>
                    <a:pt x="160" y="97"/>
                    <a:pt x="160" y="97"/>
                  </a:cubicBezTo>
                  <a:cubicBezTo>
                    <a:pt x="160" y="99"/>
                    <a:pt x="160" y="99"/>
                    <a:pt x="160" y="99"/>
                  </a:cubicBezTo>
                  <a:cubicBezTo>
                    <a:pt x="183" y="105"/>
                    <a:pt x="199" y="125"/>
                    <a:pt x="199" y="148"/>
                  </a:cubicBezTo>
                  <a:cubicBezTo>
                    <a:pt x="199" y="151"/>
                    <a:pt x="198" y="155"/>
                    <a:pt x="197" y="159"/>
                  </a:cubicBezTo>
                  <a:cubicBezTo>
                    <a:pt x="192" y="182"/>
                    <a:pt x="172" y="198"/>
                    <a:pt x="149" y="198"/>
                  </a:cubicBezTo>
                  <a:cubicBezTo>
                    <a:pt x="145" y="198"/>
                    <a:pt x="142" y="197"/>
                    <a:pt x="138" y="196"/>
                  </a:cubicBezTo>
                  <a:cubicBezTo>
                    <a:pt x="115" y="191"/>
                    <a:pt x="99" y="171"/>
                    <a:pt x="99" y="148"/>
                  </a:cubicBezTo>
                  <a:cubicBezTo>
                    <a:pt x="99" y="144"/>
                    <a:pt x="100" y="141"/>
                    <a:pt x="100" y="137"/>
                  </a:cubicBezTo>
                  <a:cubicBezTo>
                    <a:pt x="106" y="114"/>
                    <a:pt x="126" y="98"/>
                    <a:pt x="149" y="98"/>
                  </a:cubicBezTo>
                  <a:cubicBezTo>
                    <a:pt x="152" y="98"/>
                    <a:pt x="156" y="99"/>
                    <a:pt x="160" y="99"/>
                  </a:cubicBezTo>
                  <a:lnTo>
                    <a:pt x="160" y="97"/>
                  </a:ln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i$ľiďe"/>
            <p:cNvSpPr/>
            <p:nvPr/>
          </p:nvSpPr>
          <p:spPr bwMode="auto">
            <a:xfrm>
              <a:off x="6459" y="6884"/>
              <a:ext cx="512" cy="408"/>
            </a:xfrm>
            <a:custGeom>
              <a:avLst/>
              <a:gdLst>
                <a:gd name="T0" fmla="*/ 154 w 183"/>
                <a:gd name="T1" fmla="*/ 0 h 146"/>
                <a:gd name="T2" fmla="*/ 29 w 183"/>
                <a:gd name="T3" fmla="*/ 0 h 146"/>
                <a:gd name="T4" fmla="*/ 0 w 183"/>
                <a:gd name="T5" fmla="*/ 28 h 146"/>
                <a:gd name="T6" fmla="*/ 0 w 183"/>
                <a:gd name="T7" fmla="*/ 76 h 146"/>
                <a:gd name="T8" fmla="*/ 0 w 183"/>
                <a:gd name="T9" fmla="*/ 93 h 146"/>
                <a:gd name="T10" fmla="*/ 0 w 183"/>
                <a:gd name="T11" fmla="*/ 146 h 146"/>
                <a:gd name="T12" fmla="*/ 30 w 183"/>
                <a:gd name="T13" fmla="*/ 120 h 146"/>
                <a:gd name="T14" fmla="*/ 154 w 183"/>
                <a:gd name="T15" fmla="*/ 120 h 146"/>
                <a:gd name="T16" fmla="*/ 183 w 183"/>
                <a:gd name="T17" fmla="*/ 93 h 146"/>
                <a:gd name="T18" fmla="*/ 183 w 183"/>
                <a:gd name="T19" fmla="*/ 28 h 146"/>
                <a:gd name="T20" fmla="*/ 154 w 183"/>
                <a:gd name="T21"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46">
                  <a:moveTo>
                    <a:pt x="154" y="0"/>
                  </a:moveTo>
                  <a:cubicBezTo>
                    <a:pt x="29" y="0"/>
                    <a:pt x="29" y="0"/>
                    <a:pt x="29" y="0"/>
                  </a:cubicBezTo>
                  <a:cubicBezTo>
                    <a:pt x="13" y="0"/>
                    <a:pt x="0" y="12"/>
                    <a:pt x="0" y="28"/>
                  </a:cubicBezTo>
                  <a:cubicBezTo>
                    <a:pt x="0" y="76"/>
                    <a:pt x="0" y="76"/>
                    <a:pt x="0" y="76"/>
                  </a:cubicBezTo>
                  <a:cubicBezTo>
                    <a:pt x="0" y="93"/>
                    <a:pt x="0" y="93"/>
                    <a:pt x="0" y="93"/>
                  </a:cubicBezTo>
                  <a:cubicBezTo>
                    <a:pt x="0" y="146"/>
                    <a:pt x="0" y="146"/>
                    <a:pt x="0" y="146"/>
                  </a:cubicBezTo>
                  <a:cubicBezTo>
                    <a:pt x="30" y="120"/>
                    <a:pt x="30" y="120"/>
                    <a:pt x="30" y="120"/>
                  </a:cubicBezTo>
                  <a:cubicBezTo>
                    <a:pt x="154" y="120"/>
                    <a:pt x="154" y="120"/>
                    <a:pt x="154" y="120"/>
                  </a:cubicBezTo>
                  <a:cubicBezTo>
                    <a:pt x="170" y="120"/>
                    <a:pt x="183" y="108"/>
                    <a:pt x="183" y="93"/>
                  </a:cubicBezTo>
                  <a:cubicBezTo>
                    <a:pt x="183" y="28"/>
                    <a:pt x="183" y="28"/>
                    <a:pt x="183" y="28"/>
                  </a:cubicBezTo>
                  <a:cubicBezTo>
                    <a:pt x="183" y="12"/>
                    <a:pt x="170" y="0"/>
                    <a:pt x="15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iṣļide"/>
            <p:cNvSpPr/>
            <p:nvPr/>
          </p:nvSpPr>
          <p:spPr bwMode="auto">
            <a:xfrm>
              <a:off x="6452" y="6877"/>
              <a:ext cx="524" cy="426"/>
            </a:xfrm>
            <a:custGeom>
              <a:avLst/>
              <a:gdLst>
                <a:gd name="T0" fmla="*/ 156 w 187"/>
                <a:gd name="T1" fmla="*/ 2 h 152"/>
                <a:gd name="T2" fmla="*/ 156 w 187"/>
                <a:gd name="T3" fmla="*/ 0 h 152"/>
                <a:gd name="T4" fmla="*/ 31 w 187"/>
                <a:gd name="T5" fmla="*/ 0 h 152"/>
                <a:gd name="T6" fmla="*/ 9 w 187"/>
                <a:gd name="T7" fmla="*/ 9 h 152"/>
                <a:gd name="T8" fmla="*/ 0 w 187"/>
                <a:gd name="T9" fmla="*/ 30 h 152"/>
                <a:gd name="T10" fmla="*/ 0 w 187"/>
                <a:gd name="T11" fmla="*/ 78 h 152"/>
                <a:gd name="T12" fmla="*/ 0 w 187"/>
                <a:gd name="T13" fmla="*/ 95 h 152"/>
                <a:gd name="T14" fmla="*/ 0 w 187"/>
                <a:gd name="T15" fmla="*/ 152 h 152"/>
                <a:gd name="T16" fmla="*/ 32 w 187"/>
                <a:gd name="T17" fmla="*/ 124 h 152"/>
                <a:gd name="T18" fmla="*/ 156 w 187"/>
                <a:gd name="T19" fmla="*/ 124 h 152"/>
                <a:gd name="T20" fmla="*/ 178 w 187"/>
                <a:gd name="T21" fmla="*/ 116 h 152"/>
                <a:gd name="T22" fmla="*/ 187 w 187"/>
                <a:gd name="T23" fmla="*/ 95 h 152"/>
                <a:gd name="T24" fmla="*/ 187 w 187"/>
                <a:gd name="T25" fmla="*/ 30 h 152"/>
                <a:gd name="T26" fmla="*/ 178 w 187"/>
                <a:gd name="T27" fmla="*/ 9 h 152"/>
                <a:gd name="T28" fmla="*/ 156 w 187"/>
                <a:gd name="T29" fmla="*/ 0 h 152"/>
                <a:gd name="T30" fmla="*/ 156 w 187"/>
                <a:gd name="T31" fmla="*/ 2 h 152"/>
                <a:gd name="T32" fmla="*/ 156 w 187"/>
                <a:gd name="T33" fmla="*/ 4 h 152"/>
                <a:gd name="T34" fmla="*/ 175 w 187"/>
                <a:gd name="T35" fmla="*/ 12 h 152"/>
                <a:gd name="T36" fmla="*/ 183 w 187"/>
                <a:gd name="T37" fmla="*/ 30 h 152"/>
                <a:gd name="T38" fmla="*/ 183 w 187"/>
                <a:gd name="T39" fmla="*/ 95 h 152"/>
                <a:gd name="T40" fmla="*/ 175 w 187"/>
                <a:gd name="T41" fmla="*/ 113 h 152"/>
                <a:gd name="T42" fmla="*/ 156 w 187"/>
                <a:gd name="T43" fmla="*/ 120 h 152"/>
                <a:gd name="T44" fmla="*/ 31 w 187"/>
                <a:gd name="T45" fmla="*/ 120 h 152"/>
                <a:gd name="T46" fmla="*/ 4 w 187"/>
                <a:gd name="T47" fmla="*/ 144 h 152"/>
                <a:gd name="T48" fmla="*/ 4 w 187"/>
                <a:gd name="T49" fmla="*/ 95 h 152"/>
                <a:gd name="T50" fmla="*/ 4 w 187"/>
                <a:gd name="T51" fmla="*/ 78 h 152"/>
                <a:gd name="T52" fmla="*/ 4 w 187"/>
                <a:gd name="T53" fmla="*/ 30 h 152"/>
                <a:gd name="T54" fmla="*/ 12 w 187"/>
                <a:gd name="T55" fmla="*/ 12 h 152"/>
                <a:gd name="T56" fmla="*/ 31 w 187"/>
                <a:gd name="T57" fmla="*/ 4 h 152"/>
                <a:gd name="T58" fmla="*/ 156 w 187"/>
                <a:gd name="T59" fmla="*/ 4 h 152"/>
                <a:gd name="T60" fmla="*/ 156 w 187"/>
                <a:gd name="T61" fmla="*/ 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7" h="152">
                  <a:moveTo>
                    <a:pt x="156" y="2"/>
                  </a:moveTo>
                  <a:cubicBezTo>
                    <a:pt x="156" y="0"/>
                    <a:pt x="156" y="0"/>
                    <a:pt x="156" y="0"/>
                  </a:cubicBezTo>
                  <a:cubicBezTo>
                    <a:pt x="31" y="0"/>
                    <a:pt x="31" y="0"/>
                    <a:pt x="31" y="0"/>
                  </a:cubicBezTo>
                  <a:cubicBezTo>
                    <a:pt x="23" y="0"/>
                    <a:pt x="15" y="3"/>
                    <a:pt x="9" y="9"/>
                  </a:cubicBezTo>
                  <a:cubicBezTo>
                    <a:pt x="4" y="14"/>
                    <a:pt x="0" y="21"/>
                    <a:pt x="0" y="30"/>
                  </a:cubicBezTo>
                  <a:cubicBezTo>
                    <a:pt x="0" y="78"/>
                    <a:pt x="0" y="78"/>
                    <a:pt x="0" y="78"/>
                  </a:cubicBezTo>
                  <a:cubicBezTo>
                    <a:pt x="0" y="95"/>
                    <a:pt x="0" y="95"/>
                    <a:pt x="0" y="95"/>
                  </a:cubicBezTo>
                  <a:cubicBezTo>
                    <a:pt x="0" y="152"/>
                    <a:pt x="0" y="152"/>
                    <a:pt x="0" y="152"/>
                  </a:cubicBezTo>
                  <a:cubicBezTo>
                    <a:pt x="32" y="124"/>
                    <a:pt x="32" y="124"/>
                    <a:pt x="32" y="124"/>
                  </a:cubicBezTo>
                  <a:cubicBezTo>
                    <a:pt x="156" y="124"/>
                    <a:pt x="156" y="124"/>
                    <a:pt x="156" y="124"/>
                  </a:cubicBezTo>
                  <a:cubicBezTo>
                    <a:pt x="165" y="124"/>
                    <a:pt x="172" y="121"/>
                    <a:pt x="178" y="116"/>
                  </a:cubicBezTo>
                  <a:cubicBezTo>
                    <a:pt x="184" y="111"/>
                    <a:pt x="187" y="103"/>
                    <a:pt x="187" y="95"/>
                  </a:cubicBezTo>
                  <a:cubicBezTo>
                    <a:pt x="187" y="30"/>
                    <a:pt x="187" y="30"/>
                    <a:pt x="187" y="30"/>
                  </a:cubicBezTo>
                  <a:cubicBezTo>
                    <a:pt x="187" y="21"/>
                    <a:pt x="184" y="14"/>
                    <a:pt x="178" y="9"/>
                  </a:cubicBezTo>
                  <a:cubicBezTo>
                    <a:pt x="172" y="3"/>
                    <a:pt x="165" y="0"/>
                    <a:pt x="156" y="0"/>
                  </a:cubicBezTo>
                  <a:cubicBezTo>
                    <a:pt x="156" y="2"/>
                    <a:pt x="156" y="2"/>
                    <a:pt x="156" y="2"/>
                  </a:cubicBezTo>
                  <a:cubicBezTo>
                    <a:pt x="156" y="4"/>
                    <a:pt x="156" y="4"/>
                    <a:pt x="156" y="4"/>
                  </a:cubicBezTo>
                  <a:cubicBezTo>
                    <a:pt x="164" y="4"/>
                    <a:pt x="170" y="7"/>
                    <a:pt x="175" y="12"/>
                  </a:cubicBezTo>
                  <a:cubicBezTo>
                    <a:pt x="180" y="16"/>
                    <a:pt x="183" y="23"/>
                    <a:pt x="183" y="30"/>
                  </a:cubicBezTo>
                  <a:cubicBezTo>
                    <a:pt x="183" y="95"/>
                    <a:pt x="183" y="95"/>
                    <a:pt x="183" y="95"/>
                  </a:cubicBezTo>
                  <a:cubicBezTo>
                    <a:pt x="183" y="102"/>
                    <a:pt x="180" y="108"/>
                    <a:pt x="175" y="113"/>
                  </a:cubicBezTo>
                  <a:cubicBezTo>
                    <a:pt x="170" y="118"/>
                    <a:pt x="164" y="120"/>
                    <a:pt x="156" y="120"/>
                  </a:cubicBezTo>
                  <a:cubicBezTo>
                    <a:pt x="31" y="120"/>
                    <a:pt x="31" y="120"/>
                    <a:pt x="31" y="120"/>
                  </a:cubicBezTo>
                  <a:cubicBezTo>
                    <a:pt x="4" y="144"/>
                    <a:pt x="4" y="144"/>
                    <a:pt x="4" y="144"/>
                  </a:cubicBezTo>
                  <a:cubicBezTo>
                    <a:pt x="4" y="95"/>
                    <a:pt x="4" y="95"/>
                    <a:pt x="4" y="95"/>
                  </a:cubicBezTo>
                  <a:cubicBezTo>
                    <a:pt x="4" y="78"/>
                    <a:pt x="4" y="78"/>
                    <a:pt x="4" y="78"/>
                  </a:cubicBezTo>
                  <a:cubicBezTo>
                    <a:pt x="4" y="30"/>
                    <a:pt x="4" y="30"/>
                    <a:pt x="4" y="30"/>
                  </a:cubicBezTo>
                  <a:cubicBezTo>
                    <a:pt x="4" y="23"/>
                    <a:pt x="7" y="16"/>
                    <a:pt x="12" y="12"/>
                  </a:cubicBezTo>
                  <a:cubicBezTo>
                    <a:pt x="17" y="7"/>
                    <a:pt x="24" y="4"/>
                    <a:pt x="31" y="4"/>
                  </a:cubicBezTo>
                  <a:cubicBezTo>
                    <a:pt x="156" y="4"/>
                    <a:pt x="156" y="4"/>
                    <a:pt x="156" y="4"/>
                  </a:cubicBezTo>
                  <a:lnTo>
                    <a:pt x="156" y="2"/>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ïşļîḍê"/>
            <p:cNvSpPr/>
            <p:nvPr/>
          </p:nvSpPr>
          <p:spPr bwMode="auto">
            <a:xfrm>
              <a:off x="6576" y="6958"/>
              <a:ext cx="305" cy="188"/>
            </a:xfrm>
            <a:custGeom>
              <a:avLst/>
              <a:gdLst>
                <a:gd name="T0" fmla="*/ 98 w 109"/>
                <a:gd name="T1" fmla="*/ 67 h 67"/>
                <a:gd name="T2" fmla="*/ 11 w 109"/>
                <a:gd name="T3" fmla="*/ 67 h 67"/>
                <a:gd name="T4" fmla="*/ 0 w 109"/>
                <a:gd name="T5" fmla="*/ 56 h 67"/>
                <a:gd name="T6" fmla="*/ 0 w 109"/>
                <a:gd name="T7" fmla="*/ 11 h 67"/>
                <a:gd name="T8" fmla="*/ 11 w 109"/>
                <a:gd name="T9" fmla="*/ 0 h 67"/>
                <a:gd name="T10" fmla="*/ 98 w 109"/>
                <a:gd name="T11" fmla="*/ 0 h 67"/>
                <a:gd name="T12" fmla="*/ 109 w 109"/>
                <a:gd name="T13" fmla="*/ 11 h 67"/>
                <a:gd name="T14" fmla="*/ 109 w 109"/>
                <a:gd name="T15" fmla="*/ 56 h 67"/>
                <a:gd name="T16" fmla="*/ 98 w 109"/>
                <a:gd name="T17"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67">
                  <a:moveTo>
                    <a:pt x="98" y="67"/>
                  </a:moveTo>
                  <a:cubicBezTo>
                    <a:pt x="11" y="67"/>
                    <a:pt x="11" y="67"/>
                    <a:pt x="11" y="67"/>
                  </a:cubicBezTo>
                  <a:cubicBezTo>
                    <a:pt x="5" y="67"/>
                    <a:pt x="0" y="62"/>
                    <a:pt x="0" y="56"/>
                  </a:cubicBezTo>
                  <a:cubicBezTo>
                    <a:pt x="0" y="11"/>
                    <a:pt x="0" y="11"/>
                    <a:pt x="0" y="11"/>
                  </a:cubicBezTo>
                  <a:cubicBezTo>
                    <a:pt x="0" y="5"/>
                    <a:pt x="5" y="0"/>
                    <a:pt x="11" y="0"/>
                  </a:cubicBezTo>
                  <a:cubicBezTo>
                    <a:pt x="98" y="0"/>
                    <a:pt x="98" y="0"/>
                    <a:pt x="98" y="0"/>
                  </a:cubicBezTo>
                  <a:cubicBezTo>
                    <a:pt x="104" y="0"/>
                    <a:pt x="109" y="5"/>
                    <a:pt x="109" y="11"/>
                  </a:cubicBezTo>
                  <a:cubicBezTo>
                    <a:pt x="109" y="56"/>
                    <a:pt x="109" y="56"/>
                    <a:pt x="109" y="56"/>
                  </a:cubicBezTo>
                  <a:cubicBezTo>
                    <a:pt x="109" y="62"/>
                    <a:pt x="104" y="67"/>
                    <a:pt x="98" y="6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íŝļíďê"/>
            <p:cNvSpPr/>
            <p:nvPr/>
          </p:nvSpPr>
          <p:spPr bwMode="auto">
            <a:xfrm>
              <a:off x="6593" y="6958"/>
              <a:ext cx="271" cy="102"/>
            </a:xfrm>
            <a:custGeom>
              <a:avLst/>
              <a:gdLst>
                <a:gd name="T0" fmla="*/ 97 w 97"/>
                <a:gd name="T1" fmla="*/ 1 h 36"/>
                <a:gd name="T2" fmla="*/ 95 w 97"/>
                <a:gd name="T3" fmla="*/ 0 h 36"/>
                <a:gd name="T4" fmla="*/ 48 w 97"/>
                <a:gd name="T5" fmla="*/ 34 h 36"/>
                <a:gd name="T6" fmla="*/ 2 w 97"/>
                <a:gd name="T7" fmla="*/ 0 h 36"/>
                <a:gd name="T8" fmla="*/ 0 w 97"/>
                <a:gd name="T9" fmla="*/ 1 h 36"/>
                <a:gd name="T10" fmla="*/ 48 w 97"/>
                <a:gd name="T11" fmla="*/ 36 h 36"/>
                <a:gd name="T12" fmla="*/ 97 w 97"/>
                <a:gd name="T13" fmla="*/ 1 h 36"/>
              </a:gdLst>
              <a:ahLst/>
              <a:cxnLst>
                <a:cxn ang="0">
                  <a:pos x="T0" y="T1"/>
                </a:cxn>
                <a:cxn ang="0">
                  <a:pos x="T2" y="T3"/>
                </a:cxn>
                <a:cxn ang="0">
                  <a:pos x="T4" y="T5"/>
                </a:cxn>
                <a:cxn ang="0">
                  <a:pos x="T6" y="T7"/>
                </a:cxn>
                <a:cxn ang="0">
                  <a:pos x="T8" y="T9"/>
                </a:cxn>
                <a:cxn ang="0">
                  <a:pos x="T10" y="T11"/>
                </a:cxn>
                <a:cxn ang="0">
                  <a:pos x="T12" y="T13"/>
                </a:cxn>
              </a:cxnLst>
              <a:rect l="0" t="0" r="r" b="b"/>
              <a:pathLst>
                <a:path w="97" h="36">
                  <a:moveTo>
                    <a:pt x="97" y="1"/>
                  </a:moveTo>
                  <a:cubicBezTo>
                    <a:pt x="96" y="1"/>
                    <a:pt x="95" y="1"/>
                    <a:pt x="95" y="0"/>
                  </a:cubicBezTo>
                  <a:cubicBezTo>
                    <a:pt x="48" y="34"/>
                    <a:pt x="48" y="34"/>
                    <a:pt x="48" y="34"/>
                  </a:cubicBezTo>
                  <a:cubicBezTo>
                    <a:pt x="2" y="0"/>
                    <a:pt x="2" y="0"/>
                    <a:pt x="2" y="0"/>
                  </a:cubicBezTo>
                  <a:cubicBezTo>
                    <a:pt x="1" y="1"/>
                    <a:pt x="0" y="1"/>
                    <a:pt x="0" y="1"/>
                  </a:cubicBezTo>
                  <a:cubicBezTo>
                    <a:pt x="48" y="36"/>
                    <a:pt x="48" y="36"/>
                    <a:pt x="48" y="36"/>
                  </a:cubicBezTo>
                  <a:lnTo>
                    <a:pt x="97"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í$ļíḋè"/>
            <p:cNvSpPr/>
            <p:nvPr/>
          </p:nvSpPr>
          <p:spPr bwMode="auto">
            <a:xfrm>
              <a:off x="2615" y="7293"/>
              <a:ext cx="314" cy="312"/>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 name="išļîḋè"/>
            <p:cNvSpPr/>
            <p:nvPr/>
          </p:nvSpPr>
          <p:spPr bwMode="auto">
            <a:xfrm>
              <a:off x="4523" y="6707"/>
              <a:ext cx="315" cy="314"/>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3" name="ïŝľîdè"/>
            <p:cNvSpPr/>
            <p:nvPr/>
          </p:nvSpPr>
          <p:spPr bwMode="auto">
            <a:xfrm>
              <a:off x="5197" y="7119"/>
              <a:ext cx="314" cy="315"/>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4" name="íṡľíḋê"/>
            <p:cNvSpPr/>
            <p:nvPr/>
          </p:nvSpPr>
          <p:spPr bwMode="auto">
            <a:xfrm>
              <a:off x="5197" y="7119"/>
              <a:ext cx="314"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7" name="iṣļiḑê"/>
            <p:cNvSpPr/>
            <p:nvPr/>
          </p:nvSpPr>
          <p:spPr bwMode="auto">
            <a:xfrm>
              <a:off x="5082" y="7299"/>
              <a:ext cx="314" cy="314"/>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8" name="îŝļïdè"/>
            <p:cNvSpPr/>
            <p:nvPr/>
          </p:nvSpPr>
          <p:spPr bwMode="auto">
            <a:xfrm>
              <a:off x="5082" y="7299"/>
              <a:ext cx="314" cy="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9" name="iŝľïḋé"/>
            <p:cNvSpPr/>
            <p:nvPr/>
          </p:nvSpPr>
          <p:spPr bwMode="auto">
            <a:xfrm>
              <a:off x="2498" y="7443"/>
              <a:ext cx="657" cy="1296"/>
            </a:xfrm>
            <a:custGeom>
              <a:avLst/>
              <a:gdLst>
                <a:gd name="T0" fmla="*/ 186 w 235"/>
                <a:gd name="T1" fmla="*/ 463 h 463"/>
                <a:gd name="T2" fmla="*/ 58 w 235"/>
                <a:gd name="T3" fmla="*/ 215 h 463"/>
                <a:gd name="T4" fmla="*/ 167 w 235"/>
                <a:gd name="T5" fmla="*/ 21 h 463"/>
                <a:gd name="T6" fmla="*/ 224 w 235"/>
                <a:gd name="T7" fmla="*/ 308 h 463"/>
                <a:gd name="T8" fmla="*/ 186 w 235"/>
                <a:gd name="T9" fmla="*/ 463 h 463"/>
              </a:gdLst>
              <a:ahLst/>
              <a:cxnLst>
                <a:cxn ang="0">
                  <a:pos x="T0" y="T1"/>
                </a:cxn>
                <a:cxn ang="0">
                  <a:pos x="T2" y="T3"/>
                </a:cxn>
                <a:cxn ang="0">
                  <a:pos x="T4" y="T5"/>
                </a:cxn>
                <a:cxn ang="0">
                  <a:pos x="T6" y="T7"/>
                </a:cxn>
                <a:cxn ang="0">
                  <a:pos x="T8" y="T9"/>
                </a:cxn>
              </a:cxnLst>
              <a:rect l="0" t="0" r="r" b="b"/>
              <a:pathLst>
                <a:path w="235" h="463">
                  <a:moveTo>
                    <a:pt x="186" y="463"/>
                  </a:moveTo>
                  <a:cubicBezTo>
                    <a:pt x="186" y="463"/>
                    <a:pt x="116" y="405"/>
                    <a:pt x="58" y="215"/>
                  </a:cubicBezTo>
                  <a:cubicBezTo>
                    <a:pt x="0" y="24"/>
                    <a:pt x="123" y="0"/>
                    <a:pt x="167" y="21"/>
                  </a:cubicBezTo>
                  <a:cubicBezTo>
                    <a:pt x="235" y="53"/>
                    <a:pt x="230" y="190"/>
                    <a:pt x="224" y="308"/>
                  </a:cubicBezTo>
                  <a:cubicBezTo>
                    <a:pt x="218" y="427"/>
                    <a:pt x="196" y="463"/>
                    <a:pt x="186" y="46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ïśľïḓe"/>
            <p:cNvSpPr/>
            <p:nvPr/>
          </p:nvSpPr>
          <p:spPr bwMode="auto">
            <a:xfrm>
              <a:off x="2615" y="7486"/>
              <a:ext cx="517" cy="1253"/>
            </a:xfrm>
            <a:custGeom>
              <a:avLst/>
              <a:gdLst>
                <a:gd name="T0" fmla="*/ 94 w 185"/>
                <a:gd name="T1" fmla="*/ 0 h 448"/>
                <a:gd name="T2" fmla="*/ 1 w 185"/>
                <a:gd name="T3" fmla="*/ 111 h 448"/>
                <a:gd name="T4" fmla="*/ 16 w 185"/>
                <a:gd name="T5" fmla="*/ 200 h 448"/>
                <a:gd name="T6" fmla="*/ 144 w 185"/>
                <a:gd name="T7" fmla="*/ 448 h 448"/>
                <a:gd name="T8" fmla="*/ 182 w 185"/>
                <a:gd name="T9" fmla="*/ 293 h 448"/>
                <a:gd name="T10" fmla="*/ 185 w 185"/>
                <a:gd name="T11" fmla="*/ 194 h 448"/>
                <a:gd name="T12" fmla="*/ 185 w 185"/>
                <a:gd name="T13" fmla="*/ 165 h 448"/>
                <a:gd name="T14" fmla="*/ 185 w 185"/>
                <a:gd name="T15" fmla="*/ 161 h 448"/>
                <a:gd name="T16" fmla="*/ 181 w 185"/>
                <a:gd name="T17" fmla="*/ 112 h 448"/>
                <a:gd name="T18" fmla="*/ 175 w 185"/>
                <a:gd name="T19" fmla="*/ 80 h 448"/>
                <a:gd name="T20" fmla="*/ 125 w 185"/>
                <a:gd name="T21" fmla="*/ 6 h 448"/>
                <a:gd name="T22" fmla="*/ 94 w 185"/>
                <a:gd name="T23"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5" h="448">
                  <a:moveTo>
                    <a:pt x="94" y="0"/>
                  </a:moveTo>
                  <a:cubicBezTo>
                    <a:pt x="54" y="0"/>
                    <a:pt x="0" y="27"/>
                    <a:pt x="1" y="111"/>
                  </a:cubicBezTo>
                  <a:cubicBezTo>
                    <a:pt x="1" y="135"/>
                    <a:pt x="5" y="165"/>
                    <a:pt x="16" y="200"/>
                  </a:cubicBezTo>
                  <a:cubicBezTo>
                    <a:pt x="74" y="390"/>
                    <a:pt x="144" y="448"/>
                    <a:pt x="144" y="448"/>
                  </a:cubicBezTo>
                  <a:cubicBezTo>
                    <a:pt x="154" y="448"/>
                    <a:pt x="176" y="412"/>
                    <a:pt x="182" y="293"/>
                  </a:cubicBezTo>
                  <a:cubicBezTo>
                    <a:pt x="184" y="261"/>
                    <a:pt x="185" y="227"/>
                    <a:pt x="185" y="194"/>
                  </a:cubicBezTo>
                  <a:cubicBezTo>
                    <a:pt x="185" y="184"/>
                    <a:pt x="185" y="175"/>
                    <a:pt x="185" y="165"/>
                  </a:cubicBezTo>
                  <a:cubicBezTo>
                    <a:pt x="185" y="164"/>
                    <a:pt x="185" y="163"/>
                    <a:pt x="185" y="161"/>
                  </a:cubicBezTo>
                  <a:cubicBezTo>
                    <a:pt x="184" y="144"/>
                    <a:pt x="183" y="127"/>
                    <a:pt x="181" y="112"/>
                  </a:cubicBezTo>
                  <a:cubicBezTo>
                    <a:pt x="179" y="100"/>
                    <a:pt x="177" y="90"/>
                    <a:pt x="175" y="80"/>
                  </a:cubicBezTo>
                  <a:cubicBezTo>
                    <a:pt x="166" y="45"/>
                    <a:pt x="151" y="18"/>
                    <a:pt x="125" y="6"/>
                  </a:cubicBezTo>
                  <a:cubicBezTo>
                    <a:pt x="117" y="2"/>
                    <a:pt x="106" y="0"/>
                    <a:pt x="94"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isḻïḋé"/>
            <p:cNvSpPr/>
            <p:nvPr/>
          </p:nvSpPr>
          <p:spPr bwMode="auto">
            <a:xfrm>
              <a:off x="2926" y="7804"/>
              <a:ext cx="112" cy="2153"/>
            </a:xfrm>
            <a:custGeom>
              <a:avLst/>
              <a:gdLst>
                <a:gd name="T0" fmla="*/ 0 w 40"/>
                <a:gd name="T1" fmla="*/ 1 h 770"/>
                <a:gd name="T2" fmla="*/ 1 w 40"/>
                <a:gd name="T3" fmla="*/ 2 h 770"/>
                <a:gd name="T4" fmla="*/ 31 w 40"/>
                <a:gd name="T5" fmla="*/ 355 h 770"/>
                <a:gd name="T6" fmla="*/ 36 w 40"/>
                <a:gd name="T7" fmla="*/ 622 h 770"/>
                <a:gd name="T8" fmla="*/ 35 w 40"/>
                <a:gd name="T9" fmla="*/ 732 h 770"/>
                <a:gd name="T10" fmla="*/ 34 w 40"/>
                <a:gd name="T11" fmla="*/ 760 h 770"/>
                <a:gd name="T12" fmla="*/ 34 w 40"/>
                <a:gd name="T13" fmla="*/ 770 h 770"/>
                <a:gd name="T14" fmla="*/ 38 w 40"/>
                <a:gd name="T15" fmla="*/ 770 h 770"/>
                <a:gd name="T16" fmla="*/ 40 w 40"/>
                <a:gd name="T17" fmla="*/ 622 h 770"/>
                <a:gd name="T18" fmla="*/ 35 w 40"/>
                <a:gd name="T19" fmla="*/ 355 h 770"/>
                <a:gd name="T20" fmla="*/ 4 w 40"/>
                <a:gd name="T21" fmla="*/ 0 h 770"/>
                <a:gd name="T22" fmla="*/ 0 w 40"/>
                <a:gd name="T23" fmla="*/ 1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 h="770">
                  <a:moveTo>
                    <a:pt x="0" y="1"/>
                  </a:moveTo>
                  <a:cubicBezTo>
                    <a:pt x="0" y="1"/>
                    <a:pt x="0" y="2"/>
                    <a:pt x="1" y="2"/>
                  </a:cubicBezTo>
                  <a:cubicBezTo>
                    <a:pt x="3" y="14"/>
                    <a:pt x="23" y="114"/>
                    <a:pt x="31" y="355"/>
                  </a:cubicBezTo>
                  <a:cubicBezTo>
                    <a:pt x="35" y="464"/>
                    <a:pt x="36" y="554"/>
                    <a:pt x="36" y="622"/>
                  </a:cubicBezTo>
                  <a:cubicBezTo>
                    <a:pt x="36" y="670"/>
                    <a:pt x="35" y="707"/>
                    <a:pt x="35" y="732"/>
                  </a:cubicBezTo>
                  <a:cubicBezTo>
                    <a:pt x="35" y="744"/>
                    <a:pt x="34" y="754"/>
                    <a:pt x="34" y="760"/>
                  </a:cubicBezTo>
                  <a:cubicBezTo>
                    <a:pt x="34" y="766"/>
                    <a:pt x="34" y="770"/>
                    <a:pt x="34" y="770"/>
                  </a:cubicBezTo>
                  <a:cubicBezTo>
                    <a:pt x="38" y="770"/>
                    <a:pt x="38" y="770"/>
                    <a:pt x="38" y="770"/>
                  </a:cubicBezTo>
                  <a:cubicBezTo>
                    <a:pt x="38" y="770"/>
                    <a:pt x="40" y="717"/>
                    <a:pt x="40" y="622"/>
                  </a:cubicBezTo>
                  <a:cubicBezTo>
                    <a:pt x="40" y="554"/>
                    <a:pt x="39" y="464"/>
                    <a:pt x="35" y="355"/>
                  </a:cubicBezTo>
                  <a:cubicBezTo>
                    <a:pt x="26" y="98"/>
                    <a:pt x="4" y="1"/>
                    <a:pt x="4" y="0"/>
                  </a:cubicBezTo>
                  <a:cubicBezTo>
                    <a:pt x="0" y="1"/>
                    <a:pt x="0" y="1"/>
                    <a:pt x="0"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iṧḷïḑê"/>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îṡlîdé"/>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ïSlíḍé"/>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išļîde"/>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î$ľiḑe"/>
            <p:cNvSpPr/>
            <p:nvPr/>
          </p:nvSpPr>
          <p:spPr bwMode="auto">
            <a:xfrm>
              <a:off x="3088" y="7901"/>
              <a:ext cx="629" cy="1105"/>
            </a:xfrm>
            <a:custGeom>
              <a:avLst/>
              <a:gdLst>
                <a:gd name="T0" fmla="*/ 23 w 225"/>
                <a:gd name="T1" fmla="*/ 391 h 395"/>
                <a:gd name="T2" fmla="*/ 41 w 225"/>
                <a:gd name="T3" fmla="*/ 161 h 395"/>
                <a:gd name="T4" fmla="*/ 194 w 225"/>
                <a:gd name="T5" fmla="*/ 60 h 395"/>
                <a:gd name="T6" fmla="*/ 112 w 225"/>
                <a:gd name="T7" fmla="*/ 292 h 395"/>
                <a:gd name="T8" fmla="*/ 23 w 225"/>
                <a:gd name="T9" fmla="*/ 391 h 395"/>
              </a:gdLst>
              <a:ahLst/>
              <a:cxnLst>
                <a:cxn ang="0">
                  <a:pos x="T0" y="T1"/>
                </a:cxn>
                <a:cxn ang="0">
                  <a:pos x="T2" y="T3"/>
                </a:cxn>
                <a:cxn ang="0">
                  <a:pos x="T4" y="T5"/>
                </a:cxn>
                <a:cxn ang="0">
                  <a:pos x="T6" y="T7"/>
                </a:cxn>
                <a:cxn ang="0">
                  <a:pos x="T8" y="T9"/>
                </a:cxn>
              </a:cxnLst>
              <a:rect l="0" t="0" r="r" b="b"/>
              <a:pathLst>
                <a:path w="225" h="395">
                  <a:moveTo>
                    <a:pt x="23" y="391"/>
                  </a:moveTo>
                  <a:cubicBezTo>
                    <a:pt x="23" y="391"/>
                    <a:pt x="0" y="323"/>
                    <a:pt x="41" y="161"/>
                  </a:cubicBezTo>
                  <a:cubicBezTo>
                    <a:pt x="82" y="0"/>
                    <a:pt x="173" y="28"/>
                    <a:pt x="194" y="60"/>
                  </a:cubicBezTo>
                  <a:cubicBezTo>
                    <a:pt x="225" y="108"/>
                    <a:pt x="165" y="207"/>
                    <a:pt x="112" y="292"/>
                  </a:cubicBezTo>
                  <a:cubicBezTo>
                    <a:pt x="59" y="377"/>
                    <a:pt x="29" y="395"/>
                    <a:pt x="23" y="39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iṡlíḑé"/>
            <p:cNvSpPr/>
            <p:nvPr/>
          </p:nvSpPr>
          <p:spPr bwMode="auto">
            <a:xfrm>
              <a:off x="3133" y="7999"/>
              <a:ext cx="521" cy="1000"/>
            </a:xfrm>
            <a:custGeom>
              <a:avLst/>
              <a:gdLst>
                <a:gd name="T0" fmla="*/ 128 w 186"/>
                <a:gd name="T1" fmla="*/ 0 h 357"/>
                <a:gd name="T2" fmla="*/ 25 w 186"/>
                <a:gd name="T3" fmla="*/ 126 h 357"/>
                <a:gd name="T4" fmla="*/ 0 w 186"/>
                <a:gd name="T5" fmla="*/ 296 h 357"/>
                <a:gd name="T6" fmla="*/ 7 w 186"/>
                <a:gd name="T7" fmla="*/ 356 h 357"/>
                <a:gd name="T8" fmla="*/ 9 w 186"/>
                <a:gd name="T9" fmla="*/ 357 h 357"/>
                <a:gd name="T10" fmla="*/ 96 w 186"/>
                <a:gd name="T11" fmla="*/ 257 h 357"/>
                <a:gd name="T12" fmla="*/ 186 w 186"/>
                <a:gd name="T13" fmla="*/ 58 h 357"/>
                <a:gd name="T14" fmla="*/ 178 w 186"/>
                <a:gd name="T15" fmla="*/ 25 h 357"/>
                <a:gd name="T16" fmla="*/ 128 w 18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 h="357">
                  <a:moveTo>
                    <a:pt x="128" y="0"/>
                  </a:moveTo>
                  <a:cubicBezTo>
                    <a:pt x="93" y="0"/>
                    <a:pt x="50" y="29"/>
                    <a:pt x="25" y="126"/>
                  </a:cubicBezTo>
                  <a:cubicBezTo>
                    <a:pt x="5" y="203"/>
                    <a:pt x="0" y="259"/>
                    <a:pt x="0" y="296"/>
                  </a:cubicBezTo>
                  <a:cubicBezTo>
                    <a:pt x="0" y="337"/>
                    <a:pt x="7" y="356"/>
                    <a:pt x="7" y="356"/>
                  </a:cubicBezTo>
                  <a:cubicBezTo>
                    <a:pt x="7" y="356"/>
                    <a:pt x="8" y="357"/>
                    <a:pt x="9" y="357"/>
                  </a:cubicBezTo>
                  <a:cubicBezTo>
                    <a:pt x="18" y="357"/>
                    <a:pt x="47" y="335"/>
                    <a:pt x="96" y="257"/>
                  </a:cubicBezTo>
                  <a:cubicBezTo>
                    <a:pt x="139" y="189"/>
                    <a:pt x="186" y="111"/>
                    <a:pt x="186" y="58"/>
                  </a:cubicBezTo>
                  <a:cubicBezTo>
                    <a:pt x="186" y="45"/>
                    <a:pt x="184" y="34"/>
                    <a:pt x="178" y="25"/>
                  </a:cubicBezTo>
                  <a:cubicBezTo>
                    <a:pt x="170" y="12"/>
                    <a:pt x="150" y="0"/>
                    <a:pt x="128"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îṡ1îḍê"/>
            <p:cNvSpPr/>
            <p:nvPr/>
          </p:nvSpPr>
          <p:spPr bwMode="auto">
            <a:xfrm>
              <a:off x="3043" y="8237"/>
              <a:ext cx="408" cy="1586"/>
            </a:xfrm>
            <a:custGeom>
              <a:avLst/>
              <a:gdLst>
                <a:gd name="T0" fmla="*/ 4 w 146"/>
                <a:gd name="T1" fmla="*/ 567 h 567"/>
                <a:gd name="T2" fmla="*/ 4 w 146"/>
                <a:gd name="T3" fmla="*/ 558 h 567"/>
                <a:gd name="T4" fmla="*/ 59 w 146"/>
                <a:gd name="T5" fmla="*/ 215 h 567"/>
                <a:gd name="T6" fmla="*/ 120 w 146"/>
                <a:gd name="T7" fmla="*/ 59 h 567"/>
                <a:gd name="T8" fmla="*/ 139 w 146"/>
                <a:gd name="T9" fmla="*/ 17 h 567"/>
                <a:gd name="T10" fmla="*/ 144 w 146"/>
                <a:gd name="T11" fmla="*/ 6 h 567"/>
                <a:gd name="T12" fmla="*/ 146 w 146"/>
                <a:gd name="T13" fmla="*/ 2 h 567"/>
                <a:gd name="T14" fmla="*/ 143 w 146"/>
                <a:gd name="T15" fmla="*/ 0 h 567"/>
                <a:gd name="T16" fmla="*/ 55 w 146"/>
                <a:gd name="T17" fmla="*/ 214 h 567"/>
                <a:gd name="T18" fmla="*/ 10 w 146"/>
                <a:gd name="T19" fmla="*/ 441 h 567"/>
                <a:gd name="T20" fmla="*/ 0 w 146"/>
                <a:gd name="T21" fmla="*/ 567 h 567"/>
                <a:gd name="T22" fmla="*/ 4 w 146"/>
                <a:gd name="T23" fmla="*/ 567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567">
                  <a:moveTo>
                    <a:pt x="4" y="567"/>
                  </a:moveTo>
                  <a:cubicBezTo>
                    <a:pt x="4" y="567"/>
                    <a:pt x="4" y="564"/>
                    <a:pt x="4" y="558"/>
                  </a:cubicBezTo>
                  <a:cubicBezTo>
                    <a:pt x="6" y="514"/>
                    <a:pt x="18" y="331"/>
                    <a:pt x="59" y="215"/>
                  </a:cubicBezTo>
                  <a:cubicBezTo>
                    <a:pt x="82" y="149"/>
                    <a:pt x="104" y="95"/>
                    <a:pt x="120" y="59"/>
                  </a:cubicBezTo>
                  <a:cubicBezTo>
                    <a:pt x="128" y="40"/>
                    <a:pt x="134" y="26"/>
                    <a:pt x="139" y="17"/>
                  </a:cubicBezTo>
                  <a:cubicBezTo>
                    <a:pt x="141" y="12"/>
                    <a:pt x="143" y="8"/>
                    <a:pt x="144" y="6"/>
                  </a:cubicBezTo>
                  <a:cubicBezTo>
                    <a:pt x="146" y="3"/>
                    <a:pt x="146" y="2"/>
                    <a:pt x="146" y="2"/>
                  </a:cubicBezTo>
                  <a:cubicBezTo>
                    <a:pt x="143" y="0"/>
                    <a:pt x="143" y="0"/>
                    <a:pt x="143" y="0"/>
                  </a:cubicBezTo>
                  <a:cubicBezTo>
                    <a:pt x="143" y="0"/>
                    <a:pt x="101" y="81"/>
                    <a:pt x="55" y="214"/>
                  </a:cubicBezTo>
                  <a:cubicBezTo>
                    <a:pt x="32" y="281"/>
                    <a:pt x="18" y="369"/>
                    <a:pt x="10" y="441"/>
                  </a:cubicBezTo>
                  <a:cubicBezTo>
                    <a:pt x="2" y="512"/>
                    <a:pt x="0" y="567"/>
                    <a:pt x="0" y="567"/>
                  </a:cubicBezTo>
                  <a:cubicBezTo>
                    <a:pt x="4" y="567"/>
                    <a:pt x="4" y="567"/>
                    <a:pt x="4" y="56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íṡlïďé"/>
            <p:cNvSpPr/>
            <p:nvPr/>
          </p:nvSpPr>
          <p:spPr bwMode="auto">
            <a:xfrm>
              <a:off x="3186" y="8897"/>
              <a:ext cx="498" cy="719"/>
            </a:xfrm>
            <a:custGeom>
              <a:avLst/>
              <a:gdLst>
                <a:gd name="T0" fmla="*/ 6 w 178"/>
                <a:gd name="T1" fmla="*/ 254 h 257"/>
                <a:gd name="T2" fmla="*/ 48 w 178"/>
                <a:gd name="T3" fmla="*/ 103 h 257"/>
                <a:gd name="T4" fmla="*/ 163 w 178"/>
                <a:gd name="T5" fmla="*/ 55 h 257"/>
                <a:gd name="T6" fmla="*/ 79 w 178"/>
                <a:gd name="T7" fmla="*/ 199 h 257"/>
                <a:gd name="T8" fmla="*/ 6 w 178"/>
                <a:gd name="T9" fmla="*/ 254 h 257"/>
              </a:gdLst>
              <a:ahLst/>
              <a:cxnLst>
                <a:cxn ang="0">
                  <a:pos x="T0" y="T1"/>
                </a:cxn>
                <a:cxn ang="0">
                  <a:pos x="T2" y="T3"/>
                </a:cxn>
                <a:cxn ang="0">
                  <a:pos x="T4" y="T5"/>
                </a:cxn>
                <a:cxn ang="0">
                  <a:pos x="T6" y="T7"/>
                </a:cxn>
                <a:cxn ang="0">
                  <a:pos x="T8" y="T9"/>
                </a:cxn>
              </a:cxnLst>
              <a:rect l="0" t="0" r="r" b="b"/>
              <a:pathLst>
                <a:path w="178" h="257">
                  <a:moveTo>
                    <a:pt x="6" y="254"/>
                  </a:moveTo>
                  <a:cubicBezTo>
                    <a:pt x="6" y="254"/>
                    <a:pt x="0" y="205"/>
                    <a:pt x="48" y="103"/>
                  </a:cubicBezTo>
                  <a:cubicBezTo>
                    <a:pt x="97" y="0"/>
                    <a:pt x="154" y="32"/>
                    <a:pt x="163" y="55"/>
                  </a:cubicBezTo>
                  <a:cubicBezTo>
                    <a:pt x="178" y="92"/>
                    <a:pt x="125" y="150"/>
                    <a:pt x="79" y="199"/>
                  </a:cubicBezTo>
                  <a:cubicBezTo>
                    <a:pt x="32" y="249"/>
                    <a:pt x="10" y="257"/>
                    <a:pt x="6" y="254"/>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îṧḷíḓè"/>
            <p:cNvSpPr/>
            <p:nvPr/>
          </p:nvSpPr>
          <p:spPr bwMode="auto">
            <a:xfrm>
              <a:off x="3203" y="8987"/>
              <a:ext cx="446" cy="620"/>
            </a:xfrm>
            <a:custGeom>
              <a:avLst/>
              <a:gdLst>
                <a:gd name="T0" fmla="*/ 119 w 160"/>
                <a:gd name="T1" fmla="*/ 0 h 222"/>
                <a:gd name="T2" fmla="*/ 42 w 160"/>
                <a:gd name="T3" fmla="*/ 71 h 222"/>
                <a:gd name="T4" fmla="*/ 0 w 160"/>
                <a:gd name="T5" fmla="*/ 216 h 222"/>
                <a:gd name="T6" fmla="*/ 0 w 160"/>
                <a:gd name="T7" fmla="*/ 222 h 222"/>
                <a:gd name="T8" fmla="*/ 2 w 160"/>
                <a:gd name="T9" fmla="*/ 222 h 222"/>
                <a:gd name="T10" fmla="*/ 73 w 160"/>
                <a:gd name="T11" fmla="*/ 167 h 222"/>
                <a:gd name="T12" fmla="*/ 160 w 160"/>
                <a:gd name="T13" fmla="*/ 37 h 222"/>
                <a:gd name="T14" fmla="*/ 157 w 160"/>
                <a:gd name="T15" fmla="*/ 23 h 222"/>
                <a:gd name="T16" fmla="*/ 119 w 160"/>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222">
                  <a:moveTo>
                    <a:pt x="119" y="0"/>
                  </a:moveTo>
                  <a:cubicBezTo>
                    <a:pt x="96" y="0"/>
                    <a:pt x="68" y="16"/>
                    <a:pt x="42" y="71"/>
                  </a:cubicBezTo>
                  <a:cubicBezTo>
                    <a:pt x="3" y="153"/>
                    <a:pt x="0" y="200"/>
                    <a:pt x="0" y="216"/>
                  </a:cubicBezTo>
                  <a:cubicBezTo>
                    <a:pt x="0" y="220"/>
                    <a:pt x="0" y="222"/>
                    <a:pt x="0" y="222"/>
                  </a:cubicBezTo>
                  <a:cubicBezTo>
                    <a:pt x="0" y="222"/>
                    <a:pt x="1" y="222"/>
                    <a:pt x="2" y="222"/>
                  </a:cubicBezTo>
                  <a:cubicBezTo>
                    <a:pt x="10" y="222"/>
                    <a:pt x="32" y="211"/>
                    <a:pt x="73" y="167"/>
                  </a:cubicBezTo>
                  <a:cubicBezTo>
                    <a:pt x="114" y="123"/>
                    <a:pt x="160" y="73"/>
                    <a:pt x="160" y="37"/>
                  </a:cubicBezTo>
                  <a:cubicBezTo>
                    <a:pt x="160" y="32"/>
                    <a:pt x="159" y="28"/>
                    <a:pt x="157" y="23"/>
                  </a:cubicBezTo>
                  <a:cubicBezTo>
                    <a:pt x="153" y="12"/>
                    <a:pt x="138" y="0"/>
                    <a:pt x="119" y="0"/>
                  </a:cubicBezTo>
                </a:path>
              </a:pathLst>
            </a:custGeom>
            <a:solidFill>
              <a:srgbClr val="AD66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iṥḷídè"/>
            <p:cNvSpPr/>
            <p:nvPr/>
          </p:nvSpPr>
          <p:spPr bwMode="auto">
            <a:xfrm>
              <a:off x="3043" y="9094"/>
              <a:ext cx="493" cy="827"/>
            </a:xfrm>
            <a:custGeom>
              <a:avLst/>
              <a:gdLst>
                <a:gd name="T0" fmla="*/ 3 w 176"/>
                <a:gd name="T1" fmla="*/ 296 h 296"/>
                <a:gd name="T2" fmla="*/ 8 w 176"/>
                <a:gd name="T3" fmla="*/ 286 h 296"/>
                <a:gd name="T4" fmla="*/ 82 w 176"/>
                <a:gd name="T5" fmla="*/ 150 h 296"/>
                <a:gd name="T6" fmla="*/ 176 w 176"/>
                <a:gd name="T7" fmla="*/ 2 h 296"/>
                <a:gd name="T8" fmla="*/ 173 w 176"/>
                <a:gd name="T9" fmla="*/ 0 h 296"/>
                <a:gd name="T10" fmla="*/ 65 w 176"/>
                <a:gd name="T11" fmla="*/ 173 h 296"/>
                <a:gd name="T12" fmla="*/ 0 w 176"/>
                <a:gd name="T13" fmla="*/ 294 h 296"/>
                <a:gd name="T14" fmla="*/ 3 w 176"/>
                <a:gd name="T15" fmla="*/ 296 h 2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6" h="296">
                  <a:moveTo>
                    <a:pt x="3" y="296"/>
                  </a:moveTo>
                  <a:cubicBezTo>
                    <a:pt x="3" y="296"/>
                    <a:pt x="5" y="293"/>
                    <a:pt x="8" y="286"/>
                  </a:cubicBezTo>
                  <a:cubicBezTo>
                    <a:pt x="20" y="264"/>
                    <a:pt x="49" y="208"/>
                    <a:pt x="82" y="150"/>
                  </a:cubicBezTo>
                  <a:cubicBezTo>
                    <a:pt x="115" y="92"/>
                    <a:pt x="151" y="32"/>
                    <a:pt x="176" y="2"/>
                  </a:cubicBezTo>
                  <a:cubicBezTo>
                    <a:pt x="173" y="0"/>
                    <a:pt x="173" y="0"/>
                    <a:pt x="173" y="0"/>
                  </a:cubicBezTo>
                  <a:cubicBezTo>
                    <a:pt x="144" y="34"/>
                    <a:pt x="101" y="108"/>
                    <a:pt x="65" y="173"/>
                  </a:cubicBezTo>
                  <a:cubicBezTo>
                    <a:pt x="29" y="238"/>
                    <a:pt x="0" y="294"/>
                    <a:pt x="0" y="294"/>
                  </a:cubicBezTo>
                  <a:cubicBezTo>
                    <a:pt x="3" y="296"/>
                    <a:pt x="3" y="296"/>
                    <a:pt x="3" y="29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íṥḷiḑé"/>
            <p:cNvSpPr/>
            <p:nvPr/>
          </p:nvSpPr>
          <p:spPr bwMode="auto">
            <a:xfrm>
              <a:off x="2386" y="8399"/>
              <a:ext cx="517" cy="793"/>
            </a:xfrm>
            <a:custGeom>
              <a:avLst/>
              <a:gdLst>
                <a:gd name="T0" fmla="*/ 173 w 185"/>
                <a:gd name="T1" fmla="*/ 283 h 283"/>
                <a:gd name="T2" fmla="*/ 62 w 185"/>
                <a:gd name="T3" fmla="*/ 144 h 283"/>
                <a:gd name="T4" fmla="*/ 94 w 185"/>
                <a:gd name="T5" fmla="*/ 7 h 283"/>
                <a:gd name="T6" fmla="*/ 171 w 185"/>
                <a:gd name="T7" fmla="*/ 180 h 283"/>
                <a:gd name="T8" fmla="*/ 173 w 185"/>
                <a:gd name="T9" fmla="*/ 283 h 283"/>
              </a:gdLst>
              <a:ahLst/>
              <a:cxnLst>
                <a:cxn ang="0">
                  <a:pos x="T0" y="T1"/>
                </a:cxn>
                <a:cxn ang="0">
                  <a:pos x="T2" y="T3"/>
                </a:cxn>
                <a:cxn ang="0">
                  <a:pos x="T4" y="T5"/>
                </a:cxn>
                <a:cxn ang="0">
                  <a:pos x="T6" y="T7"/>
                </a:cxn>
                <a:cxn ang="0">
                  <a:pos x="T8" y="T9"/>
                </a:cxn>
              </a:cxnLst>
              <a:rect l="0" t="0" r="r" b="b"/>
              <a:pathLst>
                <a:path w="185" h="283">
                  <a:moveTo>
                    <a:pt x="173" y="283"/>
                  </a:moveTo>
                  <a:cubicBezTo>
                    <a:pt x="173" y="283"/>
                    <a:pt x="124" y="256"/>
                    <a:pt x="62" y="144"/>
                  </a:cubicBezTo>
                  <a:cubicBezTo>
                    <a:pt x="0" y="32"/>
                    <a:pt x="66" y="0"/>
                    <a:pt x="94" y="7"/>
                  </a:cubicBezTo>
                  <a:cubicBezTo>
                    <a:pt x="138" y="17"/>
                    <a:pt x="156" y="104"/>
                    <a:pt x="171" y="180"/>
                  </a:cubicBezTo>
                  <a:cubicBezTo>
                    <a:pt x="185" y="255"/>
                    <a:pt x="178" y="281"/>
                    <a:pt x="173" y="28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íṥľîḑê"/>
            <p:cNvSpPr/>
            <p:nvPr/>
          </p:nvSpPr>
          <p:spPr bwMode="auto">
            <a:xfrm>
              <a:off x="2486" y="8416"/>
              <a:ext cx="400" cy="776"/>
            </a:xfrm>
            <a:custGeom>
              <a:avLst/>
              <a:gdLst>
                <a:gd name="T0" fmla="*/ 50 w 143"/>
                <a:gd name="T1" fmla="*/ 0 h 277"/>
                <a:gd name="T2" fmla="*/ 1 w 143"/>
                <a:gd name="T3" fmla="*/ 50 h 277"/>
                <a:gd name="T4" fmla="*/ 0 w 143"/>
                <a:gd name="T5" fmla="*/ 57 h 277"/>
                <a:gd name="T6" fmla="*/ 26 w 143"/>
                <a:gd name="T7" fmla="*/ 138 h 277"/>
                <a:gd name="T8" fmla="*/ 137 w 143"/>
                <a:gd name="T9" fmla="*/ 277 h 277"/>
                <a:gd name="T10" fmla="*/ 143 w 143"/>
                <a:gd name="T11" fmla="*/ 247 h 277"/>
                <a:gd name="T12" fmla="*/ 135 w 143"/>
                <a:gd name="T13" fmla="*/ 174 h 277"/>
                <a:gd name="T14" fmla="*/ 58 w 143"/>
                <a:gd name="T15" fmla="*/ 1 h 277"/>
                <a:gd name="T16" fmla="*/ 50 w 143"/>
                <a:gd name="T17" fmla="*/ 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77">
                  <a:moveTo>
                    <a:pt x="50" y="0"/>
                  </a:moveTo>
                  <a:cubicBezTo>
                    <a:pt x="31" y="0"/>
                    <a:pt x="4" y="14"/>
                    <a:pt x="1" y="50"/>
                  </a:cubicBezTo>
                  <a:cubicBezTo>
                    <a:pt x="0" y="52"/>
                    <a:pt x="0" y="55"/>
                    <a:pt x="0" y="57"/>
                  </a:cubicBezTo>
                  <a:cubicBezTo>
                    <a:pt x="0" y="78"/>
                    <a:pt x="7" y="104"/>
                    <a:pt x="26" y="138"/>
                  </a:cubicBezTo>
                  <a:cubicBezTo>
                    <a:pt x="88" y="250"/>
                    <a:pt x="137" y="277"/>
                    <a:pt x="137" y="277"/>
                  </a:cubicBezTo>
                  <a:cubicBezTo>
                    <a:pt x="140" y="276"/>
                    <a:pt x="143" y="267"/>
                    <a:pt x="143" y="247"/>
                  </a:cubicBezTo>
                  <a:cubicBezTo>
                    <a:pt x="143" y="231"/>
                    <a:pt x="141" y="207"/>
                    <a:pt x="135" y="174"/>
                  </a:cubicBezTo>
                  <a:cubicBezTo>
                    <a:pt x="120" y="98"/>
                    <a:pt x="102" y="11"/>
                    <a:pt x="58" y="1"/>
                  </a:cubicBezTo>
                  <a:cubicBezTo>
                    <a:pt x="56" y="0"/>
                    <a:pt x="53" y="0"/>
                    <a:pt x="50" y="0"/>
                  </a:cubicBezTo>
                </a:path>
              </a:pathLst>
            </a:custGeom>
            <a:solidFill>
              <a:srgbClr val="9759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íṡľïḋé"/>
            <p:cNvSpPr/>
            <p:nvPr/>
          </p:nvSpPr>
          <p:spPr bwMode="auto">
            <a:xfrm>
              <a:off x="2638" y="8609"/>
              <a:ext cx="417" cy="1360"/>
            </a:xfrm>
            <a:custGeom>
              <a:avLst/>
              <a:gdLst>
                <a:gd name="T0" fmla="*/ 0 w 149"/>
                <a:gd name="T1" fmla="*/ 2 h 486"/>
                <a:gd name="T2" fmla="*/ 1 w 149"/>
                <a:gd name="T3" fmla="*/ 4 h 486"/>
                <a:gd name="T4" fmla="*/ 145 w 149"/>
                <a:gd name="T5" fmla="*/ 486 h 486"/>
                <a:gd name="T6" fmla="*/ 149 w 149"/>
                <a:gd name="T7" fmla="*/ 486 h 486"/>
                <a:gd name="T8" fmla="*/ 3 w 149"/>
                <a:gd name="T9" fmla="*/ 0 h 486"/>
                <a:gd name="T10" fmla="*/ 0 w 149"/>
                <a:gd name="T11" fmla="*/ 2 h 486"/>
              </a:gdLst>
              <a:ahLst/>
              <a:cxnLst>
                <a:cxn ang="0">
                  <a:pos x="T0" y="T1"/>
                </a:cxn>
                <a:cxn ang="0">
                  <a:pos x="T2" y="T3"/>
                </a:cxn>
                <a:cxn ang="0">
                  <a:pos x="T4" y="T5"/>
                </a:cxn>
                <a:cxn ang="0">
                  <a:pos x="T6" y="T7"/>
                </a:cxn>
                <a:cxn ang="0">
                  <a:pos x="T8" y="T9"/>
                </a:cxn>
                <a:cxn ang="0">
                  <a:pos x="T10" y="T11"/>
                </a:cxn>
              </a:cxnLst>
              <a:rect l="0" t="0" r="r" b="b"/>
              <a:pathLst>
                <a:path w="149" h="486">
                  <a:moveTo>
                    <a:pt x="0" y="2"/>
                  </a:moveTo>
                  <a:cubicBezTo>
                    <a:pt x="0" y="2"/>
                    <a:pt x="0" y="2"/>
                    <a:pt x="1" y="4"/>
                  </a:cubicBezTo>
                  <a:cubicBezTo>
                    <a:pt x="11" y="21"/>
                    <a:pt x="99" y="173"/>
                    <a:pt x="145" y="486"/>
                  </a:cubicBezTo>
                  <a:cubicBezTo>
                    <a:pt x="149" y="486"/>
                    <a:pt x="149" y="486"/>
                    <a:pt x="149" y="486"/>
                  </a:cubicBezTo>
                  <a:cubicBezTo>
                    <a:pt x="99" y="151"/>
                    <a:pt x="3" y="0"/>
                    <a:pt x="3" y="0"/>
                  </a:cubicBezTo>
                  <a:cubicBezTo>
                    <a:pt x="0" y="2"/>
                    <a:pt x="0" y="2"/>
                    <a:pt x="0"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ïşlîḋê"/>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 name="T8" fmla="*/ 0 w 86"/>
                <a:gd name="T9" fmla="*/ 5 h 38"/>
              </a:gdLst>
              <a:ahLst/>
              <a:cxnLst>
                <a:cxn ang="0">
                  <a:pos x="T0" y="T1"/>
                </a:cxn>
                <a:cxn ang="0">
                  <a:pos x="T2" y="T3"/>
                </a:cxn>
                <a:cxn ang="0">
                  <a:pos x="T4" y="T5"/>
                </a:cxn>
                <a:cxn ang="0">
                  <a:pos x="T6" y="T7"/>
                </a:cxn>
                <a:cxn ang="0">
                  <a:pos x="T8" y="T9"/>
                </a:cxn>
              </a:cxnLst>
              <a:rect l="0" t="0" r="r" b="b"/>
              <a:pathLst>
                <a:path w="86" h="38">
                  <a:moveTo>
                    <a:pt x="0" y="5"/>
                  </a:moveTo>
                  <a:lnTo>
                    <a:pt x="82" y="38"/>
                  </a:lnTo>
                  <a:lnTo>
                    <a:pt x="86" y="31"/>
                  </a:lnTo>
                  <a:lnTo>
                    <a:pt x="3"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íṧļïḋe"/>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Lst>
              <a:ahLst/>
              <a:cxnLst>
                <a:cxn ang="0">
                  <a:pos x="T0" y="T1"/>
                </a:cxn>
                <a:cxn ang="0">
                  <a:pos x="T2" y="T3"/>
                </a:cxn>
                <a:cxn ang="0">
                  <a:pos x="T4" y="T5"/>
                </a:cxn>
                <a:cxn ang="0">
                  <a:pos x="T6" y="T7"/>
                </a:cxn>
              </a:cxnLst>
              <a:rect l="0" t="0" r="r" b="b"/>
              <a:pathLst>
                <a:path w="86" h="38">
                  <a:moveTo>
                    <a:pt x="0" y="5"/>
                  </a:moveTo>
                  <a:lnTo>
                    <a:pt x="82" y="38"/>
                  </a:lnTo>
                  <a:lnTo>
                    <a:pt x="86" y="31"/>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ïśľîḋê"/>
            <p:cNvSpPr/>
            <p:nvPr/>
          </p:nvSpPr>
          <p:spPr bwMode="auto">
            <a:xfrm>
              <a:off x="2383" y="9193"/>
              <a:ext cx="495" cy="448"/>
            </a:xfrm>
            <a:custGeom>
              <a:avLst/>
              <a:gdLst>
                <a:gd name="T0" fmla="*/ 174 w 177"/>
                <a:gd name="T1" fmla="*/ 160 h 160"/>
                <a:gd name="T2" fmla="*/ 68 w 177"/>
                <a:gd name="T3" fmla="*/ 100 h 160"/>
                <a:gd name="T4" fmla="*/ 54 w 177"/>
                <a:gd name="T5" fmla="*/ 4 h 160"/>
                <a:gd name="T6" fmla="*/ 147 w 177"/>
                <a:gd name="T7" fmla="*/ 95 h 160"/>
                <a:gd name="T8" fmla="*/ 174 w 177"/>
                <a:gd name="T9" fmla="*/ 160 h 160"/>
              </a:gdLst>
              <a:ahLst/>
              <a:cxnLst>
                <a:cxn ang="0">
                  <a:pos x="T0" y="T1"/>
                </a:cxn>
                <a:cxn ang="0">
                  <a:pos x="T2" y="T3"/>
                </a:cxn>
                <a:cxn ang="0">
                  <a:pos x="T4" y="T5"/>
                </a:cxn>
                <a:cxn ang="0">
                  <a:pos x="T6" y="T7"/>
                </a:cxn>
                <a:cxn ang="0">
                  <a:pos x="T8" y="T9"/>
                </a:cxn>
              </a:cxnLst>
              <a:rect l="0" t="0" r="r" b="b"/>
              <a:pathLst>
                <a:path w="177" h="160">
                  <a:moveTo>
                    <a:pt x="174" y="160"/>
                  </a:moveTo>
                  <a:cubicBezTo>
                    <a:pt x="174" y="160"/>
                    <a:pt x="137" y="155"/>
                    <a:pt x="68" y="100"/>
                  </a:cubicBezTo>
                  <a:cubicBezTo>
                    <a:pt x="0" y="45"/>
                    <a:pt x="34" y="7"/>
                    <a:pt x="54" y="4"/>
                  </a:cubicBezTo>
                  <a:cubicBezTo>
                    <a:pt x="84" y="0"/>
                    <a:pt x="118" y="51"/>
                    <a:pt x="147" y="95"/>
                  </a:cubicBezTo>
                  <a:cubicBezTo>
                    <a:pt x="175" y="139"/>
                    <a:pt x="177" y="157"/>
                    <a:pt x="174" y="160"/>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i$ḻíḍè"/>
            <p:cNvSpPr/>
            <p:nvPr/>
          </p:nvSpPr>
          <p:spPr bwMode="auto">
            <a:xfrm>
              <a:off x="2462" y="9206"/>
              <a:ext cx="410" cy="436"/>
            </a:xfrm>
            <a:custGeom>
              <a:avLst/>
              <a:gdLst>
                <a:gd name="T0" fmla="*/ 29 w 147"/>
                <a:gd name="T1" fmla="*/ 0 h 156"/>
                <a:gd name="T2" fmla="*/ 26 w 147"/>
                <a:gd name="T3" fmla="*/ 0 h 156"/>
                <a:gd name="T4" fmla="*/ 0 w 147"/>
                <a:gd name="T5" fmla="*/ 34 h 156"/>
                <a:gd name="T6" fmla="*/ 40 w 147"/>
                <a:gd name="T7" fmla="*/ 96 h 156"/>
                <a:gd name="T8" fmla="*/ 146 w 147"/>
                <a:gd name="T9" fmla="*/ 156 h 156"/>
                <a:gd name="T10" fmla="*/ 147 w 147"/>
                <a:gd name="T11" fmla="*/ 152 h 156"/>
                <a:gd name="T12" fmla="*/ 119 w 147"/>
                <a:gd name="T13" fmla="*/ 91 h 156"/>
                <a:gd name="T14" fmla="*/ 29 w 147"/>
                <a:gd name="T15" fmla="*/ 0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156">
                  <a:moveTo>
                    <a:pt x="29" y="0"/>
                  </a:moveTo>
                  <a:cubicBezTo>
                    <a:pt x="28" y="0"/>
                    <a:pt x="27" y="0"/>
                    <a:pt x="26" y="0"/>
                  </a:cubicBezTo>
                  <a:cubicBezTo>
                    <a:pt x="15" y="2"/>
                    <a:pt x="0" y="14"/>
                    <a:pt x="0" y="34"/>
                  </a:cubicBezTo>
                  <a:cubicBezTo>
                    <a:pt x="0" y="50"/>
                    <a:pt x="10" y="71"/>
                    <a:pt x="40" y="96"/>
                  </a:cubicBezTo>
                  <a:cubicBezTo>
                    <a:pt x="109" y="151"/>
                    <a:pt x="146" y="156"/>
                    <a:pt x="146" y="156"/>
                  </a:cubicBezTo>
                  <a:cubicBezTo>
                    <a:pt x="147" y="155"/>
                    <a:pt x="147" y="154"/>
                    <a:pt x="147" y="152"/>
                  </a:cubicBezTo>
                  <a:cubicBezTo>
                    <a:pt x="147" y="144"/>
                    <a:pt x="141" y="126"/>
                    <a:pt x="119" y="91"/>
                  </a:cubicBezTo>
                  <a:cubicBezTo>
                    <a:pt x="91" y="48"/>
                    <a:pt x="59" y="0"/>
                    <a:pt x="29"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íşlîďè"/>
            <p:cNvSpPr/>
            <p:nvPr/>
          </p:nvSpPr>
          <p:spPr bwMode="auto">
            <a:xfrm>
              <a:off x="2638" y="9387"/>
              <a:ext cx="360" cy="426"/>
            </a:xfrm>
            <a:custGeom>
              <a:avLst/>
              <a:gdLst>
                <a:gd name="T0" fmla="*/ 0 w 129"/>
                <a:gd name="T1" fmla="*/ 3 h 152"/>
                <a:gd name="T2" fmla="*/ 3 w 129"/>
                <a:gd name="T3" fmla="*/ 6 h 152"/>
                <a:gd name="T4" fmla="*/ 125 w 129"/>
                <a:gd name="T5" fmla="*/ 152 h 152"/>
                <a:gd name="T6" fmla="*/ 129 w 129"/>
                <a:gd name="T7" fmla="*/ 150 h 152"/>
                <a:gd name="T8" fmla="*/ 3 w 129"/>
                <a:gd name="T9" fmla="*/ 0 h 152"/>
                <a:gd name="T10" fmla="*/ 0 w 129"/>
                <a:gd name="T11" fmla="*/ 3 h 152"/>
              </a:gdLst>
              <a:ahLst/>
              <a:cxnLst>
                <a:cxn ang="0">
                  <a:pos x="T0" y="T1"/>
                </a:cxn>
                <a:cxn ang="0">
                  <a:pos x="T2" y="T3"/>
                </a:cxn>
                <a:cxn ang="0">
                  <a:pos x="T4" y="T5"/>
                </a:cxn>
                <a:cxn ang="0">
                  <a:pos x="T6" y="T7"/>
                </a:cxn>
                <a:cxn ang="0">
                  <a:pos x="T8" y="T9"/>
                </a:cxn>
                <a:cxn ang="0">
                  <a:pos x="T10" y="T11"/>
                </a:cxn>
              </a:cxnLst>
              <a:rect l="0" t="0" r="r" b="b"/>
              <a:pathLst>
                <a:path w="129" h="152">
                  <a:moveTo>
                    <a:pt x="0" y="3"/>
                  </a:moveTo>
                  <a:cubicBezTo>
                    <a:pt x="0" y="3"/>
                    <a:pt x="1" y="4"/>
                    <a:pt x="3" y="6"/>
                  </a:cubicBezTo>
                  <a:cubicBezTo>
                    <a:pt x="19" y="21"/>
                    <a:pt x="83" y="87"/>
                    <a:pt x="125" y="152"/>
                  </a:cubicBezTo>
                  <a:cubicBezTo>
                    <a:pt x="129" y="150"/>
                    <a:pt x="129" y="150"/>
                    <a:pt x="129" y="150"/>
                  </a:cubicBezTo>
                  <a:cubicBezTo>
                    <a:pt x="80" y="75"/>
                    <a:pt x="3" y="0"/>
                    <a:pt x="3" y="0"/>
                  </a:cubicBezTo>
                  <a:cubicBezTo>
                    <a:pt x="0" y="3"/>
                    <a:pt x="0" y="3"/>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ïśľiḍe"/>
            <p:cNvSpPr/>
            <p:nvPr/>
          </p:nvSpPr>
          <p:spPr bwMode="auto">
            <a:xfrm>
              <a:off x="2715" y="9771"/>
              <a:ext cx="555" cy="550"/>
            </a:xfrm>
            <a:prstGeom prst="rect">
              <a:avLst/>
            </a:prstGeom>
            <a:solidFill>
              <a:srgbClr val="4D5A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1" name="íŝlïḓê"/>
            <p:cNvSpPr/>
            <p:nvPr/>
          </p:nvSpPr>
          <p:spPr bwMode="auto">
            <a:xfrm>
              <a:off x="2715" y="9771"/>
              <a:ext cx="246" cy="195"/>
            </a:xfrm>
            <a:custGeom>
              <a:avLst/>
              <a:gdLst>
                <a:gd name="T0" fmla="*/ 0 w 88"/>
                <a:gd name="T1" fmla="*/ 70 h 70"/>
                <a:gd name="T2" fmla="*/ 88 w 88"/>
                <a:gd name="T3" fmla="*/ 0 h 70"/>
                <a:gd name="T4" fmla="*/ 79 w 88"/>
                <a:gd name="T5" fmla="*/ 0 h 70"/>
                <a:gd name="T6" fmla="*/ 0 w 88"/>
                <a:gd name="T7" fmla="*/ 64 h 70"/>
                <a:gd name="T8" fmla="*/ 0 w 88"/>
                <a:gd name="T9" fmla="*/ 70 h 70"/>
              </a:gdLst>
              <a:ahLst/>
              <a:cxnLst>
                <a:cxn ang="0">
                  <a:pos x="T0" y="T1"/>
                </a:cxn>
                <a:cxn ang="0">
                  <a:pos x="T2" y="T3"/>
                </a:cxn>
                <a:cxn ang="0">
                  <a:pos x="T4" y="T5"/>
                </a:cxn>
                <a:cxn ang="0">
                  <a:pos x="T6" y="T7"/>
                </a:cxn>
                <a:cxn ang="0">
                  <a:pos x="T8" y="T9"/>
                </a:cxn>
              </a:cxnLst>
              <a:rect l="0" t="0" r="r" b="b"/>
              <a:pathLst>
                <a:path w="88" h="70">
                  <a:moveTo>
                    <a:pt x="0" y="70"/>
                  </a:moveTo>
                  <a:cubicBezTo>
                    <a:pt x="19" y="50"/>
                    <a:pt x="51" y="18"/>
                    <a:pt x="88" y="0"/>
                  </a:cubicBezTo>
                  <a:cubicBezTo>
                    <a:pt x="79" y="0"/>
                    <a:pt x="79" y="0"/>
                    <a:pt x="79" y="0"/>
                  </a:cubicBezTo>
                  <a:cubicBezTo>
                    <a:pt x="46" y="18"/>
                    <a:pt x="18" y="45"/>
                    <a:pt x="0" y="64"/>
                  </a:cubicBezTo>
                  <a:lnTo>
                    <a:pt x="0" y="70"/>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iṩlíďè"/>
            <p:cNvSpPr/>
            <p:nvPr/>
          </p:nvSpPr>
          <p:spPr bwMode="auto">
            <a:xfrm>
              <a:off x="2931" y="9771"/>
              <a:ext cx="340" cy="283"/>
            </a:xfrm>
            <a:custGeom>
              <a:avLst/>
              <a:gdLst>
                <a:gd name="T0" fmla="*/ 71 w 121"/>
                <a:gd name="T1" fmla="*/ 0 h 101"/>
                <a:gd name="T2" fmla="*/ 67 w 121"/>
                <a:gd name="T3" fmla="*/ 0 h 101"/>
                <a:gd name="T4" fmla="*/ 38 w 121"/>
                <a:gd name="T5" fmla="*/ 34 h 101"/>
                <a:gd name="T6" fmla="*/ 2 w 121"/>
                <a:gd name="T7" fmla="*/ 88 h 101"/>
                <a:gd name="T8" fmla="*/ 8 w 121"/>
                <a:gd name="T9" fmla="*/ 94 h 101"/>
                <a:gd name="T10" fmla="*/ 67 w 121"/>
                <a:gd name="T11" fmla="*/ 69 h 101"/>
                <a:gd name="T12" fmla="*/ 121 w 121"/>
                <a:gd name="T13" fmla="*/ 42 h 101"/>
                <a:gd name="T14" fmla="*/ 121 w 121"/>
                <a:gd name="T15" fmla="*/ 38 h 101"/>
                <a:gd name="T16" fmla="*/ 65 w 121"/>
                <a:gd name="T17" fmla="*/ 66 h 101"/>
                <a:gd name="T18" fmla="*/ 9 w 121"/>
                <a:gd name="T19" fmla="*/ 91 h 101"/>
                <a:gd name="T20" fmla="*/ 6 w 121"/>
                <a:gd name="T21" fmla="*/ 87 h 101"/>
                <a:gd name="T22" fmla="*/ 41 w 121"/>
                <a:gd name="T23" fmla="*/ 37 h 101"/>
                <a:gd name="T24" fmla="*/ 71 w 121"/>
                <a:gd name="T2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01">
                  <a:moveTo>
                    <a:pt x="71" y="0"/>
                  </a:moveTo>
                  <a:cubicBezTo>
                    <a:pt x="67" y="0"/>
                    <a:pt x="67" y="0"/>
                    <a:pt x="67" y="0"/>
                  </a:cubicBezTo>
                  <a:cubicBezTo>
                    <a:pt x="61" y="9"/>
                    <a:pt x="49" y="22"/>
                    <a:pt x="38" y="34"/>
                  </a:cubicBezTo>
                  <a:cubicBezTo>
                    <a:pt x="19" y="56"/>
                    <a:pt x="0" y="76"/>
                    <a:pt x="2" y="88"/>
                  </a:cubicBezTo>
                  <a:cubicBezTo>
                    <a:pt x="3" y="91"/>
                    <a:pt x="5" y="93"/>
                    <a:pt x="8" y="94"/>
                  </a:cubicBezTo>
                  <a:cubicBezTo>
                    <a:pt x="23" y="101"/>
                    <a:pt x="44" y="86"/>
                    <a:pt x="67" y="69"/>
                  </a:cubicBezTo>
                  <a:cubicBezTo>
                    <a:pt x="87" y="55"/>
                    <a:pt x="107" y="41"/>
                    <a:pt x="121" y="42"/>
                  </a:cubicBezTo>
                  <a:cubicBezTo>
                    <a:pt x="121" y="38"/>
                    <a:pt x="121" y="38"/>
                    <a:pt x="121" y="38"/>
                  </a:cubicBezTo>
                  <a:cubicBezTo>
                    <a:pt x="105" y="37"/>
                    <a:pt x="85" y="51"/>
                    <a:pt x="65" y="66"/>
                  </a:cubicBezTo>
                  <a:cubicBezTo>
                    <a:pt x="44" y="81"/>
                    <a:pt x="22" y="97"/>
                    <a:pt x="9" y="91"/>
                  </a:cubicBezTo>
                  <a:cubicBezTo>
                    <a:pt x="8" y="90"/>
                    <a:pt x="7" y="89"/>
                    <a:pt x="6" y="87"/>
                  </a:cubicBezTo>
                  <a:cubicBezTo>
                    <a:pt x="4" y="77"/>
                    <a:pt x="24" y="56"/>
                    <a:pt x="41" y="37"/>
                  </a:cubicBezTo>
                  <a:cubicBezTo>
                    <a:pt x="54" y="23"/>
                    <a:pt x="66" y="10"/>
                    <a:pt x="71" y="0"/>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îṧ1íḓê"/>
            <p:cNvSpPr/>
            <p:nvPr/>
          </p:nvSpPr>
          <p:spPr bwMode="auto">
            <a:xfrm>
              <a:off x="3133" y="10234"/>
              <a:ext cx="138" cy="86"/>
            </a:xfrm>
            <a:custGeom>
              <a:avLst/>
              <a:gdLst>
                <a:gd name="T0" fmla="*/ 49 w 49"/>
                <a:gd name="T1" fmla="*/ 4 h 31"/>
                <a:gd name="T2" fmla="*/ 49 w 49"/>
                <a:gd name="T3" fmla="*/ 0 h 31"/>
                <a:gd name="T4" fmla="*/ 5 w 49"/>
                <a:gd name="T5" fmla="*/ 28 h 31"/>
                <a:gd name="T6" fmla="*/ 0 w 49"/>
                <a:gd name="T7" fmla="*/ 31 h 31"/>
                <a:gd name="T8" fmla="*/ 8 w 49"/>
                <a:gd name="T9" fmla="*/ 31 h 31"/>
                <a:gd name="T10" fmla="*/ 49 w 49"/>
                <a:gd name="T11" fmla="*/ 4 h 31"/>
              </a:gdLst>
              <a:ahLst/>
              <a:cxnLst>
                <a:cxn ang="0">
                  <a:pos x="T0" y="T1"/>
                </a:cxn>
                <a:cxn ang="0">
                  <a:pos x="T2" y="T3"/>
                </a:cxn>
                <a:cxn ang="0">
                  <a:pos x="T4" y="T5"/>
                </a:cxn>
                <a:cxn ang="0">
                  <a:pos x="T6" y="T7"/>
                </a:cxn>
                <a:cxn ang="0">
                  <a:pos x="T8" y="T9"/>
                </a:cxn>
                <a:cxn ang="0">
                  <a:pos x="T10" y="T11"/>
                </a:cxn>
              </a:cxnLst>
              <a:rect l="0" t="0" r="r" b="b"/>
              <a:pathLst>
                <a:path w="49" h="31">
                  <a:moveTo>
                    <a:pt x="49" y="4"/>
                  </a:moveTo>
                  <a:cubicBezTo>
                    <a:pt x="49" y="0"/>
                    <a:pt x="49" y="0"/>
                    <a:pt x="49" y="0"/>
                  </a:cubicBezTo>
                  <a:cubicBezTo>
                    <a:pt x="36" y="7"/>
                    <a:pt x="21" y="17"/>
                    <a:pt x="5" y="28"/>
                  </a:cubicBezTo>
                  <a:cubicBezTo>
                    <a:pt x="4" y="29"/>
                    <a:pt x="2" y="30"/>
                    <a:pt x="0" y="31"/>
                  </a:cubicBezTo>
                  <a:cubicBezTo>
                    <a:pt x="8" y="31"/>
                    <a:pt x="8" y="31"/>
                    <a:pt x="8" y="31"/>
                  </a:cubicBezTo>
                  <a:cubicBezTo>
                    <a:pt x="22" y="21"/>
                    <a:pt x="37" y="12"/>
                    <a:pt x="49"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ïṥļïḍè"/>
            <p:cNvSpPr/>
            <p:nvPr/>
          </p:nvSpPr>
          <p:spPr bwMode="auto">
            <a:xfrm>
              <a:off x="2824" y="9988"/>
              <a:ext cx="446" cy="333"/>
            </a:xfrm>
            <a:custGeom>
              <a:avLst/>
              <a:gdLst>
                <a:gd name="T0" fmla="*/ 90 w 159"/>
                <a:gd name="T1" fmla="*/ 57 h 119"/>
                <a:gd name="T2" fmla="*/ 159 w 159"/>
                <a:gd name="T3" fmla="*/ 6 h 119"/>
                <a:gd name="T4" fmla="*/ 159 w 159"/>
                <a:gd name="T5" fmla="*/ 0 h 119"/>
                <a:gd name="T6" fmla="*/ 88 w 159"/>
                <a:gd name="T7" fmla="*/ 53 h 119"/>
                <a:gd name="T8" fmla="*/ 0 w 159"/>
                <a:gd name="T9" fmla="*/ 119 h 119"/>
                <a:gd name="T10" fmla="*/ 6 w 159"/>
                <a:gd name="T11" fmla="*/ 119 h 119"/>
                <a:gd name="T12" fmla="*/ 90 w 159"/>
                <a:gd name="T13" fmla="*/ 57 h 119"/>
              </a:gdLst>
              <a:ahLst/>
              <a:cxnLst>
                <a:cxn ang="0">
                  <a:pos x="T0" y="T1"/>
                </a:cxn>
                <a:cxn ang="0">
                  <a:pos x="T2" y="T3"/>
                </a:cxn>
                <a:cxn ang="0">
                  <a:pos x="T4" y="T5"/>
                </a:cxn>
                <a:cxn ang="0">
                  <a:pos x="T6" y="T7"/>
                </a:cxn>
                <a:cxn ang="0">
                  <a:pos x="T8" y="T9"/>
                </a:cxn>
                <a:cxn ang="0">
                  <a:pos x="T10" y="T11"/>
                </a:cxn>
                <a:cxn ang="0">
                  <a:pos x="T12" y="T13"/>
                </a:cxn>
              </a:cxnLst>
              <a:rect l="0" t="0" r="r" b="b"/>
              <a:pathLst>
                <a:path w="159" h="119">
                  <a:moveTo>
                    <a:pt x="90" y="57"/>
                  </a:moveTo>
                  <a:cubicBezTo>
                    <a:pt x="117" y="38"/>
                    <a:pt x="143" y="21"/>
                    <a:pt x="159" y="6"/>
                  </a:cubicBezTo>
                  <a:cubicBezTo>
                    <a:pt x="159" y="0"/>
                    <a:pt x="159" y="0"/>
                    <a:pt x="159" y="0"/>
                  </a:cubicBezTo>
                  <a:cubicBezTo>
                    <a:pt x="143" y="16"/>
                    <a:pt x="116" y="34"/>
                    <a:pt x="88" y="53"/>
                  </a:cubicBezTo>
                  <a:cubicBezTo>
                    <a:pt x="55" y="76"/>
                    <a:pt x="22" y="98"/>
                    <a:pt x="0" y="119"/>
                  </a:cubicBezTo>
                  <a:cubicBezTo>
                    <a:pt x="6" y="119"/>
                    <a:pt x="6" y="119"/>
                    <a:pt x="6" y="119"/>
                  </a:cubicBezTo>
                  <a:cubicBezTo>
                    <a:pt x="28" y="99"/>
                    <a:pt x="60" y="77"/>
                    <a:pt x="90" y="5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îṧḷiďe"/>
            <p:cNvSpPr/>
            <p:nvPr/>
          </p:nvSpPr>
          <p:spPr bwMode="auto">
            <a:xfrm>
              <a:off x="5728" y="8987"/>
              <a:ext cx="98" cy="808"/>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6" name="îŝḷiḋé"/>
            <p:cNvSpPr/>
            <p:nvPr/>
          </p:nvSpPr>
          <p:spPr bwMode="auto">
            <a:xfrm>
              <a:off x="5701" y="9362"/>
              <a:ext cx="153" cy="693"/>
            </a:xfrm>
            <a:custGeom>
              <a:avLst/>
              <a:gdLst>
                <a:gd name="T0" fmla="*/ 38 w 55"/>
                <a:gd name="T1" fmla="*/ 248 h 248"/>
                <a:gd name="T2" fmla="*/ 17 w 55"/>
                <a:gd name="T3" fmla="*/ 248 h 248"/>
                <a:gd name="T4" fmla="*/ 0 w 55"/>
                <a:gd name="T5" fmla="*/ 230 h 248"/>
                <a:gd name="T6" fmla="*/ 0 w 55"/>
                <a:gd name="T7" fmla="*/ 17 h 248"/>
                <a:gd name="T8" fmla="*/ 17 w 55"/>
                <a:gd name="T9" fmla="*/ 0 h 248"/>
                <a:gd name="T10" fmla="*/ 38 w 55"/>
                <a:gd name="T11" fmla="*/ 0 h 248"/>
                <a:gd name="T12" fmla="*/ 55 w 55"/>
                <a:gd name="T13" fmla="*/ 17 h 248"/>
                <a:gd name="T14" fmla="*/ 55 w 55"/>
                <a:gd name="T15" fmla="*/ 230 h 248"/>
                <a:gd name="T16" fmla="*/ 38 w 55"/>
                <a:gd name="T17"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248">
                  <a:moveTo>
                    <a:pt x="38" y="248"/>
                  </a:moveTo>
                  <a:cubicBezTo>
                    <a:pt x="17" y="248"/>
                    <a:pt x="17" y="248"/>
                    <a:pt x="17" y="248"/>
                  </a:cubicBezTo>
                  <a:cubicBezTo>
                    <a:pt x="8" y="248"/>
                    <a:pt x="0" y="240"/>
                    <a:pt x="0" y="230"/>
                  </a:cubicBezTo>
                  <a:cubicBezTo>
                    <a:pt x="0" y="17"/>
                    <a:pt x="0" y="17"/>
                    <a:pt x="0" y="17"/>
                  </a:cubicBezTo>
                  <a:cubicBezTo>
                    <a:pt x="0" y="8"/>
                    <a:pt x="8" y="0"/>
                    <a:pt x="17" y="0"/>
                  </a:cubicBezTo>
                  <a:cubicBezTo>
                    <a:pt x="38" y="0"/>
                    <a:pt x="38" y="0"/>
                    <a:pt x="38" y="0"/>
                  </a:cubicBezTo>
                  <a:cubicBezTo>
                    <a:pt x="47" y="0"/>
                    <a:pt x="55" y="8"/>
                    <a:pt x="55" y="17"/>
                  </a:cubicBezTo>
                  <a:cubicBezTo>
                    <a:pt x="55" y="230"/>
                    <a:pt x="55" y="230"/>
                    <a:pt x="55" y="230"/>
                  </a:cubicBezTo>
                  <a:cubicBezTo>
                    <a:pt x="55" y="240"/>
                    <a:pt x="47" y="248"/>
                    <a:pt x="38" y="248"/>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îsļiḋe"/>
            <p:cNvSpPr/>
            <p:nvPr/>
          </p:nvSpPr>
          <p:spPr bwMode="auto">
            <a:xfrm>
              <a:off x="5354" y="9997"/>
              <a:ext cx="846" cy="176"/>
            </a:xfrm>
            <a:custGeom>
              <a:avLst/>
              <a:gdLst>
                <a:gd name="T0" fmla="*/ 472 w 491"/>
                <a:gd name="T1" fmla="*/ 0 h 102"/>
                <a:gd name="T2" fmla="*/ 457 w 491"/>
                <a:gd name="T3" fmla="*/ 0 h 102"/>
                <a:gd name="T4" fmla="*/ 32 w 491"/>
                <a:gd name="T5" fmla="*/ 0 h 102"/>
                <a:gd name="T6" fmla="*/ 0 w 491"/>
                <a:gd name="T7" fmla="*/ 0 h 102"/>
                <a:gd name="T8" fmla="*/ 0 w 491"/>
                <a:gd name="T9" fmla="*/ 49 h 102"/>
                <a:gd name="T10" fmla="*/ 0 w 491"/>
                <a:gd name="T11" fmla="*/ 102 h 102"/>
                <a:gd name="T12" fmla="*/ 32 w 491"/>
                <a:gd name="T13" fmla="*/ 102 h 102"/>
                <a:gd name="T14" fmla="*/ 32 w 491"/>
                <a:gd name="T15" fmla="*/ 49 h 102"/>
                <a:gd name="T16" fmla="*/ 457 w 491"/>
                <a:gd name="T17" fmla="*/ 49 h 102"/>
                <a:gd name="T18" fmla="*/ 457 w 491"/>
                <a:gd name="T19" fmla="*/ 102 h 102"/>
                <a:gd name="T20" fmla="*/ 491 w 491"/>
                <a:gd name="T21" fmla="*/ 102 h 102"/>
                <a:gd name="T22" fmla="*/ 491 w 491"/>
                <a:gd name="T23" fmla="*/ 49 h 102"/>
                <a:gd name="T24" fmla="*/ 491 w 491"/>
                <a:gd name="T25" fmla="*/ 0 h 102"/>
                <a:gd name="T26" fmla="*/ 472 w 491"/>
                <a:gd name="T2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1" h="102">
                  <a:moveTo>
                    <a:pt x="472" y="0"/>
                  </a:moveTo>
                  <a:lnTo>
                    <a:pt x="457" y="0"/>
                  </a:lnTo>
                  <a:lnTo>
                    <a:pt x="32" y="0"/>
                  </a:lnTo>
                  <a:lnTo>
                    <a:pt x="0" y="0"/>
                  </a:lnTo>
                  <a:lnTo>
                    <a:pt x="0" y="49"/>
                  </a:lnTo>
                  <a:lnTo>
                    <a:pt x="0" y="102"/>
                  </a:lnTo>
                  <a:lnTo>
                    <a:pt x="32" y="102"/>
                  </a:lnTo>
                  <a:lnTo>
                    <a:pt x="32" y="49"/>
                  </a:lnTo>
                  <a:lnTo>
                    <a:pt x="457" y="49"/>
                  </a:lnTo>
                  <a:lnTo>
                    <a:pt x="457" y="102"/>
                  </a:lnTo>
                  <a:lnTo>
                    <a:pt x="491" y="102"/>
                  </a:lnTo>
                  <a:lnTo>
                    <a:pt x="491" y="49"/>
                  </a:lnTo>
                  <a:lnTo>
                    <a:pt x="491" y="0"/>
                  </a:lnTo>
                  <a:lnTo>
                    <a:pt x="47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iş1ïde"/>
            <p:cNvSpPr/>
            <p:nvPr/>
          </p:nvSpPr>
          <p:spPr bwMode="auto">
            <a:xfrm>
              <a:off x="6059" y="10109"/>
              <a:ext cx="222"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iṩļíḋê"/>
            <p:cNvSpPr/>
            <p:nvPr/>
          </p:nvSpPr>
          <p:spPr bwMode="auto">
            <a:xfrm>
              <a:off x="6128" y="10179"/>
              <a:ext cx="84"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îṥlïḋê"/>
            <p:cNvSpPr/>
            <p:nvPr/>
          </p:nvSpPr>
          <p:spPr bwMode="auto">
            <a:xfrm>
              <a:off x="5270" y="10109"/>
              <a:ext cx="224"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ïşľíḑe"/>
            <p:cNvSpPr/>
            <p:nvPr/>
          </p:nvSpPr>
          <p:spPr bwMode="auto">
            <a:xfrm>
              <a:off x="5337" y="10179"/>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2" name="îṩľîḓé"/>
            <p:cNvSpPr/>
            <p:nvPr/>
          </p:nvSpPr>
          <p:spPr bwMode="auto">
            <a:xfrm>
              <a:off x="4990" y="7393"/>
              <a:ext cx="1630" cy="1873"/>
            </a:xfrm>
            <a:custGeom>
              <a:avLst/>
              <a:gdLst>
                <a:gd name="T0" fmla="*/ 471 w 583"/>
                <a:gd name="T1" fmla="*/ 565 h 670"/>
                <a:gd name="T2" fmla="*/ 564 w 583"/>
                <a:gd name="T3" fmla="*/ 411 h 670"/>
                <a:gd name="T4" fmla="*/ 496 w 583"/>
                <a:gd name="T5" fmla="*/ 75 h 670"/>
                <a:gd name="T6" fmla="*/ 308 w 583"/>
                <a:gd name="T7" fmla="*/ 97 h 670"/>
                <a:gd name="T8" fmla="*/ 162 w 583"/>
                <a:gd name="T9" fmla="*/ 434 h 670"/>
                <a:gd name="T10" fmla="*/ 10 w 583"/>
                <a:gd name="T11" fmla="*/ 555 h 670"/>
                <a:gd name="T12" fmla="*/ 471 w 583"/>
                <a:gd name="T13" fmla="*/ 565 h 670"/>
              </a:gdLst>
              <a:ahLst/>
              <a:cxnLst>
                <a:cxn ang="0">
                  <a:pos x="T0" y="T1"/>
                </a:cxn>
                <a:cxn ang="0">
                  <a:pos x="T2" y="T3"/>
                </a:cxn>
                <a:cxn ang="0">
                  <a:pos x="T4" y="T5"/>
                </a:cxn>
                <a:cxn ang="0">
                  <a:pos x="T6" y="T7"/>
                </a:cxn>
                <a:cxn ang="0">
                  <a:pos x="T8" y="T9"/>
                </a:cxn>
                <a:cxn ang="0">
                  <a:pos x="T10" y="T11"/>
                </a:cxn>
                <a:cxn ang="0">
                  <a:pos x="T12" y="T13"/>
                </a:cxn>
              </a:cxnLst>
              <a:rect l="0" t="0" r="r" b="b"/>
              <a:pathLst>
                <a:path w="583" h="670">
                  <a:moveTo>
                    <a:pt x="471" y="565"/>
                  </a:moveTo>
                  <a:cubicBezTo>
                    <a:pt x="471" y="565"/>
                    <a:pt x="545" y="517"/>
                    <a:pt x="564" y="411"/>
                  </a:cubicBezTo>
                  <a:cubicBezTo>
                    <a:pt x="583" y="304"/>
                    <a:pt x="544" y="149"/>
                    <a:pt x="496" y="75"/>
                  </a:cubicBezTo>
                  <a:cubicBezTo>
                    <a:pt x="449" y="0"/>
                    <a:pt x="321" y="6"/>
                    <a:pt x="308" y="97"/>
                  </a:cubicBezTo>
                  <a:cubicBezTo>
                    <a:pt x="295" y="189"/>
                    <a:pt x="261" y="411"/>
                    <a:pt x="162" y="434"/>
                  </a:cubicBezTo>
                  <a:cubicBezTo>
                    <a:pt x="63" y="456"/>
                    <a:pt x="0" y="479"/>
                    <a:pt x="10" y="555"/>
                  </a:cubicBezTo>
                  <a:cubicBezTo>
                    <a:pt x="19" y="631"/>
                    <a:pt x="392" y="670"/>
                    <a:pt x="471" y="565"/>
                  </a:cubicBezTo>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íṧlîḓè"/>
            <p:cNvSpPr/>
            <p:nvPr/>
          </p:nvSpPr>
          <p:spPr bwMode="auto">
            <a:xfrm>
              <a:off x="4168" y="8227"/>
              <a:ext cx="438" cy="179"/>
            </a:xfrm>
            <a:custGeom>
              <a:avLst/>
              <a:gdLst>
                <a:gd name="T0" fmla="*/ 156 w 157"/>
                <a:gd name="T1" fmla="*/ 5 h 64"/>
                <a:gd name="T2" fmla="*/ 97 w 157"/>
                <a:gd name="T3" fmla="*/ 1 h 64"/>
                <a:gd name="T4" fmla="*/ 0 w 157"/>
                <a:gd name="T5" fmla="*/ 46 h 64"/>
                <a:gd name="T6" fmla="*/ 157 w 157"/>
                <a:gd name="T7" fmla="*/ 64 h 64"/>
                <a:gd name="T8" fmla="*/ 157 w 157"/>
                <a:gd name="T9" fmla="*/ 56 h 64"/>
                <a:gd name="T10" fmla="*/ 156 w 157"/>
                <a:gd name="T11" fmla="*/ 5 h 64"/>
              </a:gdLst>
              <a:ahLst/>
              <a:cxnLst>
                <a:cxn ang="0">
                  <a:pos x="T0" y="T1"/>
                </a:cxn>
                <a:cxn ang="0">
                  <a:pos x="T2" y="T3"/>
                </a:cxn>
                <a:cxn ang="0">
                  <a:pos x="T4" y="T5"/>
                </a:cxn>
                <a:cxn ang="0">
                  <a:pos x="T6" y="T7"/>
                </a:cxn>
                <a:cxn ang="0">
                  <a:pos x="T8" y="T9"/>
                </a:cxn>
                <a:cxn ang="0">
                  <a:pos x="T10" y="T11"/>
                </a:cxn>
              </a:cxnLst>
              <a:rect l="0" t="0" r="r" b="b"/>
              <a:pathLst>
                <a:path w="157" h="64">
                  <a:moveTo>
                    <a:pt x="156" y="5"/>
                  </a:moveTo>
                  <a:cubicBezTo>
                    <a:pt x="156" y="5"/>
                    <a:pt x="120" y="0"/>
                    <a:pt x="97" y="1"/>
                  </a:cubicBezTo>
                  <a:cubicBezTo>
                    <a:pt x="75" y="3"/>
                    <a:pt x="1" y="35"/>
                    <a:pt x="0" y="46"/>
                  </a:cubicBezTo>
                  <a:cubicBezTo>
                    <a:pt x="0" y="57"/>
                    <a:pt x="157" y="64"/>
                    <a:pt x="157" y="64"/>
                  </a:cubicBezTo>
                  <a:cubicBezTo>
                    <a:pt x="157" y="56"/>
                    <a:pt x="157" y="56"/>
                    <a:pt x="157" y="56"/>
                  </a:cubicBezTo>
                  <a:lnTo>
                    <a:pt x="156"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íṧḷîďè"/>
            <p:cNvSpPr/>
            <p:nvPr/>
          </p:nvSpPr>
          <p:spPr bwMode="auto">
            <a:xfrm>
              <a:off x="4165" y="8227"/>
              <a:ext cx="445" cy="181"/>
            </a:xfrm>
            <a:custGeom>
              <a:avLst/>
              <a:gdLst>
                <a:gd name="T0" fmla="*/ 157 w 159"/>
                <a:gd name="T1" fmla="*/ 5 h 65"/>
                <a:gd name="T2" fmla="*/ 157 w 159"/>
                <a:gd name="T3" fmla="*/ 3 h 65"/>
                <a:gd name="T4" fmla="*/ 107 w 159"/>
                <a:gd name="T5" fmla="*/ 0 h 65"/>
                <a:gd name="T6" fmla="*/ 98 w 159"/>
                <a:gd name="T7" fmla="*/ 0 h 65"/>
                <a:gd name="T8" fmla="*/ 73 w 159"/>
                <a:gd name="T9" fmla="*/ 6 h 65"/>
                <a:gd name="T10" fmla="*/ 25 w 159"/>
                <a:gd name="T11" fmla="*/ 26 h 65"/>
                <a:gd name="T12" fmla="*/ 7 w 159"/>
                <a:gd name="T13" fmla="*/ 37 h 65"/>
                <a:gd name="T14" fmla="*/ 2 w 159"/>
                <a:gd name="T15" fmla="*/ 41 h 65"/>
                <a:gd name="T16" fmla="*/ 0 w 159"/>
                <a:gd name="T17" fmla="*/ 46 h 65"/>
                <a:gd name="T18" fmla="*/ 0 w 159"/>
                <a:gd name="T19" fmla="*/ 46 h 65"/>
                <a:gd name="T20" fmla="*/ 1 w 159"/>
                <a:gd name="T21" fmla="*/ 48 h 65"/>
                <a:gd name="T22" fmla="*/ 4 w 159"/>
                <a:gd name="T23" fmla="*/ 50 h 65"/>
                <a:gd name="T24" fmla="*/ 39 w 159"/>
                <a:gd name="T25" fmla="*/ 56 h 65"/>
                <a:gd name="T26" fmla="*/ 158 w 159"/>
                <a:gd name="T27" fmla="*/ 65 h 65"/>
                <a:gd name="T28" fmla="*/ 159 w 159"/>
                <a:gd name="T29" fmla="*/ 65 h 65"/>
                <a:gd name="T30" fmla="*/ 159 w 159"/>
                <a:gd name="T31" fmla="*/ 56 h 65"/>
                <a:gd name="T32" fmla="*/ 158 w 159"/>
                <a:gd name="T33" fmla="*/ 4 h 65"/>
                <a:gd name="T34" fmla="*/ 157 w 159"/>
                <a:gd name="T35" fmla="*/ 3 h 65"/>
                <a:gd name="T36" fmla="*/ 157 w 159"/>
                <a:gd name="T37" fmla="*/ 5 h 65"/>
                <a:gd name="T38" fmla="*/ 155 w 159"/>
                <a:gd name="T39" fmla="*/ 5 h 65"/>
                <a:gd name="T40" fmla="*/ 156 w 159"/>
                <a:gd name="T41" fmla="*/ 56 h 65"/>
                <a:gd name="T42" fmla="*/ 156 w 159"/>
                <a:gd name="T43" fmla="*/ 64 h 65"/>
                <a:gd name="T44" fmla="*/ 158 w 159"/>
                <a:gd name="T45" fmla="*/ 64 h 65"/>
                <a:gd name="T46" fmla="*/ 158 w 159"/>
                <a:gd name="T47" fmla="*/ 62 h 65"/>
                <a:gd name="T48" fmla="*/ 151 w 159"/>
                <a:gd name="T49" fmla="*/ 62 h 65"/>
                <a:gd name="T50" fmla="*/ 65 w 159"/>
                <a:gd name="T51" fmla="*/ 56 h 65"/>
                <a:gd name="T52" fmla="*/ 21 w 159"/>
                <a:gd name="T53" fmla="*/ 51 h 65"/>
                <a:gd name="T54" fmla="*/ 7 w 159"/>
                <a:gd name="T55" fmla="*/ 48 h 65"/>
                <a:gd name="T56" fmla="*/ 3 w 159"/>
                <a:gd name="T57" fmla="*/ 46 h 65"/>
                <a:gd name="T58" fmla="*/ 3 w 159"/>
                <a:gd name="T59" fmla="*/ 46 h 65"/>
                <a:gd name="T60" fmla="*/ 3 w 159"/>
                <a:gd name="T61" fmla="*/ 46 h 65"/>
                <a:gd name="T62" fmla="*/ 2 w 159"/>
                <a:gd name="T63" fmla="*/ 46 h 65"/>
                <a:gd name="T64" fmla="*/ 3 w 159"/>
                <a:gd name="T65" fmla="*/ 46 h 65"/>
                <a:gd name="T66" fmla="*/ 3 w 159"/>
                <a:gd name="T67" fmla="*/ 46 h 65"/>
                <a:gd name="T68" fmla="*/ 2 w 159"/>
                <a:gd name="T69" fmla="*/ 46 h 65"/>
                <a:gd name="T70" fmla="*/ 3 w 159"/>
                <a:gd name="T71" fmla="*/ 46 h 65"/>
                <a:gd name="T72" fmla="*/ 2 w 159"/>
                <a:gd name="T73" fmla="*/ 46 h 65"/>
                <a:gd name="T74" fmla="*/ 3 w 159"/>
                <a:gd name="T75" fmla="*/ 46 h 65"/>
                <a:gd name="T76" fmla="*/ 3 w 159"/>
                <a:gd name="T77" fmla="*/ 46 h 65"/>
                <a:gd name="T78" fmla="*/ 2 w 159"/>
                <a:gd name="T79" fmla="*/ 46 h 65"/>
                <a:gd name="T80" fmla="*/ 3 w 159"/>
                <a:gd name="T81" fmla="*/ 46 h 65"/>
                <a:gd name="T82" fmla="*/ 3 w 159"/>
                <a:gd name="T83" fmla="*/ 44 h 65"/>
                <a:gd name="T84" fmla="*/ 9 w 159"/>
                <a:gd name="T85" fmla="*/ 39 h 65"/>
                <a:gd name="T86" fmla="*/ 54 w 159"/>
                <a:gd name="T87" fmla="*/ 16 h 65"/>
                <a:gd name="T88" fmla="*/ 98 w 159"/>
                <a:gd name="T89" fmla="*/ 3 h 65"/>
                <a:gd name="T90" fmla="*/ 107 w 159"/>
                <a:gd name="T91" fmla="*/ 3 h 65"/>
                <a:gd name="T92" fmla="*/ 140 w 159"/>
                <a:gd name="T93" fmla="*/ 5 h 65"/>
                <a:gd name="T94" fmla="*/ 152 w 159"/>
                <a:gd name="T95" fmla="*/ 6 h 65"/>
                <a:gd name="T96" fmla="*/ 157 w 159"/>
                <a:gd name="T97" fmla="*/ 6 h 65"/>
                <a:gd name="T98" fmla="*/ 157 w 159"/>
                <a:gd name="T99" fmla="*/ 5 h 65"/>
                <a:gd name="T100" fmla="*/ 155 w 159"/>
                <a:gd name="T101" fmla="*/ 5 h 65"/>
                <a:gd name="T102" fmla="*/ 157 w 159"/>
                <a:gd name="T103" fmla="*/ 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65">
                  <a:moveTo>
                    <a:pt x="157" y="5"/>
                  </a:moveTo>
                  <a:cubicBezTo>
                    <a:pt x="157" y="3"/>
                    <a:pt x="157" y="3"/>
                    <a:pt x="157" y="3"/>
                  </a:cubicBezTo>
                  <a:cubicBezTo>
                    <a:pt x="157" y="3"/>
                    <a:pt x="129" y="0"/>
                    <a:pt x="107" y="0"/>
                  </a:cubicBezTo>
                  <a:cubicBezTo>
                    <a:pt x="104" y="0"/>
                    <a:pt x="101" y="0"/>
                    <a:pt x="98" y="0"/>
                  </a:cubicBezTo>
                  <a:cubicBezTo>
                    <a:pt x="92" y="0"/>
                    <a:pt x="83" y="2"/>
                    <a:pt x="73" y="6"/>
                  </a:cubicBezTo>
                  <a:cubicBezTo>
                    <a:pt x="58" y="11"/>
                    <a:pt x="40" y="19"/>
                    <a:pt x="25" y="26"/>
                  </a:cubicBezTo>
                  <a:cubicBezTo>
                    <a:pt x="18" y="30"/>
                    <a:pt x="12" y="33"/>
                    <a:pt x="7" y="37"/>
                  </a:cubicBezTo>
                  <a:cubicBezTo>
                    <a:pt x="5" y="38"/>
                    <a:pt x="3" y="40"/>
                    <a:pt x="2" y="41"/>
                  </a:cubicBezTo>
                  <a:cubicBezTo>
                    <a:pt x="1" y="43"/>
                    <a:pt x="0" y="44"/>
                    <a:pt x="0" y="46"/>
                  </a:cubicBezTo>
                  <a:cubicBezTo>
                    <a:pt x="0" y="46"/>
                    <a:pt x="0" y="46"/>
                    <a:pt x="0" y="46"/>
                  </a:cubicBezTo>
                  <a:cubicBezTo>
                    <a:pt x="0" y="47"/>
                    <a:pt x="0" y="47"/>
                    <a:pt x="1" y="48"/>
                  </a:cubicBezTo>
                  <a:cubicBezTo>
                    <a:pt x="1" y="49"/>
                    <a:pt x="3" y="49"/>
                    <a:pt x="4" y="50"/>
                  </a:cubicBezTo>
                  <a:cubicBezTo>
                    <a:pt x="11" y="53"/>
                    <a:pt x="23" y="55"/>
                    <a:pt x="39" y="56"/>
                  </a:cubicBezTo>
                  <a:cubicBezTo>
                    <a:pt x="85" y="62"/>
                    <a:pt x="158" y="65"/>
                    <a:pt x="158" y="65"/>
                  </a:cubicBezTo>
                  <a:cubicBezTo>
                    <a:pt x="159" y="65"/>
                    <a:pt x="159" y="65"/>
                    <a:pt x="159" y="65"/>
                  </a:cubicBezTo>
                  <a:cubicBezTo>
                    <a:pt x="159" y="56"/>
                    <a:pt x="159" y="56"/>
                    <a:pt x="159" y="56"/>
                  </a:cubicBezTo>
                  <a:cubicBezTo>
                    <a:pt x="158" y="4"/>
                    <a:pt x="158" y="4"/>
                    <a:pt x="158" y="4"/>
                  </a:cubicBezTo>
                  <a:cubicBezTo>
                    <a:pt x="157" y="3"/>
                    <a:pt x="157" y="3"/>
                    <a:pt x="157" y="3"/>
                  </a:cubicBezTo>
                  <a:cubicBezTo>
                    <a:pt x="157" y="5"/>
                    <a:pt x="157" y="5"/>
                    <a:pt x="157" y="5"/>
                  </a:cubicBezTo>
                  <a:cubicBezTo>
                    <a:pt x="155" y="5"/>
                    <a:pt x="155" y="5"/>
                    <a:pt x="155" y="5"/>
                  </a:cubicBezTo>
                  <a:cubicBezTo>
                    <a:pt x="156" y="56"/>
                    <a:pt x="156" y="56"/>
                    <a:pt x="156" y="56"/>
                  </a:cubicBezTo>
                  <a:cubicBezTo>
                    <a:pt x="156" y="64"/>
                    <a:pt x="156" y="64"/>
                    <a:pt x="156" y="64"/>
                  </a:cubicBezTo>
                  <a:cubicBezTo>
                    <a:pt x="158" y="64"/>
                    <a:pt x="158" y="64"/>
                    <a:pt x="158" y="64"/>
                  </a:cubicBezTo>
                  <a:cubicBezTo>
                    <a:pt x="158" y="62"/>
                    <a:pt x="158" y="62"/>
                    <a:pt x="158" y="62"/>
                  </a:cubicBezTo>
                  <a:cubicBezTo>
                    <a:pt x="158" y="62"/>
                    <a:pt x="156" y="62"/>
                    <a:pt x="151" y="62"/>
                  </a:cubicBezTo>
                  <a:cubicBezTo>
                    <a:pt x="136" y="61"/>
                    <a:pt x="99" y="59"/>
                    <a:pt x="65" y="56"/>
                  </a:cubicBezTo>
                  <a:cubicBezTo>
                    <a:pt x="48" y="55"/>
                    <a:pt x="32" y="53"/>
                    <a:pt x="21" y="51"/>
                  </a:cubicBezTo>
                  <a:cubicBezTo>
                    <a:pt x="15" y="50"/>
                    <a:pt x="10" y="49"/>
                    <a:pt x="7" y="48"/>
                  </a:cubicBezTo>
                  <a:cubicBezTo>
                    <a:pt x="5" y="47"/>
                    <a:pt x="4" y="47"/>
                    <a:pt x="3" y="46"/>
                  </a:cubicBezTo>
                  <a:cubicBezTo>
                    <a:pt x="3" y="46"/>
                    <a:pt x="3" y="46"/>
                    <a:pt x="3"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3" y="46"/>
                    <a:pt x="3" y="45"/>
                    <a:pt x="3" y="44"/>
                  </a:cubicBezTo>
                  <a:cubicBezTo>
                    <a:pt x="4" y="43"/>
                    <a:pt x="6" y="41"/>
                    <a:pt x="9" y="39"/>
                  </a:cubicBezTo>
                  <a:cubicBezTo>
                    <a:pt x="18" y="33"/>
                    <a:pt x="36" y="24"/>
                    <a:pt x="54" y="16"/>
                  </a:cubicBezTo>
                  <a:cubicBezTo>
                    <a:pt x="72" y="9"/>
                    <a:pt x="90" y="3"/>
                    <a:pt x="98" y="3"/>
                  </a:cubicBezTo>
                  <a:cubicBezTo>
                    <a:pt x="101" y="3"/>
                    <a:pt x="104" y="3"/>
                    <a:pt x="107" y="3"/>
                  </a:cubicBezTo>
                  <a:cubicBezTo>
                    <a:pt x="118" y="3"/>
                    <a:pt x="130" y="4"/>
                    <a:pt x="140" y="5"/>
                  </a:cubicBezTo>
                  <a:cubicBezTo>
                    <a:pt x="145" y="5"/>
                    <a:pt x="149" y="5"/>
                    <a:pt x="152" y="6"/>
                  </a:cubicBezTo>
                  <a:cubicBezTo>
                    <a:pt x="155" y="6"/>
                    <a:pt x="157" y="6"/>
                    <a:pt x="157" y="6"/>
                  </a:cubicBezTo>
                  <a:cubicBezTo>
                    <a:pt x="157" y="5"/>
                    <a:pt x="157" y="5"/>
                    <a:pt x="157" y="5"/>
                  </a:cubicBezTo>
                  <a:cubicBezTo>
                    <a:pt x="155" y="5"/>
                    <a:pt x="155" y="5"/>
                    <a:pt x="155" y="5"/>
                  </a:cubicBezTo>
                  <a:lnTo>
                    <a:pt x="157"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íśļïḑê"/>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 name="T8" fmla="*/ 2 w 129"/>
                <a:gd name="T9" fmla="*/ 52 h 52"/>
              </a:gdLst>
              <a:ahLst/>
              <a:cxnLst>
                <a:cxn ang="0">
                  <a:pos x="T0" y="T1"/>
                </a:cxn>
                <a:cxn ang="0">
                  <a:pos x="T2" y="T3"/>
                </a:cxn>
                <a:cxn ang="0">
                  <a:pos x="T4" y="T5"/>
                </a:cxn>
                <a:cxn ang="0">
                  <a:pos x="T6" y="T7"/>
                </a:cxn>
                <a:cxn ang="0">
                  <a:pos x="T8" y="T9"/>
                </a:cxn>
              </a:cxnLst>
              <a:rect l="0" t="0" r="r" b="b"/>
              <a:pathLst>
                <a:path w="129" h="52">
                  <a:moveTo>
                    <a:pt x="2" y="52"/>
                  </a:moveTo>
                  <a:lnTo>
                    <a:pt x="129" y="5"/>
                  </a:lnTo>
                  <a:lnTo>
                    <a:pt x="127" y="0"/>
                  </a:lnTo>
                  <a:lnTo>
                    <a:pt x="0" y="48"/>
                  </a:lnTo>
                  <a:lnTo>
                    <a:pt x="2" y="5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išḻîdè"/>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Lst>
              <a:ahLst/>
              <a:cxnLst>
                <a:cxn ang="0">
                  <a:pos x="T0" y="T1"/>
                </a:cxn>
                <a:cxn ang="0">
                  <a:pos x="T2" y="T3"/>
                </a:cxn>
                <a:cxn ang="0">
                  <a:pos x="T4" y="T5"/>
                </a:cxn>
                <a:cxn ang="0">
                  <a:pos x="T6" y="T7"/>
                </a:cxn>
              </a:cxnLst>
              <a:rect l="0" t="0" r="r" b="b"/>
              <a:pathLst>
                <a:path w="129" h="52">
                  <a:moveTo>
                    <a:pt x="2" y="52"/>
                  </a:moveTo>
                  <a:lnTo>
                    <a:pt x="129" y="5"/>
                  </a:lnTo>
                  <a:lnTo>
                    <a:pt x="127" y="0"/>
                  </a:lnTo>
                  <a:lnTo>
                    <a:pt x="0" y="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îšlïḋé"/>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îṣḷïďè"/>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ïsḷïḑ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i$ḻïḓ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îŝḷîḍê"/>
            <p:cNvSpPr/>
            <p:nvPr/>
          </p:nvSpPr>
          <p:spPr bwMode="auto">
            <a:xfrm>
              <a:off x="4620" y="7353"/>
              <a:ext cx="1019" cy="1075"/>
            </a:xfrm>
            <a:custGeom>
              <a:avLst/>
              <a:gdLst>
                <a:gd name="T0" fmla="*/ 364 w 364"/>
                <a:gd name="T1" fmla="*/ 19 h 384"/>
                <a:gd name="T2" fmla="*/ 232 w 364"/>
                <a:gd name="T3" fmla="*/ 125 h 384"/>
                <a:gd name="T4" fmla="*/ 164 w 364"/>
                <a:gd name="T5" fmla="*/ 236 h 384"/>
                <a:gd name="T6" fmla="*/ 6 w 364"/>
                <a:gd name="T7" fmla="*/ 290 h 384"/>
                <a:gd name="T8" fmla="*/ 12 w 364"/>
                <a:gd name="T9" fmla="*/ 384 h 384"/>
                <a:gd name="T10" fmla="*/ 256 w 364"/>
                <a:gd name="T11" fmla="*/ 371 h 384"/>
                <a:gd name="T12" fmla="*/ 364 w 364"/>
                <a:gd name="T13" fmla="*/ 19 h 384"/>
              </a:gdLst>
              <a:ahLst/>
              <a:cxnLst>
                <a:cxn ang="0">
                  <a:pos x="T0" y="T1"/>
                </a:cxn>
                <a:cxn ang="0">
                  <a:pos x="T2" y="T3"/>
                </a:cxn>
                <a:cxn ang="0">
                  <a:pos x="T4" y="T5"/>
                </a:cxn>
                <a:cxn ang="0">
                  <a:pos x="T6" y="T7"/>
                </a:cxn>
                <a:cxn ang="0">
                  <a:pos x="T8" y="T9"/>
                </a:cxn>
                <a:cxn ang="0">
                  <a:pos x="T10" y="T11"/>
                </a:cxn>
                <a:cxn ang="0">
                  <a:pos x="T12" y="T13"/>
                </a:cxn>
              </a:cxnLst>
              <a:rect l="0" t="0" r="r" b="b"/>
              <a:pathLst>
                <a:path w="364" h="384">
                  <a:moveTo>
                    <a:pt x="364" y="19"/>
                  </a:moveTo>
                  <a:cubicBezTo>
                    <a:pt x="364" y="19"/>
                    <a:pt x="307" y="0"/>
                    <a:pt x="232" y="125"/>
                  </a:cubicBezTo>
                  <a:cubicBezTo>
                    <a:pt x="165" y="236"/>
                    <a:pt x="164" y="236"/>
                    <a:pt x="164" y="236"/>
                  </a:cubicBezTo>
                  <a:cubicBezTo>
                    <a:pt x="164" y="236"/>
                    <a:pt x="13" y="264"/>
                    <a:pt x="6" y="290"/>
                  </a:cubicBezTo>
                  <a:cubicBezTo>
                    <a:pt x="0" y="316"/>
                    <a:pt x="12" y="384"/>
                    <a:pt x="12" y="384"/>
                  </a:cubicBezTo>
                  <a:cubicBezTo>
                    <a:pt x="256" y="371"/>
                    <a:pt x="256" y="371"/>
                    <a:pt x="256" y="371"/>
                  </a:cubicBezTo>
                  <a:cubicBezTo>
                    <a:pt x="364" y="19"/>
                    <a:pt x="364" y="19"/>
                    <a:pt x="364" y="19"/>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îṧļïďê"/>
            <p:cNvSpPr/>
            <p:nvPr/>
          </p:nvSpPr>
          <p:spPr bwMode="auto">
            <a:xfrm>
              <a:off x="4858" y="8106"/>
              <a:ext cx="121" cy="121"/>
            </a:xfrm>
            <a:custGeom>
              <a:avLst/>
              <a:gdLst>
                <a:gd name="T0" fmla="*/ 42 w 43"/>
                <a:gd name="T1" fmla="*/ 22 h 43"/>
                <a:gd name="T2" fmla="*/ 41 w 43"/>
                <a:gd name="T3" fmla="*/ 22 h 43"/>
                <a:gd name="T4" fmla="*/ 35 w 43"/>
                <a:gd name="T5" fmla="*/ 36 h 43"/>
                <a:gd name="T6" fmla="*/ 21 w 43"/>
                <a:gd name="T7" fmla="*/ 41 h 43"/>
                <a:gd name="T8" fmla="*/ 7 w 43"/>
                <a:gd name="T9" fmla="*/ 36 h 43"/>
                <a:gd name="T10" fmla="*/ 2 w 43"/>
                <a:gd name="T11" fmla="*/ 22 h 43"/>
                <a:gd name="T12" fmla="*/ 7 w 43"/>
                <a:gd name="T13" fmla="*/ 8 h 43"/>
                <a:gd name="T14" fmla="*/ 21 w 43"/>
                <a:gd name="T15" fmla="*/ 2 h 43"/>
                <a:gd name="T16" fmla="*/ 35 w 43"/>
                <a:gd name="T17" fmla="*/ 8 h 43"/>
                <a:gd name="T18" fmla="*/ 41 w 43"/>
                <a:gd name="T19" fmla="*/ 22 h 43"/>
                <a:gd name="T20" fmla="*/ 42 w 43"/>
                <a:gd name="T21" fmla="*/ 22 h 43"/>
                <a:gd name="T22" fmla="*/ 43 w 43"/>
                <a:gd name="T23" fmla="*/ 22 h 43"/>
                <a:gd name="T24" fmla="*/ 21 w 43"/>
                <a:gd name="T25" fmla="*/ 0 h 43"/>
                <a:gd name="T26" fmla="*/ 0 w 43"/>
                <a:gd name="T27" fmla="*/ 22 h 43"/>
                <a:gd name="T28" fmla="*/ 21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5" y="36"/>
                  </a:cubicBezTo>
                  <a:cubicBezTo>
                    <a:pt x="32" y="39"/>
                    <a:pt x="27" y="41"/>
                    <a:pt x="21" y="41"/>
                  </a:cubicBezTo>
                  <a:cubicBezTo>
                    <a:pt x="16" y="41"/>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9"/>
                    <a:pt x="33" y="0"/>
                    <a:pt x="21" y="0"/>
                  </a:cubicBezTo>
                  <a:cubicBezTo>
                    <a:pt x="9" y="0"/>
                    <a:pt x="0" y="9"/>
                    <a:pt x="0" y="22"/>
                  </a:cubicBezTo>
                  <a:cubicBezTo>
                    <a:pt x="0" y="34"/>
                    <a:pt x="9" y="43"/>
                    <a:pt x="21" y="43"/>
                  </a:cubicBezTo>
                  <a:cubicBezTo>
                    <a:pt x="33" y="43"/>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iṩľidè"/>
            <p:cNvSpPr/>
            <p:nvPr/>
          </p:nvSpPr>
          <p:spPr bwMode="auto">
            <a:xfrm>
              <a:off x="5028" y="8277"/>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7" y="41"/>
                    <a:pt x="12" y="39"/>
                    <a:pt x="8" y="36"/>
                  </a:cubicBezTo>
                  <a:cubicBezTo>
                    <a:pt x="4" y="32"/>
                    <a:pt x="2" y="27"/>
                    <a:pt x="2" y="22"/>
                  </a:cubicBezTo>
                  <a:cubicBezTo>
                    <a:pt x="2" y="16"/>
                    <a:pt x="4" y="11"/>
                    <a:pt x="8" y="8"/>
                  </a:cubicBezTo>
                  <a:cubicBezTo>
                    <a:pt x="12" y="4"/>
                    <a:pt x="17"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îṥlidé"/>
            <p:cNvSpPr/>
            <p:nvPr/>
          </p:nvSpPr>
          <p:spPr bwMode="auto">
            <a:xfrm>
              <a:off x="5161" y="8061"/>
              <a:ext cx="119"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40"/>
                    <a:pt x="27" y="42"/>
                    <a:pt x="22" y="42"/>
                  </a:cubicBezTo>
                  <a:cubicBezTo>
                    <a:pt x="16" y="42"/>
                    <a:pt x="11" y="40"/>
                    <a:pt x="8" y="36"/>
                  </a:cubicBezTo>
                  <a:cubicBezTo>
                    <a:pt x="4" y="32"/>
                    <a:pt x="2" y="27"/>
                    <a:pt x="2" y="22"/>
                  </a:cubicBezTo>
                  <a:cubicBezTo>
                    <a:pt x="2" y="16"/>
                    <a:pt x="4" y="12"/>
                    <a:pt x="8" y="8"/>
                  </a:cubicBezTo>
                  <a:cubicBezTo>
                    <a:pt x="11" y="4"/>
                    <a:pt x="16" y="2"/>
                    <a:pt x="22" y="2"/>
                  </a:cubicBezTo>
                  <a:cubicBezTo>
                    <a:pt x="27" y="2"/>
                    <a:pt x="32" y="4"/>
                    <a:pt x="36" y="8"/>
                  </a:cubicBezTo>
                  <a:cubicBezTo>
                    <a:pt x="39" y="12"/>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iśľîḍê"/>
            <p:cNvSpPr/>
            <p:nvPr/>
          </p:nvSpPr>
          <p:spPr bwMode="auto">
            <a:xfrm>
              <a:off x="4620" y="8242"/>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1" y="17"/>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íṥ1ïḋé"/>
            <p:cNvSpPr/>
            <p:nvPr/>
          </p:nvSpPr>
          <p:spPr bwMode="auto">
            <a:xfrm>
              <a:off x="5265" y="7711"/>
              <a:ext cx="119" cy="121"/>
            </a:xfrm>
            <a:custGeom>
              <a:avLst/>
              <a:gdLst>
                <a:gd name="T0" fmla="*/ 42 w 43"/>
                <a:gd name="T1" fmla="*/ 22 h 43"/>
                <a:gd name="T2" fmla="*/ 41 w 43"/>
                <a:gd name="T3" fmla="*/ 22 h 43"/>
                <a:gd name="T4" fmla="*/ 36 w 43"/>
                <a:gd name="T5" fmla="*/ 36 h 43"/>
                <a:gd name="T6" fmla="*/ 22 w 43"/>
                <a:gd name="T7" fmla="*/ 41 h 43"/>
                <a:gd name="T8" fmla="*/ 8 w 43"/>
                <a:gd name="T9" fmla="*/ 36 h 43"/>
                <a:gd name="T10" fmla="*/ 2 w 43"/>
                <a:gd name="T11" fmla="*/ 22 h 43"/>
                <a:gd name="T12" fmla="*/ 8 w 43"/>
                <a:gd name="T13" fmla="*/ 8 h 43"/>
                <a:gd name="T14" fmla="*/ 22 w 43"/>
                <a:gd name="T15" fmla="*/ 2 h 43"/>
                <a:gd name="T16" fmla="*/ 36 w 43"/>
                <a:gd name="T17" fmla="*/ 8 h 43"/>
                <a:gd name="T18" fmla="*/ 41 w 43"/>
                <a:gd name="T19" fmla="*/ 22 h 43"/>
                <a:gd name="T20" fmla="*/ 42 w 43"/>
                <a:gd name="T21" fmla="*/ 22 h 43"/>
                <a:gd name="T22" fmla="*/ 43 w 43"/>
                <a:gd name="T23" fmla="*/ 22 h 43"/>
                <a:gd name="T24" fmla="*/ 22 w 43"/>
                <a:gd name="T25" fmla="*/ 0 h 43"/>
                <a:gd name="T26" fmla="*/ 0 w 43"/>
                <a:gd name="T27" fmla="*/ 22 h 43"/>
                <a:gd name="T28" fmla="*/ 22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6" y="36"/>
                  </a:cubicBezTo>
                  <a:cubicBezTo>
                    <a:pt x="32" y="39"/>
                    <a:pt x="27" y="41"/>
                    <a:pt x="22" y="41"/>
                  </a:cubicBezTo>
                  <a:cubicBezTo>
                    <a:pt x="16" y="41"/>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3"/>
                    <a:pt x="22" y="43"/>
                  </a:cubicBezTo>
                  <a:cubicBezTo>
                    <a:pt x="34" y="43"/>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ïşlïḍe"/>
            <p:cNvSpPr/>
            <p:nvPr/>
          </p:nvSpPr>
          <p:spPr bwMode="auto">
            <a:xfrm>
              <a:off x="5103" y="7873"/>
              <a:ext cx="95" cy="115"/>
            </a:xfrm>
            <a:custGeom>
              <a:avLst/>
              <a:gdLst>
                <a:gd name="T0" fmla="*/ 32 w 34"/>
                <a:gd name="T1" fmla="*/ 19 h 41"/>
                <a:gd name="T2" fmla="*/ 12 w 34"/>
                <a:gd name="T3" fmla="*/ 39 h 41"/>
                <a:gd name="T4" fmla="*/ 1 w 34"/>
                <a:gd name="T5" fmla="*/ 35 h 41"/>
                <a:gd name="T6" fmla="*/ 0 w 34"/>
                <a:gd name="T7" fmla="*/ 37 h 41"/>
                <a:gd name="T8" fmla="*/ 12 w 34"/>
                <a:gd name="T9" fmla="*/ 41 h 41"/>
                <a:gd name="T10" fmla="*/ 34 w 34"/>
                <a:gd name="T11" fmla="*/ 19 h 41"/>
                <a:gd name="T12" fmla="*/ 23 w 34"/>
                <a:gd name="T13" fmla="*/ 0 h 41"/>
                <a:gd name="T14" fmla="*/ 22 w 34"/>
                <a:gd name="T15" fmla="*/ 2 h 41"/>
                <a:gd name="T16" fmla="*/ 32 w 34"/>
                <a:gd name="T17"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1">
                  <a:moveTo>
                    <a:pt x="32" y="19"/>
                  </a:moveTo>
                  <a:cubicBezTo>
                    <a:pt x="32" y="30"/>
                    <a:pt x="23" y="39"/>
                    <a:pt x="12" y="39"/>
                  </a:cubicBezTo>
                  <a:cubicBezTo>
                    <a:pt x="8" y="39"/>
                    <a:pt x="4" y="37"/>
                    <a:pt x="1" y="35"/>
                  </a:cubicBezTo>
                  <a:cubicBezTo>
                    <a:pt x="1" y="36"/>
                    <a:pt x="1" y="36"/>
                    <a:pt x="0" y="37"/>
                  </a:cubicBezTo>
                  <a:cubicBezTo>
                    <a:pt x="4" y="39"/>
                    <a:pt x="8" y="41"/>
                    <a:pt x="12" y="41"/>
                  </a:cubicBezTo>
                  <a:cubicBezTo>
                    <a:pt x="24" y="41"/>
                    <a:pt x="34" y="31"/>
                    <a:pt x="34" y="19"/>
                  </a:cubicBezTo>
                  <a:cubicBezTo>
                    <a:pt x="34" y="11"/>
                    <a:pt x="30" y="4"/>
                    <a:pt x="23" y="0"/>
                  </a:cubicBezTo>
                  <a:cubicBezTo>
                    <a:pt x="23" y="1"/>
                    <a:pt x="22" y="1"/>
                    <a:pt x="22" y="2"/>
                  </a:cubicBezTo>
                  <a:cubicBezTo>
                    <a:pt x="28" y="5"/>
                    <a:pt x="32" y="11"/>
                    <a:pt x="32" y="1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ïš1ïďe"/>
            <p:cNvSpPr/>
            <p:nvPr/>
          </p:nvSpPr>
          <p:spPr bwMode="auto">
            <a:xfrm>
              <a:off x="5337" y="7510"/>
              <a:ext cx="98" cy="103"/>
            </a:xfrm>
            <a:custGeom>
              <a:avLst/>
              <a:gdLst>
                <a:gd name="T0" fmla="*/ 35 w 35"/>
                <a:gd name="T1" fmla="*/ 15 h 37"/>
                <a:gd name="T2" fmla="*/ 28 w 35"/>
                <a:gd name="T3" fmla="*/ 0 h 37"/>
                <a:gd name="T4" fmla="*/ 27 w 35"/>
                <a:gd name="T5" fmla="*/ 1 h 37"/>
                <a:gd name="T6" fmla="*/ 33 w 35"/>
                <a:gd name="T7" fmla="*/ 15 h 37"/>
                <a:gd name="T8" fmla="*/ 13 w 35"/>
                <a:gd name="T9" fmla="*/ 35 h 37"/>
                <a:gd name="T10" fmla="*/ 1 w 35"/>
                <a:gd name="T11" fmla="*/ 31 h 37"/>
                <a:gd name="T12" fmla="*/ 0 w 35"/>
                <a:gd name="T13" fmla="*/ 33 h 37"/>
                <a:gd name="T14" fmla="*/ 13 w 35"/>
                <a:gd name="T15" fmla="*/ 37 h 37"/>
                <a:gd name="T16" fmla="*/ 35 w 35"/>
                <a:gd name="T17"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7">
                  <a:moveTo>
                    <a:pt x="35" y="15"/>
                  </a:moveTo>
                  <a:cubicBezTo>
                    <a:pt x="35" y="9"/>
                    <a:pt x="32" y="3"/>
                    <a:pt x="28" y="0"/>
                  </a:cubicBezTo>
                  <a:cubicBezTo>
                    <a:pt x="28" y="0"/>
                    <a:pt x="27" y="0"/>
                    <a:pt x="27" y="1"/>
                  </a:cubicBezTo>
                  <a:cubicBezTo>
                    <a:pt x="31" y="5"/>
                    <a:pt x="33" y="9"/>
                    <a:pt x="33" y="15"/>
                  </a:cubicBezTo>
                  <a:cubicBezTo>
                    <a:pt x="33" y="26"/>
                    <a:pt x="24" y="35"/>
                    <a:pt x="13" y="35"/>
                  </a:cubicBezTo>
                  <a:cubicBezTo>
                    <a:pt x="9" y="35"/>
                    <a:pt x="5" y="33"/>
                    <a:pt x="1" y="31"/>
                  </a:cubicBezTo>
                  <a:cubicBezTo>
                    <a:pt x="1" y="31"/>
                    <a:pt x="1" y="32"/>
                    <a:pt x="0" y="33"/>
                  </a:cubicBezTo>
                  <a:cubicBezTo>
                    <a:pt x="4" y="35"/>
                    <a:pt x="8" y="37"/>
                    <a:pt x="13" y="37"/>
                  </a:cubicBezTo>
                  <a:cubicBezTo>
                    <a:pt x="25" y="37"/>
                    <a:pt x="35" y="27"/>
                    <a:pt x="35" y="1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ïş1îḋe"/>
            <p:cNvSpPr/>
            <p:nvPr/>
          </p:nvSpPr>
          <p:spPr bwMode="auto">
            <a:xfrm>
              <a:off x="5221" y="7384"/>
              <a:ext cx="874" cy="1065"/>
            </a:xfrm>
            <a:custGeom>
              <a:avLst/>
              <a:gdLst>
                <a:gd name="T0" fmla="*/ 309 w 312"/>
                <a:gd name="T1" fmla="*/ 381 h 381"/>
                <a:gd name="T2" fmla="*/ 312 w 312"/>
                <a:gd name="T3" fmla="*/ 321 h 381"/>
                <a:gd name="T4" fmla="*/ 156 w 312"/>
                <a:gd name="T5" fmla="*/ 0 h 381"/>
                <a:gd name="T6" fmla="*/ 0 w 312"/>
                <a:gd name="T7" fmla="*/ 321 h 381"/>
                <a:gd name="T8" fmla="*/ 2 w 312"/>
                <a:gd name="T9" fmla="*/ 381 h 381"/>
                <a:gd name="T10" fmla="*/ 309 w 312"/>
                <a:gd name="T11" fmla="*/ 381 h 381"/>
              </a:gdLst>
              <a:ahLst/>
              <a:cxnLst>
                <a:cxn ang="0">
                  <a:pos x="T0" y="T1"/>
                </a:cxn>
                <a:cxn ang="0">
                  <a:pos x="T2" y="T3"/>
                </a:cxn>
                <a:cxn ang="0">
                  <a:pos x="T4" y="T5"/>
                </a:cxn>
                <a:cxn ang="0">
                  <a:pos x="T6" y="T7"/>
                </a:cxn>
                <a:cxn ang="0">
                  <a:pos x="T8" y="T9"/>
                </a:cxn>
                <a:cxn ang="0">
                  <a:pos x="T10" y="T11"/>
                </a:cxn>
              </a:cxnLst>
              <a:rect l="0" t="0" r="r" b="b"/>
              <a:pathLst>
                <a:path w="312" h="381">
                  <a:moveTo>
                    <a:pt x="309" y="381"/>
                  </a:moveTo>
                  <a:cubicBezTo>
                    <a:pt x="311" y="362"/>
                    <a:pt x="312" y="342"/>
                    <a:pt x="312" y="321"/>
                  </a:cubicBezTo>
                  <a:cubicBezTo>
                    <a:pt x="312" y="144"/>
                    <a:pt x="242" y="0"/>
                    <a:pt x="156" y="0"/>
                  </a:cubicBezTo>
                  <a:cubicBezTo>
                    <a:pt x="69" y="0"/>
                    <a:pt x="0" y="144"/>
                    <a:pt x="0" y="321"/>
                  </a:cubicBezTo>
                  <a:cubicBezTo>
                    <a:pt x="0" y="342"/>
                    <a:pt x="1" y="362"/>
                    <a:pt x="2" y="381"/>
                  </a:cubicBezTo>
                  <a:cubicBezTo>
                    <a:pt x="309" y="381"/>
                    <a:pt x="309" y="381"/>
                    <a:pt x="309" y="38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iṣļíḑe"/>
            <p:cNvSpPr/>
            <p:nvPr/>
          </p:nvSpPr>
          <p:spPr bwMode="auto">
            <a:xfrm>
              <a:off x="5225" y="7389"/>
              <a:ext cx="862" cy="1060"/>
            </a:xfrm>
            <a:custGeom>
              <a:avLst/>
              <a:gdLst>
                <a:gd name="T0" fmla="*/ 218 w 308"/>
                <a:gd name="T1" fmla="*/ 226 h 379"/>
                <a:gd name="T2" fmla="*/ 204 w 308"/>
                <a:gd name="T3" fmla="*/ 232 h 379"/>
                <a:gd name="T4" fmla="*/ 198 w 308"/>
                <a:gd name="T5" fmla="*/ 246 h 379"/>
                <a:gd name="T6" fmla="*/ 198 w 308"/>
                <a:gd name="T7" fmla="*/ 248 h 379"/>
                <a:gd name="T8" fmla="*/ 238 w 308"/>
                <a:gd name="T9" fmla="*/ 244 h 379"/>
                <a:gd name="T10" fmla="*/ 232 w 308"/>
                <a:gd name="T11" fmla="*/ 232 h 379"/>
                <a:gd name="T12" fmla="*/ 218 w 308"/>
                <a:gd name="T13" fmla="*/ 226 h 379"/>
                <a:gd name="T14" fmla="*/ 216 w 308"/>
                <a:gd name="T15" fmla="*/ 135 h 379"/>
                <a:gd name="T16" fmla="*/ 202 w 308"/>
                <a:gd name="T17" fmla="*/ 140 h 379"/>
                <a:gd name="T18" fmla="*/ 197 w 308"/>
                <a:gd name="T19" fmla="*/ 154 h 379"/>
                <a:gd name="T20" fmla="*/ 202 w 308"/>
                <a:gd name="T21" fmla="*/ 168 h 379"/>
                <a:gd name="T22" fmla="*/ 216 w 308"/>
                <a:gd name="T23" fmla="*/ 174 h 379"/>
                <a:gd name="T24" fmla="*/ 230 w 308"/>
                <a:gd name="T25" fmla="*/ 168 h 379"/>
                <a:gd name="T26" fmla="*/ 233 w 308"/>
                <a:gd name="T27" fmla="*/ 166 h 379"/>
                <a:gd name="T28" fmla="*/ 216 w 308"/>
                <a:gd name="T29" fmla="*/ 135 h 379"/>
                <a:gd name="T30" fmla="*/ 155 w 308"/>
                <a:gd name="T31" fmla="*/ 0 h 379"/>
                <a:gd name="T32" fmla="*/ 95 w 308"/>
                <a:gd name="T33" fmla="*/ 25 h 379"/>
                <a:gd name="T34" fmla="*/ 46 w 308"/>
                <a:gd name="T35" fmla="*/ 93 h 379"/>
                <a:gd name="T36" fmla="*/ 0 w 308"/>
                <a:gd name="T37" fmla="*/ 319 h 379"/>
                <a:gd name="T38" fmla="*/ 2 w 308"/>
                <a:gd name="T39" fmla="*/ 371 h 379"/>
                <a:gd name="T40" fmla="*/ 1 w 308"/>
                <a:gd name="T41" fmla="*/ 372 h 379"/>
                <a:gd name="T42" fmla="*/ 1 w 308"/>
                <a:gd name="T43" fmla="*/ 377 h 379"/>
                <a:gd name="T44" fmla="*/ 104 w 308"/>
                <a:gd name="T45" fmla="*/ 374 h 379"/>
                <a:gd name="T46" fmla="*/ 301 w 308"/>
                <a:gd name="T47" fmla="*/ 379 h 379"/>
                <a:gd name="T48" fmla="*/ 301 w 308"/>
                <a:gd name="T49" fmla="*/ 379 h 379"/>
                <a:gd name="T50" fmla="*/ 308 w 308"/>
                <a:gd name="T51" fmla="*/ 379 h 379"/>
                <a:gd name="T52" fmla="*/ 308 w 308"/>
                <a:gd name="T53" fmla="*/ 379 h 379"/>
                <a:gd name="T54" fmla="*/ 307 w 308"/>
                <a:gd name="T55" fmla="*/ 379 h 379"/>
                <a:gd name="T56" fmla="*/ 308 w 308"/>
                <a:gd name="T57" fmla="*/ 368 h 379"/>
                <a:gd name="T58" fmla="*/ 274 w 308"/>
                <a:gd name="T59" fmla="*/ 368 h 379"/>
                <a:gd name="T60" fmla="*/ 136 w 308"/>
                <a:gd name="T61" fmla="*/ 364 h 379"/>
                <a:gd name="T62" fmla="*/ 84 w 308"/>
                <a:gd name="T63" fmla="*/ 363 h 379"/>
                <a:gd name="T64" fmla="*/ 82 w 308"/>
                <a:gd name="T65" fmla="*/ 293 h 379"/>
                <a:gd name="T66" fmla="*/ 128 w 308"/>
                <a:gd name="T67" fmla="*/ 279 h 379"/>
                <a:gd name="T68" fmla="*/ 131 w 308"/>
                <a:gd name="T69" fmla="*/ 273 h 379"/>
                <a:gd name="T70" fmla="*/ 197 w 308"/>
                <a:gd name="T71" fmla="*/ 249 h 379"/>
                <a:gd name="T72" fmla="*/ 196 w 308"/>
                <a:gd name="T73" fmla="*/ 246 h 379"/>
                <a:gd name="T74" fmla="*/ 218 w 308"/>
                <a:gd name="T75" fmla="*/ 224 h 379"/>
                <a:gd name="T76" fmla="*/ 240 w 308"/>
                <a:gd name="T77" fmla="*/ 243 h 379"/>
                <a:gd name="T78" fmla="*/ 273 w 308"/>
                <a:gd name="T79" fmla="*/ 241 h 379"/>
                <a:gd name="T80" fmla="*/ 234 w 308"/>
                <a:gd name="T81" fmla="*/ 168 h 379"/>
                <a:gd name="T82" fmla="*/ 216 w 308"/>
                <a:gd name="T83" fmla="*/ 176 h 379"/>
                <a:gd name="T84" fmla="*/ 195 w 308"/>
                <a:gd name="T85" fmla="*/ 154 h 379"/>
                <a:gd name="T86" fmla="*/ 215 w 308"/>
                <a:gd name="T87" fmla="*/ 133 h 379"/>
                <a:gd name="T88" fmla="*/ 204 w 308"/>
                <a:gd name="T89" fmla="*/ 111 h 379"/>
                <a:gd name="T90" fmla="*/ 159 w 308"/>
                <a:gd name="T91" fmla="*/ 0 h 379"/>
                <a:gd name="T92" fmla="*/ 155 w 308"/>
                <a:gd name="T93"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8" h="379">
                  <a:moveTo>
                    <a:pt x="218" y="226"/>
                  </a:moveTo>
                  <a:cubicBezTo>
                    <a:pt x="213" y="226"/>
                    <a:pt x="208" y="229"/>
                    <a:pt x="204" y="232"/>
                  </a:cubicBezTo>
                  <a:cubicBezTo>
                    <a:pt x="201" y="236"/>
                    <a:pt x="198" y="241"/>
                    <a:pt x="198" y="246"/>
                  </a:cubicBezTo>
                  <a:cubicBezTo>
                    <a:pt x="198" y="247"/>
                    <a:pt x="198" y="248"/>
                    <a:pt x="198" y="248"/>
                  </a:cubicBezTo>
                  <a:cubicBezTo>
                    <a:pt x="212" y="246"/>
                    <a:pt x="226" y="245"/>
                    <a:pt x="238" y="244"/>
                  </a:cubicBezTo>
                  <a:cubicBezTo>
                    <a:pt x="237" y="239"/>
                    <a:pt x="235" y="235"/>
                    <a:pt x="232" y="232"/>
                  </a:cubicBezTo>
                  <a:cubicBezTo>
                    <a:pt x="229" y="229"/>
                    <a:pt x="224" y="226"/>
                    <a:pt x="218" y="226"/>
                  </a:cubicBezTo>
                  <a:moveTo>
                    <a:pt x="216" y="135"/>
                  </a:moveTo>
                  <a:cubicBezTo>
                    <a:pt x="211" y="135"/>
                    <a:pt x="206" y="137"/>
                    <a:pt x="202" y="140"/>
                  </a:cubicBezTo>
                  <a:cubicBezTo>
                    <a:pt x="199" y="144"/>
                    <a:pt x="197" y="149"/>
                    <a:pt x="197" y="154"/>
                  </a:cubicBezTo>
                  <a:cubicBezTo>
                    <a:pt x="197" y="160"/>
                    <a:pt x="199" y="165"/>
                    <a:pt x="202" y="168"/>
                  </a:cubicBezTo>
                  <a:cubicBezTo>
                    <a:pt x="206" y="172"/>
                    <a:pt x="211" y="174"/>
                    <a:pt x="216" y="174"/>
                  </a:cubicBezTo>
                  <a:cubicBezTo>
                    <a:pt x="222" y="174"/>
                    <a:pt x="227" y="172"/>
                    <a:pt x="230" y="168"/>
                  </a:cubicBezTo>
                  <a:cubicBezTo>
                    <a:pt x="231" y="168"/>
                    <a:pt x="232" y="167"/>
                    <a:pt x="233" y="166"/>
                  </a:cubicBezTo>
                  <a:cubicBezTo>
                    <a:pt x="216" y="135"/>
                    <a:pt x="216" y="135"/>
                    <a:pt x="216" y="135"/>
                  </a:cubicBezTo>
                  <a:moveTo>
                    <a:pt x="155" y="0"/>
                  </a:moveTo>
                  <a:cubicBezTo>
                    <a:pt x="134" y="0"/>
                    <a:pt x="113" y="9"/>
                    <a:pt x="95" y="25"/>
                  </a:cubicBezTo>
                  <a:cubicBezTo>
                    <a:pt x="76" y="41"/>
                    <a:pt x="60" y="64"/>
                    <a:pt x="46" y="93"/>
                  </a:cubicBezTo>
                  <a:cubicBezTo>
                    <a:pt x="17" y="151"/>
                    <a:pt x="0" y="231"/>
                    <a:pt x="0" y="319"/>
                  </a:cubicBezTo>
                  <a:cubicBezTo>
                    <a:pt x="0" y="337"/>
                    <a:pt x="1" y="354"/>
                    <a:pt x="2" y="371"/>
                  </a:cubicBezTo>
                  <a:cubicBezTo>
                    <a:pt x="1" y="372"/>
                    <a:pt x="1" y="372"/>
                    <a:pt x="1" y="372"/>
                  </a:cubicBezTo>
                  <a:cubicBezTo>
                    <a:pt x="1" y="373"/>
                    <a:pt x="1" y="375"/>
                    <a:pt x="1" y="377"/>
                  </a:cubicBezTo>
                  <a:cubicBezTo>
                    <a:pt x="30" y="375"/>
                    <a:pt x="66" y="374"/>
                    <a:pt x="104" y="374"/>
                  </a:cubicBezTo>
                  <a:cubicBezTo>
                    <a:pt x="199" y="374"/>
                    <a:pt x="301" y="379"/>
                    <a:pt x="301" y="379"/>
                  </a:cubicBezTo>
                  <a:cubicBezTo>
                    <a:pt x="301" y="379"/>
                    <a:pt x="301" y="379"/>
                    <a:pt x="301" y="379"/>
                  </a:cubicBezTo>
                  <a:cubicBezTo>
                    <a:pt x="308" y="379"/>
                    <a:pt x="308" y="379"/>
                    <a:pt x="308" y="379"/>
                  </a:cubicBezTo>
                  <a:cubicBezTo>
                    <a:pt x="308" y="379"/>
                    <a:pt x="308" y="379"/>
                    <a:pt x="308" y="379"/>
                  </a:cubicBezTo>
                  <a:cubicBezTo>
                    <a:pt x="307" y="379"/>
                    <a:pt x="307" y="379"/>
                    <a:pt x="307" y="379"/>
                  </a:cubicBezTo>
                  <a:cubicBezTo>
                    <a:pt x="307" y="375"/>
                    <a:pt x="307" y="372"/>
                    <a:pt x="308" y="368"/>
                  </a:cubicBezTo>
                  <a:cubicBezTo>
                    <a:pt x="296" y="368"/>
                    <a:pt x="285" y="368"/>
                    <a:pt x="274" y="368"/>
                  </a:cubicBezTo>
                  <a:cubicBezTo>
                    <a:pt x="219" y="368"/>
                    <a:pt x="164" y="366"/>
                    <a:pt x="136" y="364"/>
                  </a:cubicBezTo>
                  <a:cubicBezTo>
                    <a:pt x="84" y="363"/>
                    <a:pt x="84" y="363"/>
                    <a:pt x="84" y="363"/>
                  </a:cubicBezTo>
                  <a:cubicBezTo>
                    <a:pt x="82" y="293"/>
                    <a:pt x="82" y="293"/>
                    <a:pt x="82" y="293"/>
                  </a:cubicBezTo>
                  <a:cubicBezTo>
                    <a:pt x="128" y="279"/>
                    <a:pt x="128" y="279"/>
                    <a:pt x="128" y="279"/>
                  </a:cubicBezTo>
                  <a:cubicBezTo>
                    <a:pt x="129" y="276"/>
                    <a:pt x="130" y="274"/>
                    <a:pt x="131" y="273"/>
                  </a:cubicBezTo>
                  <a:cubicBezTo>
                    <a:pt x="138" y="261"/>
                    <a:pt x="167" y="253"/>
                    <a:pt x="197" y="249"/>
                  </a:cubicBezTo>
                  <a:cubicBezTo>
                    <a:pt x="196" y="248"/>
                    <a:pt x="196" y="247"/>
                    <a:pt x="196" y="246"/>
                  </a:cubicBezTo>
                  <a:cubicBezTo>
                    <a:pt x="196" y="234"/>
                    <a:pt x="206" y="224"/>
                    <a:pt x="218" y="224"/>
                  </a:cubicBezTo>
                  <a:cubicBezTo>
                    <a:pt x="229" y="224"/>
                    <a:pt x="238" y="233"/>
                    <a:pt x="240" y="243"/>
                  </a:cubicBezTo>
                  <a:cubicBezTo>
                    <a:pt x="259" y="242"/>
                    <a:pt x="273" y="241"/>
                    <a:pt x="273" y="241"/>
                  </a:cubicBezTo>
                  <a:cubicBezTo>
                    <a:pt x="234" y="168"/>
                    <a:pt x="234" y="168"/>
                    <a:pt x="234" y="168"/>
                  </a:cubicBezTo>
                  <a:cubicBezTo>
                    <a:pt x="230" y="173"/>
                    <a:pt x="224" y="176"/>
                    <a:pt x="216" y="176"/>
                  </a:cubicBezTo>
                  <a:cubicBezTo>
                    <a:pt x="204" y="176"/>
                    <a:pt x="195" y="167"/>
                    <a:pt x="195" y="154"/>
                  </a:cubicBezTo>
                  <a:cubicBezTo>
                    <a:pt x="195" y="143"/>
                    <a:pt x="204" y="133"/>
                    <a:pt x="215" y="133"/>
                  </a:cubicBezTo>
                  <a:cubicBezTo>
                    <a:pt x="204" y="111"/>
                    <a:pt x="204" y="111"/>
                    <a:pt x="204" y="111"/>
                  </a:cubicBezTo>
                  <a:cubicBezTo>
                    <a:pt x="159" y="0"/>
                    <a:pt x="159" y="0"/>
                    <a:pt x="159" y="0"/>
                  </a:cubicBezTo>
                  <a:cubicBezTo>
                    <a:pt x="158" y="0"/>
                    <a:pt x="156" y="0"/>
                    <a:pt x="155" y="0"/>
                  </a:cubicBezTo>
                </a:path>
              </a:pathLst>
            </a:custGeom>
            <a:solidFill>
              <a:srgbClr val="E4A6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ísľîḍè"/>
            <p:cNvSpPr/>
            <p:nvPr/>
          </p:nvSpPr>
          <p:spPr bwMode="auto">
            <a:xfrm>
              <a:off x="5432" y="8047"/>
              <a:ext cx="121"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9" y="0"/>
                    <a:pt x="0" y="10"/>
                    <a:pt x="0" y="22"/>
                  </a:cubicBezTo>
                  <a:cubicBezTo>
                    <a:pt x="0" y="34"/>
                    <a:pt x="9"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ïslïḍe"/>
            <p:cNvSpPr/>
            <p:nvPr/>
          </p:nvSpPr>
          <p:spPr bwMode="auto">
            <a:xfrm>
              <a:off x="5235" y="8259"/>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iŝlide"/>
            <p:cNvSpPr/>
            <p:nvPr/>
          </p:nvSpPr>
          <p:spPr bwMode="auto">
            <a:xfrm>
              <a:off x="5490" y="8259"/>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íSľiḑè"/>
            <p:cNvSpPr/>
            <p:nvPr/>
          </p:nvSpPr>
          <p:spPr bwMode="auto">
            <a:xfrm>
              <a:off x="5599" y="7882"/>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2"/>
                    <a:pt x="36" y="36"/>
                  </a:cubicBezTo>
                  <a:cubicBezTo>
                    <a:pt x="32" y="40"/>
                    <a:pt x="27" y="42"/>
                    <a:pt x="22" y="42"/>
                  </a:cubicBezTo>
                  <a:cubicBezTo>
                    <a:pt x="16" y="42"/>
                    <a:pt x="12" y="40"/>
                    <a:pt x="8" y="36"/>
                  </a:cubicBezTo>
                  <a:cubicBezTo>
                    <a:pt x="4" y="32"/>
                    <a:pt x="2" y="28"/>
                    <a:pt x="2" y="22"/>
                  </a:cubicBezTo>
                  <a:cubicBezTo>
                    <a:pt x="2" y="17"/>
                    <a:pt x="4" y="12"/>
                    <a:pt x="8" y="8"/>
                  </a:cubicBezTo>
                  <a:cubicBezTo>
                    <a:pt x="12" y="4"/>
                    <a:pt x="16" y="2"/>
                    <a:pt x="22" y="2"/>
                  </a:cubicBezTo>
                  <a:cubicBezTo>
                    <a:pt x="27" y="2"/>
                    <a:pt x="32" y="4"/>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ïṧlïďé"/>
            <p:cNvSpPr/>
            <p:nvPr/>
          </p:nvSpPr>
          <p:spPr bwMode="auto">
            <a:xfrm>
              <a:off x="5333" y="7784"/>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6" y="41"/>
                    <a:pt x="12" y="39"/>
                    <a:pt x="8" y="36"/>
                  </a:cubicBezTo>
                  <a:cubicBezTo>
                    <a:pt x="4" y="32"/>
                    <a:pt x="2" y="27"/>
                    <a:pt x="2" y="22"/>
                  </a:cubicBezTo>
                  <a:cubicBezTo>
                    <a:pt x="2" y="16"/>
                    <a:pt x="4" y="11"/>
                    <a:pt x="8" y="8"/>
                  </a:cubicBezTo>
                  <a:cubicBezTo>
                    <a:pt x="12" y="4"/>
                    <a:pt x="16"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ïṥľiḑe"/>
            <p:cNvSpPr/>
            <p:nvPr/>
          </p:nvSpPr>
          <p:spPr bwMode="auto">
            <a:xfrm>
              <a:off x="5518" y="7653"/>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ï$ľîḋé"/>
            <p:cNvSpPr/>
            <p:nvPr/>
          </p:nvSpPr>
          <p:spPr bwMode="auto">
            <a:xfrm>
              <a:off x="5773" y="8016"/>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3"/>
                    <a:pt x="36" y="36"/>
                  </a:cubicBezTo>
                  <a:cubicBezTo>
                    <a:pt x="33" y="40"/>
                    <a:pt x="28" y="42"/>
                    <a:pt x="22" y="42"/>
                  </a:cubicBezTo>
                  <a:cubicBezTo>
                    <a:pt x="17" y="42"/>
                    <a:pt x="12" y="40"/>
                    <a:pt x="8" y="36"/>
                  </a:cubicBezTo>
                  <a:cubicBezTo>
                    <a:pt x="5" y="33"/>
                    <a:pt x="2" y="28"/>
                    <a:pt x="2" y="22"/>
                  </a:cubicBezTo>
                  <a:cubicBezTo>
                    <a:pt x="2" y="17"/>
                    <a:pt x="5" y="12"/>
                    <a:pt x="8" y="8"/>
                  </a:cubicBezTo>
                  <a:cubicBezTo>
                    <a:pt x="12" y="5"/>
                    <a:pt x="17" y="2"/>
                    <a:pt x="22" y="2"/>
                  </a:cubicBezTo>
                  <a:cubicBezTo>
                    <a:pt x="28" y="2"/>
                    <a:pt x="33" y="5"/>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ïSļiḍé"/>
            <p:cNvSpPr/>
            <p:nvPr/>
          </p:nvSpPr>
          <p:spPr bwMode="auto">
            <a:xfrm>
              <a:off x="5911" y="8296"/>
              <a:ext cx="119"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išļîďé"/>
            <p:cNvSpPr/>
            <p:nvPr/>
          </p:nvSpPr>
          <p:spPr bwMode="auto">
            <a:xfrm>
              <a:off x="5770" y="7761"/>
              <a:ext cx="121" cy="121"/>
            </a:xfrm>
            <a:custGeom>
              <a:avLst/>
              <a:gdLst>
                <a:gd name="T0" fmla="*/ 42 w 43"/>
                <a:gd name="T1" fmla="*/ 21 h 43"/>
                <a:gd name="T2" fmla="*/ 41 w 43"/>
                <a:gd name="T3" fmla="*/ 21 h 43"/>
                <a:gd name="T4" fmla="*/ 35 w 43"/>
                <a:gd name="T5" fmla="*/ 35 h 43"/>
                <a:gd name="T6" fmla="*/ 21 w 43"/>
                <a:gd name="T7" fmla="*/ 41 h 43"/>
                <a:gd name="T8" fmla="*/ 7 w 43"/>
                <a:gd name="T9" fmla="*/ 35 h 43"/>
                <a:gd name="T10" fmla="*/ 2 w 43"/>
                <a:gd name="T11" fmla="*/ 21 h 43"/>
                <a:gd name="T12" fmla="*/ 7 w 43"/>
                <a:gd name="T13" fmla="*/ 7 h 43"/>
                <a:gd name="T14" fmla="*/ 21 w 43"/>
                <a:gd name="T15" fmla="*/ 2 h 43"/>
                <a:gd name="T16" fmla="*/ 35 w 43"/>
                <a:gd name="T17" fmla="*/ 7 h 43"/>
                <a:gd name="T18" fmla="*/ 41 w 43"/>
                <a:gd name="T19" fmla="*/ 21 h 43"/>
                <a:gd name="T20" fmla="*/ 42 w 43"/>
                <a:gd name="T21" fmla="*/ 21 h 43"/>
                <a:gd name="T22" fmla="*/ 43 w 43"/>
                <a:gd name="T23" fmla="*/ 21 h 43"/>
                <a:gd name="T24" fmla="*/ 21 w 43"/>
                <a:gd name="T25" fmla="*/ 0 h 43"/>
                <a:gd name="T26" fmla="*/ 0 w 43"/>
                <a:gd name="T27" fmla="*/ 21 h 43"/>
                <a:gd name="T28" fmla="*/ 21 w 43"/>
                <a:gd name="T29" fmla="*/ 43 h 43"/>
                <a:gd name="T30" fmla="*/ 43 w 43"/>
                <a:gd name="T31" fmla="*/ 21 h 43"/>
                <a:gd name="T32" fmla="*/ 42 w 43"/>
                <a:gd name="T33"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1"/>
                  </a:moveTo>
                  <a:cubicBezTo>
                    <a:pt x="41" y="21"/>
                    <a:pt x="41" y="21"/>
                    <a:pt x="41" y="21"/>
                  </a:cubicBezTo>
                  <a:cubicBezTo>
                    <a:pt x="41" y="27"/>
                    <a:pt x="39" y="32"/>
                    <a:pt x="35" y="35"/>
                  </a:cubicBezTo>
                  <a:cubicBezTo>
                    <a:pt x="32" y="39"/>
                    <a:pt x="27" y="41"/>
                    <a:pt x="21" y="41"/>
                  </a:cubicBezTo>
                  <a:cubicBezTo>
                    <a:pt x="16" y="41"/>
                    <a:pt x="11" y="39"/>
                    <a:pt x="7" y="35"/>
                  </a:cubicBezTo>
                  <a:cubicBezTo>
                    <a:pt x="4" y="32"/>
                    <a:pt x="2" y="27"/>
                    <a:pt x="2" y="21"/>
                  </a:cubicBezTo>
                  <a:cubicBezTo>
                    <a:pt x="2" y="16"/>
                    <a:pt x="4" y="11"/>
                    <a:pt x="7" y="7"/>
                  </a:cubicBezTo>
                  <a:cubicBezTo>
                    <a:pt x="11" y="4"/>
                    <a:pt x="16" y="2"/>
                    <a:pt x="21" y="2"/>
                  </a:cubicBezTo>
                  <a:cubicBezTo>
                    <a:pt x="27" y="2"/>
                    <a:pt x="32" y="4"/>
                    <a:pt x="35" y="7"/>
                  </a:cubicBezTo>
                  <a:cubicBezTo>
                    <a:pt x="39" y="11"/>
                    <a:pt x="41" y="16"/>
                    <a:pt x="41" y="21"/>
                  </a:cubicBezTo>
                  <a:cubicBezTo>
                    <a:pt x="42" y="21"/>
                    <a:pt x="42" y="21"/>
                    <a:pt x="42" y="21"/>
                  </a:cubicBezTo>
                  <a:cubicBezTo>
                    <a:pt x="43" y="21"/>
                    <a:pt x="43" y="21"/>
                    <a:pt x="43" y="21"/>
                  </a:cubicBezTo>
                  <a:cubicBezTo>
                    <a:pt x="43" y="9"/>
                    <a:pt x="33" y="0"/>
                    <a:pt x="21" y="0"/>
                  </a:cubicBezTo>
                  <a:cubicBezTo>
                    <a:pt x="9" y="0"/>
                    <a:pt x="0" y="9"/>
                    <a:pt x="0" y="21"/>
                  </a:cubicBezTo>
                  <a:cubicBezTo>
                    <a:pt x="0" y="34"/>
                    <a:pt x="9" y="43"/>
                    <a:pt x="21" y="43"/>
                  </a:cubicBezTo>
                  <a:cubicBezTo>
                    <a:pt x="33" y="43"/>
                    <a:pt x="43" y="34"/>
                    <a:pt x="43" y="21"/>
                  </a:cubicBezTo>
                  <a:cubicBezTo>
                    <a:pt x="42" y="21"/>
                    <a:pt x="42" y="21"/>
                    <a:pt x="42" y="2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îśļïďé"/>
            <p:cNvSpPr/>
            <p:nvPr/>
          </p:nvSpPr>
          <p:spPr bwMode="auto">
            <a:xfrm>
              <a:off x="5418" y="7451"/>
              <a:ext cx="117" cy="117"/>
            </a:xfrm>
            <a:custGeom>
              <a:avLst/>
              <a:gdLst>
                <a:gd name="T0" fmla="*/ 20 w 42"/>
                <a:gd name="T1" fmla="*/ 42 h 42"/>
                <a:gd name="T2" fmla="*/ 42 w 42"/>
                <a:gd name="T3" fmla="*/ 21 h 42"/>
                <a:gd name="T4" fmla="*/ 27 w 42"/>
                <a:gd name="T5" fmla="*/ 0 h 42"/>
                <a:gd name="T6" fmla="*/ 25 w 42"/>
                <a:gd name="T7" fmla="*/ 1 h 42"/>
                <a:gd name="T8" fmla="*/ 40 w 42"/>
                <a:gd name="T9" fmla="*/ 21 h 42"/>
                <a:gd name="T10" fmla="*/ 20 w 42"/>
                <a:gd name="T11" fmla="*/ 40 h 42"/>
                <a:gd name="T12" fmla="*/ 2 w 42"/>
                <a:gd name="T13" fmla="*/ 27 h 42"/>
                <a:gd name="T14" fmla="*/ 0 w 42"/>
                <a:gd name="T15" fmla="*/ 29 h 42"/>
                <a:gd name="T16" fmla="*/ 20 w 42"/>
                <a:gd name="T17"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20" y="42"/>
                  </a:moveTo>
                  <a:cubicBezTo>
                    <a:pt x="32" y="42"/>
                    <a:pt x="42" y="33"/>
                    <a:pt x="42" y="21"/>
                  </a:cubicBezTo>
                  <a:cubicBezTo>
                    <a:pt x="42" y="11"/>
                    <a:pt x="36" y="3"/>
                    <a:pt x="27" y="0"/>
                  </a:cubicBezTo>
                  <a:cubicBezTo>
                    <a:pt x="26" y="0"/>
                    <a:pt x="26" y="1"/>
                    <a:pt x="25" y="1"/>
                  </a:cubicBezTo>
                  <a:cubicBezTo>
                    <a:pt x="34" y="3"/>
                    <a:pt x="40" y="11"/>
                    <a:pt x="40" y="21"/>
                  </a:cubicBezTo>
                  <a:cubicBezTo>
                    <a:pt x="40" y="31"/>
                    <a:pt x="31" y="40"/>
                    <a:pt x="20" y="40"/>
                  </a:cubicBezTo>
                  <a:cubicBezTo>
                    <a:pt x="12" y="40"/>
                    <a:pt x="4" y="35"/>
                    <a:pt x="2" y="27"/>
                  </a:cubicBezTo>
                  <a:cubicBezTo>
                    <a:pt x="1" y="27"/>
                    <a:pt x="1" y="28"/>
                    <a:pt x="0" y="29"/>
                  </a:cubicBezTo>
                  <a:cubicBezTo>
                    <a:pt x="3" y="37"/>
                    <a:pt x="11" y="42"/>
                    <a:pt x="20"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işlîďê"/>
            <p:cNvSpPr/>
            <p:nvPr/>
          </p:nvSpPr>
          <p:spPr bwMode="auto">
            <a:xfrm>
              <a:off x="5234" y="7968"/>
              <a:ext cx="95" cy="124"/>
            </a:xfrm>
            <a:custGeom>
              <a:avLst/>
              <a:gdLst>
                <a:gd name="T0" fmla="*/ 34 w 34"/>
                <a:gd name="T1" fmla="*/ 22 h 44"/>
                <a:gd name="T2" fmla="*/ 12 w 34"/>
                <a:gd name="T3" fmla="*/ 0 h 44"/>
                <a:gd name="T4" fmla="*/ 5 w 34"/>
                <a:gd name="T5" fmla="*/ 1 h 44"/>
                <a:gd name="T6" fmla="*/ 5 w 34"/>
                <a:gd name="T7" fmla="*/ 4 h 44"/>
                <a:gd name="T8" fmla="*/ 12 w 34"/>
                <a:gd name="T9" fmla="*/ 2 h 44"/>
                <a:gd name="T10" fmla="*/ 32 w 34"/>
                <a:gd name="T11" fmla="*/ 22 h 44"/>
                <a:gd name="T12" fmla="*/ 12 w 34"/>
                <a:gd name="T13" fmla="*/ 42 h 44"/>
                <a:gd name="T14" fmla="*/ 0 w 34"/>
                <a:gd name="T15" fmla="*/ 38 h 44"/>
                <a:gd name="T16" fmla="*/ 0 w 34"/>
                <a:gd name="T17" fmla="*/ 40 h 44"/>
                <a:gd name="T18" fmla="*/ 12 w 34"/>
                <a:gd name="T19" fmla="*/ 44 h 44"/>
                <a:gd name="T20" fmla="*/ 34 w 34"/>
                <a:gd name="T21"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44">
                  <a:moveTo>
                    <a:pt x="34" y="22"/>
                  </a:moveTo>
                  <a:cubicBezTo>
                    <a:pt x="34" y="10"/>
                    <a:pt x="24" y="0"/>
                    <a:pt x="12" y="0"/>
                  </a:cubicBezTo>
                  <a:cubicBezTo>
                    <a:pt x="9" y="0"/>
                    <a:pt x="7" y="1"/>
                    <a:pt x="5" y="1"/>
                  </a:cubicBezTo>
                  <a:cubicBezTo>
                    <a:pt x="5" y="2"/>
                    <a:pt x="5" y="3"/>
                    <a:pt x="5" y="4"/>
                  </a:cubicBezTo>
                  <a:cubicBezTo>
                    <a:pt x="7" y="3"/>
                    <a:pt x="9" y="2"/>
                    <a:pt x="12" y="2"/>
                  </a:cubicBezTo>
                  <a:cubicBezTo>
                    <a:pt x="23" y="2"/>
                    <a:pt x="32" y="11"/>
                    <a:pt x="32" y="22"/>
                  </a:cubicBezTo>
                  <a:cubicBezTo>
                    <a:pt x="32" y="33"/>
                    <a:pt x="23" y="42"/>
                    <a:pt x="12" y="42"/>
                  </a:cubicBezTo>
                  <a:cubicBezTo>
                    <a:pt x="7" y="42"/>
                    <a:pt x="3" y="40"/>
                    <a:pt x="0" y="38"/>
                  </a:cubicBezTo>
                  <a:cubicBezTo>
                    <a:pt x="0" y="38"/>
                    <a:pt x="0" y="39"/>
                    <a:pt x="0" y="40"/>
                  </a:cubicBezTo>
                  <a:cubicBezTo>
                    <a:pt x="3" y="42"/>
                    <a:pt x="7" y="44"/>
                    <a:pt x="12" y="44"/>
                  </a:cubicBezTo>
                  <a:cubicBezTo>
                    <a:pt x="24" y="44"/>
                    <a:pt x="34" y="34"/>
                    <a:pt x="34"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îs1ïḍê"/>
            <p:cNvSpPr/>
            <p:nvPr/>
          </p:nvSpPr>
          <p:spPr bwMode="auto">
            <a:xfrm>
              <a:off x="5216" y="7380"/>
              <a:ext cx="881" cy="1069"/>
            </a:xfrm>
            <a:custGeom>
              <a:avLst/>
              <a:gdLst>
                <a:gd name="T0" fmla="*/ 313 w 315"/>
                <a:gd name="T1" fmla="*/ 382 h 382"/>
                <a:gd name="T2" fmla="*/ 315 w 315"/>
                <a:gd name="T3" fmla="*/ 322 h 382"/>
                <a:gd name="T4" fmla="*/ 269 w 315"/>
                <a:gd name="T5" fmla="*/ 95 h 382"/>
                <a:gd name="T6" fmla="*/ 219 w 315"/>
                <a:gd name="T7" fmla="*/ 25 h 382"/>
                <a:gd name="T8" fmla="*/ 158 w 315"/>
                <a:gd name="T9" fmla="*/ 0 h 382"/>
                <a:gd name="T10" fmla="*/ 96 w 315"/>
                <a:gd name="T11" fmla="*/ 25 h 382"/>
                <a:gd name="T12" fmla="*/ 0 w 315"/>
                <a:gd name="T13" fmla="*/ 322 h 382"/>
                <a:gd name="T14" fmla="*/ 2 w 315"/>
                <a:gd name="T15" fmla="*/ 375 h 382"/>
                <a:gd name="T16" fmla="*/ 5 w 315"/>
                <a:gd name="T17" fmla="*/ 374 h 382"/>
                <a:gd name="T18" fmla="*/ 3 w 315"/>
                <a:gd name="T19" fmla="*/ 322 h 382"/>
                <a:gd name="T20" fmla="*/ 49 w 315"/>
                <a:gd name="T21" fmla="*/ 96 h 382"/>
                <a:gd name="T22" fmla="*/ 98 w 315"/>
                <a:gd name="T23" fmla="*/ 28 h 382"/>
                <a:gd name="T24" fmla="*/ 158 w 315"/>
                <a:gd name="T25" fmla="*/ 3 h 382"/>
                <a:gd name="T26" fmla="*/ 217 w 315"/>
                <a:gd name="T27" fmla="*/ 28 h 382"/>
                <a:gd name="T28" fmla="*/ 312 w 315"/>
                <a:gd name="T29" fmla="*/ 322 h 382"/>
                <a:gd name="T30" fmla="*/ 310 w 315"/>
                <a:gd name="T31" fmla="*/ 382 h 382"/>
                <a:gd name="T32" fmla="*/ 313 w 315"/>
                <a:gd name="T33"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 h="382">
                  <a:moveTo>
                    <a:pt x="313" y="382"/>
                  </a:moveTo>
                  <a:cubicBezTo>
                    <a:pt x="314" y="363"/>
                    <a:pt x="315" y="343"/>
                    <a:pt x="315" y="322"/>
                  </a:cubicBezTo>
                  <a:cubicBezTo>
                    <a:pt x="315" y="233"/>
                    <a:pt x="298" y="153"/>
                    <a:pt x="269" y="95"/>
                  </a:cubicBezTo>
                  <a:cubicBezTo>
                    <a:pt x="255" y="65"/>
                    <a:pt x="238" y="42"/>
                    <a:pt x="219" y="25"/>
                  </a:cubicBezTo>
                  <a:cubicBezTo>
                    <a:pt x="201" y="9"/>
                    <a:pt x="180" y="0"/>
                    <a:pt x="158" y="0"/>
                  </a:cubicBezTo>
                  <a:cubicBezTo>
                    <a:pt x="136" y="0"/>
                    <a:pt x="115" y="9"/>
                    <a:pt x="96" y="25"/>
                  </a:cubicBezTo>
                  <a:cubicBezTo>
                    <a:pt x="39" y="75"/>
                    <a:pt x="0" y="189"/>
                    <a:pt x="0" y="322"/>
                  </a:cubicBezTo>
                  <a:cubicBezTo>
                    <a:pt x="0" y="340"/>
                    <a:pt x="1" y="358"/>
                    <a:pt x="2" y="375"/>
                  </a:cubicBezTo>
                  <a:cubicBezTo>
                    <a:pt x="5" y="374"/>
                    <a:pt x="5" y="374"/>
                    <a:pt x="5" y="374"/>
                  </a:cubicBezTo>
                  <a:cubicBezTo>
                    <a:pt x="4" y="357"/>
                    <a:pt x="3" y="340"/>
                    <a:pt x="3" y="322"/>
                  </a:cubicBezTo>
                  <a:cubicBezTo>
                    <a:pt x="3" y="234"/>
                    <a:pt x="20" y="154"/>
                    <a:pt x="49" y="96"/>
                  </a:cubicBezTo>
                  <a:cubicBezTo>
                    <a:pt x="63" y="67"/>
                    <a:pt x="79" y="44"/>
                    <a:pt x="98" y="28"/>
                  </a:cubicBezTo>
                  <a:cubicBezTo>
                    <a:pt x="116" y="12"/>
                    <a:pt x="137" y="3"/>
                    <a:pt x="158" y="3"/>
                  </a:cubicBezTo>
                  <a:cubicBezTo>
                    <a:pt x="179" y="3"/>
                    <a:pt x="199" y="12"/>
                    <a:pt x="217" y="28"/>
                  </a:cubicBezTo>
                  <a:cubicBezTo>
                    <a:pt x="273" y="76"/>
                    <a:pt x="312" y="189"/>
                    <a:pt x="312" y="322"/>
                  </a:cubicBezTo>
                  <a:cubicBezTo>
                    <a:pt x="312" y="342"/>
                    <a:pt x="311" y="363"/>
                    <a:pt x="310" y="382"/>
                  </a:cubicBezTo>
                  <a:cubicBezTo>
                    <a:pt x="313" y="382"/>
                    <a:pt x="313" y="382"/>
                    <a:pt x="313" y="382"/>
                  </a:cubicBezTo>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îṣḷîḋé"/>
            <p:cNvSpPr/>
            <p:nvPr/>
          </p:nvSpPr>
          <p:spPr bwMode="auto">
            <a:xfrm>
              <a:off x="5054" y="8246"/>
              <a:ext cx="440" cy="171"/>
            </a:xfrm>
            <a:custGeom>
              <a:avLst/>
              <a:gdLst>
                <a:gd name="T0" fmla="*/ 157 w 157"/>
                <a:gd name="T1" fmla="*/ 5 h 61"/>
                <a:gd name="T2" fmla="*/ 99 w 157"/>
                <a:gd name="T3" fmla="*/ 1 h 61"/>
                <a:gd name="T4" fmla="*/ 1 w 157"/>
                <a:gd name="T5" fmla="*/ 43 h 61"/>
                <a:gd name="T6" fmla="*/ 107 w 157"/>
                <a:gd name="T7" fmla="*/ 61 h 61"/>
                <a:gd name="T8" fmla="*/ 157 w 157"/>
                <a:gd name="T9" fmla="*/ 53 h 61"/>
                <a:gd name="T10" fmla="*/ 157 w 157"/>
                <a:gd name="T11" fmla="*/ 5 h 61"/>
              </a:gdLst>
              <a:ahLst/>
              <a:cxnLst>
                <a:cxn ang="0">
                  <a:pos x="T0" y="T1"/>
                </a:cxn>
                <a:cxn ang="0">
                  <a:pos x="T2" y="T3"/>
                </a:cxn>
                <a:cxn ang="0">
                  <a:pos x="T4" y="T5"/>
                </a:cxn>
                <a:cxn ang="0">
                  <a:pos x="T6" y="T7"/>
                </a:cxn>
                <a:cxn ang="0">
                  <a:pos x="T8" y="T9"/>
                </a:cxn>
                <a:cxn ang="0">
                  <a:pos x="T10" y="T11"/>
                </a:cxn>
              </a:cxnLst>
              <a:rect l="0" t="0" r="r" b="b"/>
              <a:pathLst>
                <a:path w="157" h="61">
                  <a:moveTo>
                    <a:pt x="157" y="5"/>
                  </a:moveTo>
                  <a:cubicBezTo>
                    <a:pt x="157" y="5"/>
                    <a:pt x="122" y="0"/>
                    <a:pt x="99" y="1"/>
                  </a:cubicBezTo>
                  <a:cubicBezTo>
                    <a:pt x="76" y="1"/>
                    <a:pt x="2" y="32"/>
                    <a:pt x="1" y="43"/>
                  </a:cubicBezTo>
                  <a:cubicBezTo>
                    <a:pt x="0" y="54"/>
                    <a:pt x="107" y="61"/>
                    <a:pt x="107" y="61"/>
                  </a:cubicBezTo>
                  <a:cubicBezTo>
                    <a:pt x="157" y="53"/>
                    <a:pt x="157" y="53"/>
                    <a:pt x="157" y="53"/>
                  </a:cubicBezTo>
                  <a:lnTo>
                    <a:pt x="157"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ïŝľîḓe"/>
            <p:cNvSpPr/>
            <p:nvPr/>
          </p:nvSpPr>
          <p:spPr bwMode="auto">
            <a:xfrm>
              <a:off x="5051" y="8242"/>
              <a:ext cx="448" cy="179"/>
            </a:xfrm>
            <a:custGeom>
              <a:avLst/>
              <a:gdLst>
                <a:gd name="T0" fmla="*/ 158 w 160"/>
                <a:gd name="T1" fmla="*/ 6 h 64"/>
                <a:gd name="T2" fmla="*/ 159 w 160"/>
                <a:gd name="T3" fmla="*/ 5 h 64"/>
                <a:gd name="T4" fmla="*/ 105 w 160"/>
                <a:gd name="T5" fmla="*/ 0 h 64"/>
                <a:gd name="T6" fmla="*/ 100 w 160"/>
                <a:gd name="T7" fmla="*/ 0 h 64"/>
                <a:gd name="T8" fmla="*/ 75 w 160"/>
                <a:gd name="T9" fmla="*/ 6 h 64"/>
                <a:gd name="T10" fmla="*/ 27 w 160"/>
                <a:gd name="T11" fmla="*/ 25 h 64"/>
                <a:gd name="T12" fmla="*/ 8 w 160"/>
                <a:gd name="T13" fmla="*/ 35 h 64"/>
                <a:gd name="T14" fmla="*/ 3 w 160"/>
                <a:gd name="T15" fmla="*/ 39 h 64"/>
                <a:gd name="T16" fmla="*/ 0 w 160"/>
                <a:gd name="T17" fmla="*/ 44 h 64"/>
                <a:gd name="T18" fmla="*/ 0 w 160"/>
                <a:gd name="T19" fmla="*/ 44 h 64"/>
                <a:gd name="T20" fmla="*/ 2 w 160"/>
                <a:gd name="T21" fmla="*/ 47 h 64"/>
                <a:gd name="T22" fmla="*/ 10 w 160"/>
                <a:gd name="T23" fmla="*/ 51 h 64"/>
                <a:gd name="T24" fmla="*/ 69 w 160"/>
                <a:gd name="T25" fmla="*/ 60 h 64"/>
                <a:gd name="T26" fmla="*/ 108 w 160"/>
                <a:gd name="T27" fmla="*/ 64 h 64"/>
                <a:gd name="T28" fmla="*/ 108 w 160"/>
                <a:gd name="T29" fmla="*/ 64 h 64"/>
                <a:gd name="T30" fmla="*/ 160 w 160"/>
                <a:gd name="T31" fmla="*/ 56 h 64"/>
                <a:gd name="T32" fmla="*/ 160 w 160"/>
                <a:gd name="T33" fmla="*/ 5 h 64"/>
                <a:gd name="T34" fmla="*/ 159 w 160"/>
                <a:gd name="T35" fmla="*/ 5 h 64"/>
                <a:gd name="T36" fmla="*/ 158 w 160"/>
                <a:gd name="T37" fmla="*/ 6 h 64"/>
                <a:gd name="T38" fmla="*/ 157 w 160"/>
                <a:gd name="T39" fmla="*/ 6 h 64"/>
                <a:gd name="T40" fmla="*/ 157 w 160"/>
                <a:gd name="T41" fmla="*/ 53 h 64"/>
                <a:gd name="T42" fmla="*/ 108 w 160"/>
                <a:gd name="T43" fmla="*/ 61 h 64"/>
                <a:gd name="T44" fmla="*/ 108 w 160"/>
                <a:gd name="T45" fmla="*/ 62 h 64"/>
                <a:gd name="T46" fmla="*/ 108 w 160"/>
                <a:gd name="T47" fmla="*/ 61 h 64"/>
                <a:gd name="T48" fmla="*/ 91 w 160"/>
                <a:gd name="T49" fmla="*/ 59 h 64"/>
                <a:gd name="T50" fmla="*/ 36 w 160"/>
                <a:gd name="T51" fmla="*/ 53 h 64"/>
                <a:gd name="T52" fmla="*/ 12 w 160"/>
                <a:gd name="T53" fmla="*/ 48 h 64"/>
                <a:gd name="T54" fmla="*/ 5 w 160"/>
                <a:gd name="T55" fmla="*/ 46 h 64"/>
                <a:gd name="T56" fmla="*/ 4 w 160"/>
                <a:gd name="T57" fmla="*/ 45 h 64"/>
                <a:gd name="T58" fmla="*/ 3 w 160"/>
                <a:gd name="T59" fmla="*/ 44 h 64"/>
                <a:gd name="T60" fmla="*/ 3 w 160"/>
                <a:gd name="T61" fmla="*/ 44 h 64"/>
                <a:gd name="T62" fmla="*/ 4 w 160"/>
                <a:gd name="T63" fmla="*/ 43 h 64"/>
                <a:gd name="T64" fmla="*/ 10 w 160"/>
                <a:gd name="T65" fmla="*/ 38 h 64"/>
                <a:gd name="T66" fmla="*/ 55 w 160"/>
                <a:gd name="T67" fmla="*/ 16 h 64"/>
                <a:gd name="T68" fmla="*/ 100 w 160"/>
                <a:gd name="T69" fmla="*/ 3 h 64"/>
                <a:gd name="T70" fmla="*/ 105 w 160"/>
                <a:gd name="T71" fmla="*/ 3 h 64"/>
                <a:gd name="T72" fmla="*/ 140 w 160"/>
                <a:gd name="T73" fmla="*/ 5 h 64"/>
                <a:gd name="T74" fmla="*/ 153 w 160"/>
                <a:gd name="T75" fmla="*/ 7 h 64"/>
                <a:gd name="T76" fmla="*/ 158 w 160"/>
                <a:gd name="T77" fmla="*/ 8 h 64"/>
                <a:gd name="T78" fmla="*/ 158 w 160"/>
                <a:gd name="T79" fmla="*/ 6 h 64"/>
                <a:gd name="T80" fmla="*/ 157 w 160"/>
                <a:gd name="T81" fmla="*/ 6 h 64"/>
                <a:gd name="T82" fmla="*/ 158 w 160"/>
                <a:gd name="T83" fmla="*/ 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64">
                  <a:moveTo>
                    <a:pt x="158" y="6"/>
                  </a:moveTo>
                  <a:cubicBezTo>
                    <a:pt x="159" y="5"/>
                    <a:pt x="159" y="5"/>
                    <a:pt x="159" y="5"/>
                  </a:cubicBezTo>
                  <a:cubicBezTo>
                    <a:pt x="159" y="5"/>
                    <a:pt x="128" y="0"/>
                    <a:pt x="105" y="0"/>
                  </a:cubicBezTo>
                  <a:cubicBezTo>
                    <a:pt x="103" y="0"/>
                    <a:pt x="101" y="0"/>
                    <a:pt x="100" y="0"/>
                  </a:cubicBezTo>
                  <a:cubicBezTo>
                    <a:pt x="94" y="0"/>
                    <a:pt x="85" y="2"/>
                    <a:pt x="75" y="6"/>
                  </a:cubicBezTo>
                  <a:cubicBezTo>
                    <a:pt x="59" y="10"/>
                    <a:pt x="41" y="18"/>
                    <a:pt x="27" y="25"/>
                  </a:cubicBezTo>
                  <a:cubicBezTo>
                    <a:pt x="19" y="28"/>
                    <a:pt x="13" y="32"/>
                    <a:pt x="8" y="35"/>
                  </a:cubicBezTo>
                  <a:cubicBezTo>
                    <a:pt x="6" y="36"/>
                    <a:pt x="4" y="38"/>
                    <a:pt x="3" y="39"/>
                  </a:cubicBezTo>
                  <a:cubicBezTo>
                    <a:pt x="1" y="41"/>
                    <a:pt x="0" y="42"/>
                    <a:pt x="0" y="44"/>
                  </a:cubicBezTo>
                  <a:cubicBezTo>
                    <a:pt x="0" y="44"/>
                    <a:pt x="0" y="44"/>
                    <a:pt x="0" y="44"/>
                  </a:cubicBezTo>
                  <a:cubicBezTo>
                    <a:pt x="0" y="45"/>
                    <a:pt x="1" y="46"/>
                    <a:pt x="2" y="47"/>
                  </a:cubicBezTo>
                  <a:cubicBezTo>
                    <a:pt x="4" y="49"/>
                    <a:pt x="7" y="50"/>
                    <a:pt x="10" y="51"/>
                  </a:cubicBezTo>
                  <a:cubicBezTo>
                    <a:pt x="24" y="55"/>
                    <a:pt x="48" y="58"/>
                    <a:pt x="69" y="60"/>
                  </a:cubicBezTo>
                  <a:cubicBezTo>
                    <a:pt x="90" y="62"/>
                    <a:pt x="108" y="64"/>
                    <a:pt x="108" y="64"/>
                  </a:cubicBezTo>
                  <a:cubicBezTo>
                    <a:pt x="108" y="64"/>
                    <a:pt x="108" y="64"/>
                    <a:pt x="108" y="64"/>
                  </a:cubicBezTo>
                  <a:cubicBezTo>
                    <a:pt x="160" y="56"/>
                    <a:pt x="160" y="56"/>
                    <a:pt x="160" y="56"/>
                  </a:cubicBezTo>
                  <a:cubicBezTo>
                    <a:pt x="160" y="5"/>
                    <a:pt x="160" y="5"/>
                    <a:pt x="160" y="5"/>
                  </a:cubicBezTo>
                  <a:cubicBezTo>
                    <a:pt x="159" y="5"/>
                    <a:pt x="159" y="5"/>
                    <a:pt x="159" y="5"/>
                  </a:cubicBezTo>
                  <a:cubicBezTo>
                    <a:pt x="158" y="6"/>
                    <a:pt x="158" y="6"/>
                    <a:pt x="158" y="6"/>
                  </a:cubicBezTo>
                  <a:cubicBezTo>
                    <a:pt x="157" y="6"/>
                    <a:pt x="157" y="6"/>
                    <a:pt x="157" y="6"/>
                  </a:cubicBezTo>
                  <a:cubicBezTo>
                    <a:pt x="157" y="53"/>
                    <a:pt x="157" y="53"/>
                    <a:pt x="157" y="53"/>
                  </a:cubicBezTo>
                  <a:cubicBezTo>
                    <a:pt x="108" y="61"/>
                    <a:pt x="108" y="61"/>
                    <a:pt x="108" y="61"/>
                  </a:cubicBezTo>
                  <a:cubicBezTo>
                    <a:pt x="108" y="62"/>
                    <a:pt x="108" y="62"/>
                    <a:pt x="108" y="62"/>
                  </a:cubicBezTo>
                  <a:cubicBezTo>
                    <a:pt x="108" y="61"/>
                    <a:pt x="108" y="61"/>
                    <a:pt x="108" y="61"/>
                  </a:cubicBezTo>
                  <a:cubicBezTo>
                    <a:pt x="108" y="61"/>
                    <a:pt x="101" y="60"/>
                    <a:pt x="91" y="59"/>
                  </a:cubicBezTo>
                  <a:cubicBezTo>
                    <a:pt x="77" y="58"/>
                    <a:pt x="54" y="56"/>
                    <a:pt x="36" y="53"/>
                  </a:cubicBezTo>
                  <a:cubicBezTo>
                    <a:pt x="26" y="52"/>
                    <a:pt x="18" y="50"/>
                    <a:pt x="12" y="48"/>
                  </a:cubicBezTo>
                  <a:cubicBezTo>
                    <a:pt x="9" y="47"/>
                    <a:pt x="7" y="47"/>
                    <a:pt x="5" y="46"/>
                  </a:cubicBezTo>
                  <a:cubicBezTo>
                    <a:pt x="4" y="45"/>
                    <a:pt x="4" y="45"/>
                    <a:pt x="4" y="45"/>
                  </a:cubicBezTo>
                  <a:cubicBezTo>
                    <a:pt x="3" y="44"/>
                    <a:pt x="3" y="44"/>
                    <a:pt x="3" y="44"/>
                  </a:cubicBezTo>
                  <a:cubicBezTo>
                    <a:pt x="3" y="44"/>
                    <a:pt x="3" y="44"/>
                    <a:pt x="3" y="44"/>
                  </a:cubicBezTo>
                  <a:cubicBezTo>
                    <a:pt x="3" y="44"/>
                    <a:pt x="4" y="43"/>
                    <a:pt x="4" y="43"/>
                  </a:cubicBezTo>
                  <a:cubicBezTo>
                    <a:pt x="5" y="41"/>
                    <a:pt x="7" y="40"/>
                    <a:pt x="10" y="38"/>
                  </a:cubicBezTo>
                  <a:cubicBezTo>
                    <a:pt x="19" y="31"/>
                    <a:pt x="37" y="22"/>
                    <a:pt x="55" y="16"/>
                  </a:cubicBezTo>
                  <a:cubicBezTo>
                    <a:pt x="73" y="9"/>
                    <a:pt x="91" y="3"/>
                    <a:pt x="100" y="3"/>
                  </a:cubicBezTo>
                  <a:cubicBezTo>
                    <a:pt x="102" y="3"/>
                    <a:pt x="103" y="3"/>
                    <a:pt x="105" y="3"/>
                  </a:cubicBezTo>
                  <a:cubicBezTo>
                    <a:pt x="116" y="3"/>
                    <a:pt x="129" y="4"/>
                    <a:pt x="140" y="5"/>
                  </a:cubicBezTo>
                  <a:cubicBezTo>
                    <a:pt x="145" y="6"/>
                    <a:pt x="150" y="7"/>
                    <a:pt x="153" y="7"/>
                  </a:cubicBezTo>
                  <a:cubicBezTo>
                    <a:pt x="156" y="8"/>
                    <a:pt x="158" y="8"/>
                    <a:pt x="158" y="8"/>
                  </a:cubicBezTo>
                  <a:cubicBezTo>
                    <a:pt x="158" y="6"/>
                    <a:pt x="158" y="6"/>
                    <a:pt x="158" y="6"/>
                  </a:cubicBezTo>
                  <a:cubicBezTo>
                    <a:pt x="157" y="6"/>
                    <a:pt x="157" y="6"/>
                    <a:pt x="157" y="6"/>
                  </a:cubicBezTo>
                  <a:lnTo>
                    <a:pt x="158"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iṩḷîḍ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 name="T8" fmla="*/ 2 w 116"/>
                <a:gd name="T9" fmla="*/ 39 h 39"/>
              </a:gdLst>
              <a:ahLst/>
              <a:cxnLst>
                <a:cxn ang="0">
                  <a:pos x="T0" y="T1"/>
                </a:cxn>
                <a:cxn ang="0">
                  <a:pos x="T2" y="T3"/>
                </a:cxn>
                <a:cxn ang="0">
                  <a:pos x="T4" y="T5"/>
                </a:cxn>
                <a:cxn ang="0">
                  <a:pos x="T6" y="T7"/>
                </a:cxn>
                <a:cxn ang="0">
                  <a:pos x="T8" y="T9"/>
                </a:cxn>
              </a:cxnLst>
              <a:rect l="0" t="0" r="r" b="b"/>
              <a:pathLst>
                <a:path w="116" h="39">
                  <a:moveTo>
                    <a:pt x="2" y="39"/>
                  </a:moveTo>
                  <a:lnTo>
                    <a:pt x="116" y="4"/>
                  </a:lnTo>
                  <a:lnTo>
                    <a:pt x="114" y="0"/>
                  </a:lnTo>
                  <a:lnTo>
                    <a:pt x="0" y="34"/>
                  </a:lnTo>
                  <a:lnTo>
                    <a:pt x="2" y="3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îšľïḑ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Lst>
              <a:ahLst/>
              <a:cxnLst>
                <a:cxn ang="0">
                  <a:pos x="T0" y="T1"/>
                </a:cxn>
                <a:cxn ang="0">
                  <a:pos x="T2" y="T3"/>
                </a:cxn>
                <a:cxn ang="0">
                  <a:pos x="T4" y="T5"/>
                </a:cxn>
                <a:cxn ang="0">
                  <a:pos x="T6" y="T7"/>
                </a:cxn>
              </a:cxnLst>
              <a:rect l="0" t="0" r="r" b="b"/>
              <a:pathLst>
                <a:path w="116" h="39">
                  <a:moveTo>
                    <a:pt x="2" y="39"/>
                  </a:moveTo>
                  <a:lnTo>
                    <a:pt x="116" y="4"/>
                  </a:lnTo>
                  <a:lnTo>
                    <a:pt x="114" y="0"/>
                  </a:lnTo>
                  <a:lnTo>
                    <a:pt x="0" y="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í$1ïḍe"/>
            <p:cNvSpPr/>
            <p:nvPr/>
          </p:nvSpPr>
          <p:spPr bwMode="auto">
            <a:xfrm>
              <a:off x="5071" y="8285"/>
              <a:ext cx="257" cy="98"/>
            </a:xfrm>
            <a:custGeom>
              <a:avLst/>
              <a:gdLst>
                <a:gd name="T0" fmla="*/ 147 w 149"/>
                <a:gd name="T1" fmla="*/ 0 h 57"/>
                <a:gd name="T2" fmla="*/ 84 w 149"/>
                <a:gd name="T3" fmla="*/ 22 h 57"/>
                <a:gd name="T4" fmla="*/ 84 w 149"/>
                <a:gd name="T5" fmla="*/ 22 h 57"/>
                <a:gd name="T6" fmla="*/ 0 w 149"/>
                <a:gd name="T7" fmla="*/ 52 h 57"/>
                <a:gd name="T8" fmla="*/ 1 w 149"/>
                <a:gd name="T9" fmla="*/ 57 h 57"/>
                <a:gd name="T10" fmla="*/ 86 w 149"/>
                <a:gd name="T11" fmla="*/ 27 h 57"/>
                <a:gd name="T12" fmla="*/ 149 w 149"/>
                <a:gd name="T13" fmla="*/ 5 h 57"/>
                <a:gd name="T14" fmla="*/ 147 w 149"/>
                <a:gd name="T15" fmla="*/ 0 h 57"/>
                <a:gd name="T16" fmla="*/ 147 w 149"/>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57">
                  <a:moveTo>
                    <a:pt x="147" y="0"/>
                  </a:moveTo>
                  <a:lnTo>
                    <a:pt x="84" y="22"/>
                  </a:lnTo>
                  <a:lnTo>
                    <a:pt x="84" y="22"/>
                  </a:lnTo>
                  <a:lnTo>
                    <a:pt x="0" y="52"/>
                  </a:lnTo>
                  <a:lnTo>
                    <a:pt x="1" y="57"/>
                  </a:lnTo>
                  <a:lnTo>
                    <a:pt x="86" y="27"/>
                  </a:lnTo>
                  <a:lnTo>
                    <a:pt x="149" y="5"/>
                  </a:lnTo>
                  <a:lnTo>
                    <a:pt x="147" y="0"/>
                  </a:lnTo>
                  <a:lnTo>
                    <a:pt x="147"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ísľîď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ïşḻid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iṥlíḑè"/>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iSḷïḋé"/>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îš1íḋe"/>
            <p:cNvSpPr/>
            <p:nvPr/>
          </p:nvSpPr>
          <p:spPr bwMode="auto">
            <a:xfrm>
              <a:off x="5549" y="7375"/>
              <a:ext cx="993" cy="1072"/>
            </a:xfrm>
            <a:custGeom>
              <a:avLst/>
              <a:gdLst>
                <a:gd name="T0" fmla="*/ 88 w 355"/>
                <a:gd name="T1" fmla="*/ 116 h 383"/>
                <a:gd name="T2" fmla="*/ 157 w 355"/>
                <a:gd name="T3" fmla="*/ 246 h 383"/>
                <a:gd name="T4" fmla="*/ 15 w 355"/>
                <a:gd name="T5" fmla="*/ 278 h 383"/>
                <a:gd name="T6" fmla="*/ 0 w 355"/>
                <a:gd name="T7" fmla="*/ 368 h 383"/>
                <a:gd name="T8" fmla="*/ 279 w 355"/>
                <a:gd name="T9" fmla="*/ 364 h 383"/>
                <a:gd name="T10" fmla="*/ 237 w 355"/>
                <a:gd name="T11" fmla="*/ 125 h 383"/>
                <a:gd name="T12" fmla="*/ 43 w 355"/>
                <a:gd name="T13" fmla="*/ 3 h 383"/>
                <a:gd name="T14" fmla="*/ 88 w 355"/>
                <a:gd name="T15" fmla="*/ 116 h 3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383">
                  <a:moveTo>
                    <a:pt x="88" y="116"/>
                  </a:moveTo>
                  <a:cubicBezTo>
                    <a:pt x="157" y="246"/>
                    <a:pt x="157" y="246"/>
                    <a:pt x="157" y="246"/>
                  </a:cubicBezTo>
                  <a:cubicBezTo>
                    <a:pt x="157" y="246"/>
                    <a:pt x="32" y="251"/>
                    <a:pt x="15" y="278"/>
                  </a:cubicBezTo>
                  <a:cubicBezTo>
                    <a:pt x="7" y="290"/>
                    <a:pt x="0" y="368"/>
                    <a:pt x="0" y="368"/>
                  </a:cubicBezTo>
                  <a:cubicBezTo>
                    <a:pt x="0" y="368"/>
                    <a:pt x="203" y="383"/>
                    <a:pt x="279" y="364"/>
                  </a:cubicBezTo>
                  <a:cubicBezTo>
                    <a:pt x="355" y="346"/>
                    <a:pt x="354" y="250"/>
                    <a:pt x="237" y="125"/>
                  </a:cubicBezTo>
                  <a:cubicBezTo>
                    <a:pt x="120" y="0"/>
                    <a:pt x="43" y="3"/>
                    <a:pt x="43" y="3"/>
                  </a:cubicBezTo>
                  <a:cubicBezTo>
                    <a:pt x="88" y="116"/>
                    <a:pt x="88" y="116"/>
                    <a:pt x="88" y="116"/>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íşlidé"/>
            <p:cNvSpPr/>
            <p:nvPr/>
          </p:nvSpPr>
          <p:spPr bwMode="auto">
            <a:xfrm>
              <a:off x="5926" y="7820"/>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îṡļíḓè"/>
            <p:cNvSpPr/>
            <p:nvPr/>
          </p:nvSpPr>
          <p:spPr bwMode="auto">
            <a:xfrm>
              <a:off x="6104" y="8047"/>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íŝḷiḑe"/>
            <p:cNvSpPr/>
            <p:nvPr/>
          </p:nvSpPr>
          <p:spPr bwMode="auto">
            <a:xfrm>
              <a:off x="5894" y="8206"/>
              <a:ext cx="122"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8" y="41"/>
                    <a:pt x="22" y="41"/>
                  </a:cubicBezTo>
                  <a:cubicBezTo>
                    <a:pt x="17" y="41"/>
                    <a:pt x="12" y="39"/>
                    <a:pt x="8" y="36"/>
                  </a:cubicBezTo>
                  <a:cubicBezTo>
                    <a:pt x="4" y="32"/>
                    <a:pt x="2" y="27"/>
                    <a:pt x="2" y="22"/>
                  </a:cubicBezTo>
                  <a:cubicBezTo>
                    <a:pt x="2" y="16"/>
                    <a:pt x="4" y="11"/>
                    <a:pt x="8" y="8"/>
                  </a:cubicBezTo>
                  <a:cubicBezTo>
                    <a:pt x="12" y="4"/>
                    <a:pt x="17" y="2"/>
                    <a:pt x="22" y="2"/>
                  </a:cubicBezTo>
                  <a:cubicBezTo>
                    <a:pt x="28"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i$ļîḓè"/>
            <p:cNvSpPr/>
            <p:nvPr/>
          </p:nvSpPr>
          <p:spPr bwMode="auto">
            <a:xfrm>
              <a:off x="5718" y="7518"/>
              <a:ext cx="119" cy="122"/>
            </a:xfrm>
            <a:custGeom>
              <a:avLst/>
              <a:gdLst>
                <a:gd name="T0" fmla="*/ 42 w 43"/>
                <a:gd name="T1" fmla="*/ 22 h 44"/>
                <a:gd name="T2" fmla="*/ 41 w 43"/>
                <a:gd name="T3" fmla="*/ 22 h 44"/>
                <a:gd name="T4" fmla="*/ 35 w 43"/>
                <a:gd name="T5" fmla="*/ 36 h 44"/>
                <a:gd name="T6" fmla="*/ 21 w 43"/>
                <a:gd name="T7" fmla="*/ 42 h 44"/>
                <a:gd name="T8" fmla="*/ 7 w 43"/>
                <a:gd name="T9" fmla="*/ 36 h 44"/>
                <a:gd name="T10" fmla="*/ 2 w 43"/>
                <a:gd name="T11" fmla="*/ 22 h 44"/>
                <a:gd name="T12" fmla="*/ 7 w 43"/>
                <a:gd name="T13" fmla="*/ 8 h 44"/>
                <a:gd name="T14" fmla="*/ 21 w 43"/>
                <a:gd name="T15" fmla="*/ 2 h 44"/>
                <a:gd name="T16" fmla="*/ 35 w 43"/>
                <a:gd name="T17" fmla="*/ 8 h 44"/>
                <a:gd name="T18" fmla="*/ 41 w 43"/>
                <a:gd name="T19" fmla="*/ 22 h 44"/>
                <a:gd name="T20" fmla="*/ 42 w 43"/>
                <a:gd name="T21" fmla="*/ 22 h 44"/>
                <a:gd name="T22" fmla="*/ 43 w 43"/>
                <a:gd name="T23" fmla="*/ 22 h 44"/>
                <a:gd name="T24" fmla="*/ 21 w 43"/>
                <a:gd name="T25" fmla="*/ 0 h 44"/>
                <a:gd name="T26" fmla="*/ 0 w 43"/>
                <a:gd name="T27" fmla="*/ 22 h 44"/>
                <a:gd name="T28" fmla="*/ 21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5" y="36"/>
                  </a:cubicBezTo>
                  <a:cubicBezTo>
                    <a:pt x="32" y="39"/>
                    <a:pt x="27" y="42"/>
                    <a:pt x="21" y="42"/>
                  </a:cubicBezTo>
                  <a:cubicBezTo>
                    <a:pt x="16" y="42"/>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10"/>
                    <a:pt x="33" y="0"/>
                    <a:pt x="21" y="0"/>
                  </a:cubicBezTo>
                  <a:cubicBezTo>
                    <a:pt x="9" y="0"/>
                    <a:pt x="0" y="10"/>
                    <a:pt x="0" y="22"/>
                  </a:cubicBezTo>
                  <a:cubicBezTo>
                    <a:pt x="0" y="34"/>
                    <a:pt x="9" y="44"/>
                    <a:pt x="21" y="44"/>
                  </a:cubicBezTo>
                  <a:cubicBezTo>
                    <a:pt x="33"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íṣḻïdê"/>
            <p:cNvSpPr/>
            <p:nvPr/>
          </p:nvSpPr>
          <p:spPr bwMode="auto">
            <a:xfrm>
              <a:off x="6218" y="7820"/>
              <a:ext cx="121" cy="124"/>
            </a:xfrm>
            <a:custGeom>
              <a:avLst/>
              <a:gdLst>
                <a:gd name="T0" fmla="*/ 41 w 43"/>
                <a:gd name="T1" fmla="*/ 22 h 44"/>
                <a:gd name="T2" fmla="*/ 21 w 43"/>
                <a:gd name="T3" fmla="*/ 42 h 44"/>
                <a:gd name="T4" fmla="*/ 2 w 43"/>
                <a:gd name="T5" fmla="*/ 22 h 44"/>
                <a:gd name="T6" fmla="*/ 21 w 43"/>
                <a:gd name="T7" fmla="*/ 2 h 44"/>
                <a:gd name="T8" fmla="*/ 32 w 43"/>
                <a:gd name="T9" fmla="*/ 5 h 44"/>
                <a:gd name="T10" fmla="*/ 29 w 43"/>
                <a:gd name="T11" fmla="*/ 2 h 44"/>
                <a:gd name="T12" fmla="*/ 21 w 43"/>
                <a:gd name="T13" fmla="*/ 0 h 44"/>
                <a:gd name="T14" fmla="*/ 0 w 43"/>
                <a:gd name="T15" fmla="*/ 22 h 44"/>
                <a:gd name="T16" fmla="*/ 21 w 43"/>
                <a:gd name="T17" fmla="*/ 44 h 44"/>
                <a:gd name="T18" fmla="*/ 43 w 43"/>
                <a:gd name="T19" fmla="*/ 22 h 44"/>
                <a:gd name="T20" fmla="*/ 43 w 43"/>
                <a:gd name="T21" fmla="*/ 21 h 44"/>
                <a:gd name="T22" fmla="*/ 40 w 43"/>
                <a:gd name="T23" fmla="*/ 17 h 44"/>
                <a:gd name="T24" fmla="*/ 41 w 43"/>
                <a:gd name="T25"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4">
                  <a:moveTo>
                    <a:pt x="41" y="22"/>
                  </a:moveTo>
                  <a:cubicBezTo>
                    <a:pt x="41" y="33"/>
                    <a:pt x="32" y="42"/>
                    <a:pt x="21" y="42"/>
                  </a:cubicBezTo>
                  <a:cubicBezTo>
                    <a:pt x="11" y="42"/>
                    <a:pt x="2" y="33"/>
                    <a:pt x="2" y="22"/>
                  </a:cubicBezTo>
                  <a:cubicBezTo>
                    <a:pt x="2" y="11"/>
                    <a:pt x="11" y="2"/>
                    <a:pt x="21" y="2"/>
                  </a:cubicBezTo>
                  <a:cubicBezTo>
                    <a:pt x="25" y="2"/>
                    <a:pt x="29" y="4"/>
                    <a:pt x="32" y="5"/>
                  </a:cubicBezTo>
                  <a:cubicBezTo>
                    <a:pt x="31" y="4"/>
                    <a:pt x="30" y="3"/>
                    <a:pt x="29" y="2"/>
                  </a:cubicBezTo>
                  <a:cubicBezTo>
                    <a:pt x="27" y="1"/>
                    <a:pt x="24" y="0"/>
                    <a:pt x="21" y="0"/>
                  </a:cubicBezTo>
                  <a:cubicBezTo>
                    <a:pt x="9" y="0"/>
                    <a:pt x="0" y="10"/>
                    <a:pt x="0" y="22"/>
                  </a:cubicBezTo>
                  <a:cubicBezTo>
                    <a:pt x="0" y="34"/>
                    <a:pt x="9" y="44"/>
                    <a:pt x="21" y="44"/>
                  </a:cubicBezTo>
                  <a:cubicBezTo>
                    <a:pt x="33" y="44"/>
                    <a:pt x="43" y="34"/>
                    <a:pt x="43" y="22"/>
                  </a:cubicBezTo>
                  <a:cubicBezTo>
                    <a:pt x="43" y="22"/>
                    <a:pt x="43" y="21"/>
                    <a:pt x="43" y="21"/>
                  </a:cubicBezTo>
                  <a:cubicBezTo>
                    <a:pt x="42" y="19"/>
                    <a:pt x="41" y="18"/>
                    <a:pt x="40" y="17"/>
                  </a:cubicBezTo>
                  <a:cubicBezTo>
                    <a:pt x="41" y="19"/>
                    <a:pt x="41" y="20"/>
                    <a:pt x="41"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iṩḷïḑe"/>
            <p:cNvSpPr/>
            <p:nvPr/>
          </p:nvSpPr>
          <p:spPr bwMode="auto">
            <a:xfrm>
              <a:off x="6374" y="8120"/>
              <a:ext cx="100" cy="122"/>
            </a:xfrm>
            <a:custGeom>
              <a:avLst/>
              <a:gdLst>
                <a:gd name="T0" fmla="*/ 22 w 36"/>
                <a:gd name="T1" fmla="*/ 42 h 44"/>
                <a:gd name="T2" fmla="*/ 2 w 36"/>
                <a:gd name="T3" fmla="*/ 22 h 44"/>
                <a:gd name="T4" fmla="*/ 22 w 36"/>
                <a:gd name="T5" fmla="*/ 2 h 44"/>
                <a:gd name="T6" fmla="*/ 33 w 36"/>
                <a:gd name="T7" fmla="*/ 5 h 44"/>
                <a:gd name="T8" fmla="*/ 32 w 36"/>
                <a:gd name="T9" fmla="*/ 2 h 44"/>
                <a:gd name="T10" fmla="*/ 22 w 36"/>
                <a:gd name="T11" fmla="*/ 0 h 44"/>
                <a:gd name="T12" fmla="*/ 0 w 36"/>
                <a:gd name="T13" fmla="*/ 22 h 44"/>
                <a:gd name="T14" fmla="*/ 22 w 36"/>
                <a:gd name="T15" fmla="*/ 44 h 44"/>
                <a:gd name="T16" fmla="*/ 36 w 36"/>
                <a:gd name="T17" fmla="*/ 39 h 44"/>
                <a:gd name="T18" fmla="*/ 36 w 36"/>
                <a:gd name="T19" fmla="*/ 36 h 44"/>
                <a:gd name="T20" fmla="*/ 22 w 36"/>
                <a:gd name="T21" fmla="*/ 4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44">
                  <a:moveTo>
                    <a:pt x="22" y="42"/>
                  </a:moveTo>
                  <a:cubicBezTo>
                    <a:pt x="11" y="42"/>
                    <a:pt x="2" y="33"/>
                    <a:pt x="2" y="22"/>
                  </a:cubicBezTo>
                  <a:cubicBezTo>
                    <a:pt x="2" y="11"/>
                    <a:pt x="11" y="2"/>
                    <a:pt x="22" y="2"/>
                  </a:cubicBezTo>
                  <a:cubicBezTo>
                    <a:pt x="26" y="2"/>
                    <a:pt x="30" y="3"/>
                    <a:pt x="33" y="5"/>
                  </a:cubicBezTo>
                  <a:cubicBezTo>
                    <a:pt x="32" y="4"/>
                    <a:pt x="32" y="3"/>
                    <a:pt x="32" y="2"/>
                  </a:cubicBezTo>
                  <a:cubicBezTo>
                    <a:pt x="29" y="1"/>
                    <a:pt x="26" y="0"/>
                    <a:pt x="22" y="0"/>
                  </a:cubicBezTo>
                  <a:cubicBezTo>
                    <a:pt x="10" y="0"/>
                    <a:pt x="0" y="10"/>
                    <a:pt x="0" y="22"/>
                  </a:cubicBezTo>
                  <a:cubicBezTo>
                    <a:pt x="0" y="34"/>
                    <a:pt x="10" y="44"/>
                    <a:pt x="22" y="44"/>
                  </a:cubicBezTo>
                  <a:cubicBezTo>
                    <a:pt x="27" y="44"/>
                    <a:pt x="32" y="42"/>
                    <a:pt x="36" y="39"/>
                  </a:cubicBezTo>
                  <a:cubicBezTo>
                    <a:pt x="36" y="38"/>
                    <a:pt x="36" y="37"/>
                    <a:pt x="36" y="36"/>
                  </a:cubicBezTo>
                  <a:cubicBezTo>
                    <a:pt x="33" y="39"/>
                    <a:pt x="28" y="42"/>
                    <a:pt x="22"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ïSľîḑè"/>
            <p:cNvSpPr/>
            <p:nvPr/>
          </p:nvSpPr>
          <p:spPr bwMode="auto">
            <a:xfrm>
              <a:off x="6200" y="8301"/>
              <a:ext cx="124" cy="110"/>
            </a:xfrm>
            <a:custGeom>
              <a:avLst/>
              <a:gdLst>
                <a:gd name="T0" fmla="*/ 22 w 44"/>
                <a:gd name="T1" fmla="*/ 0 h 39"/>
                <a:gd name="T2" fmla="*/ 0 w 44"/>
                <a:gd name="T3" fmla="*/ 22 h 39"/>
                <a:gd name="T4" fmla="*/ 8 w 44"/>
                <a:gd name="T5" fmla="*/ 39 h 39"/>
                <a:gd name="T6" fmla="*/ 12 w 44"/>
                <a:gd name="T7" fmla="*/ 39 h 39"/>
                <a:gd name="T8" fmla="*/ 2 w 44"/>
                <a:gd name="T9" fmla="*/ 22 h 39"/>
                <a:gd name="T10" fmla="*/ 22 w 44"/>
                <a:gd name="T11" fmla="*/ 2 h 39"/>
                <a:gd name="T12" fmla="*/ 42 w 44"/>
                <a:gd name="T13" fmla="*/ 22 h 39"/>
                <a:gd name="T14" fmla="*/ 36 w 44"/>
                <a:gd name="T15" fmla="*/ 36 h 39"/>
                <a:gd name="T16" fmla="*/ 39 w 44"/>
                <a:gd name="T17" fmla="*/ 35 h 39"/>
                <a:gd name="T18" fmla="*/ 44 w 44"/>
                <a:gd name="T19" fmla="*/ 22 h 39"/>
                <a:gd name="T20" fmla="*/ 22 w 44"/>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39">
                  <a:moveTo>
                    <a:pt x="22" y="0"/>
                  </a:moveTo>
                  <a:cubicBezTo>
                    <a:pt x="10" y="0"/>
                    <a:pt x="0" y="10"/>
                    <a:pt x="0" y="22"/>
                  </a:cubicBezTo>
                  <a:cubicBezTo>
                    <a:pt x="0" y="29"/>
                    <a:pt x="3" y="35"/>
                    <a:pt x="8" y="39"/>
                  </a:cubicBezTo>
                  <a:cubicBezTo>
                    <a:pt x="10" y="39"/>
                    <a:pt x="11" y="39"/>
                    <a:pt x="12" y="39"/>
                  </a:cubicBezTo>
                  <a:cubicBezTo>
                    <a:pt x="6" y="35"/>
                    <a:pt x="2" y="29"/>
                    <a:pt x="2" y="22"/>
                  </a:cubicBezTo>
                  <a:cubicBezTo>
                    <a:pt x="2" y="11"/>
                    <a:pt x="11" y="2"/>
                    <a:pt x="22" y="2"/>
                  </a:cubicBezTo>
                  <a:cubicBezTo>
                    <a:pt x="33" y="2"/>
                    <a:pt x="42" y="11"/>
                    <a:pt x="42" y="22"/>
                  </a:cubicBezTo>
                  <a:cubicBezTo>
                    <a:pt x="42" y="27"/>
                    <a:pt x="40" y="32"/>
                    <a:pt x="36" y="36"/>
                  </a:cubicBezTo>
                  <a:cubicBezTo>
                    <a:pt x="37" y="35"/>
                    <a:pt x="38" y="35"/>
                    <a:pt x="39" y="35"/>
                  </a:cubicBezTo>
                  <a:cubicBezTo>
                    <a:pt x="42" y="31"/>
                    <a:pt x="44" y="27"/>
                    <a:pt x="44" y="22"/>
                  </a:cubicBezTo>
                  <a:cubicBezTo>
                    <a:pt x="44" y="10"/>
                    <a:pt x="34"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ïṣlíḑé"/>
            <p:cNvSpPr/>
            <p:nvPr/>
          </p:nvSpPr>
          <p:spPr bwMode="auto">
            <a:xfrm>
              <a:off x="5675" y="8344"/>
              <a:ext cx="124" cy="72"/>
            </a:xfrm>
            <a:custGeom>
              <a:avLst/>
              <a:gdLst>
                <a:gd name="T0" fmla="*/ 43 w 44"/>
                <a:gd name="T1" fmla="*/ 26 h 26"/>
                <a:gd name="T2" fmla="*/ 44 w 44"/>
                <a:gd name="T3" fmla="*/ 22 h 26"/>
                <a:gd name="T4" fmla="*/ 22 w 44"/>
                <a:gd name="T5" fmla="*/ 0 h 26"/>
                <a:gd name="T6" fmla="*/ 0 w 44"/>
                <a:gd name="T7" fmla="*/ 22 h 26"/>
                <a:gd name="T8" fmla="*/ 0 w 44"/>
                <a:gd name="T9" fmla="*/ 24 h 26"/>
                <a:gd name="T10" fmla="*/ 2 w 44"/>
                <a:gd name="T11" fmla="*/ 24 h 26"/>
                <a:gd name="T12" fmla="*/ 2 w 44"/>
                <a:gd name="T13" fmla="*/ 22 h 26"/>
                <a:gd name="T14" fmla="*/ 22 w 44"/>
                <a:gd name="T15" fmla="*/ 2 h 26"/>
                <a:gd name="T16" fmla="*/ 42 w 44"/>
                <a:gd name="T17" fmla="*/ 22 h 26"/>
                <a:gd name="T18" fmla="*/ 41 w 44"/>
                <a:gd name="T19" fmla="*/ 26 h 26"/>
                <a:gd name="T20" fmla="*/ 43 w 44"/>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26">
                  <a:moveTo>
                    <a:pt x="43" y="26"/>
                  </a:moveTo>
                  <a:cubicBezTo>
                    <a:pt x="44" y="25"/>
                    <a:pt x="44" y="23"/>
                    <a:pt x="44" y="22"/>
                  </a:cubicBezTo>
                  <a:cubicBezTo>
                    <a:pt x="44" y="10"/>
                    <a:pt x="34" y="0"/>
                    <a:pt x="22" y="0"/>
                  </a:cubicBezTo>
                  <a:cubicBezTo>
                    <a:pt x="10" y="0"/>
                    <a:pt x="0" y="10"/>
                    <a:pt x="0" y="22"/>
                  </a:cubicBezTo>
                  <a:cubicBezTo>
                    <a:pt x="0" y="22"/>
                    <a:pt x="0" y="23"/>
                    <a:pt x="0" y="24"/>
                  </a:cubicBezTo>
                  <a:cubicBezTo>
                    <a:pt x="1" y="24"/>
                    <a:pt x="2" y="24"/>
                    <a:pt x="2" y="24"/>
                  </a:cubicBezTo>
                  <a:cubicBezTo>
                    <a:pt x="2" y="23"/>
                    <a:pt x="2" y="23"/>
                    <a:pt x="2" y="22"/>
                  </a:cubicBezTo>
                  <a:cubicBezTo>
                    <a:pt x="2" y="11"/>
                    <a:pt x="11" y="2"/>
                    <a:pt x="22" y="2"/>
                  </a:cubicBezTo>
                  <a:cubicBezTo>
                    <a:pt x="33" y="2"/>
                    <a:pt x="42" y="11"/>
                    <a:pt x="42" y="22"/>
                  </a:cubicBezTo>
                  <a:cubicBezTo>
                    <a:pt x="42" y="23"/>
                    <a:pt x="41" y="25"/>
                    <a:pt x="41" y="26"/>
                  </a:cubicBezTo>
                  <a:cubicBezTo>
                    <a:pt x="42" y="26"/>
                    <a:pt x="42" y="26"/>
                    <a:pt x="43" y="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ïṩlïḋe"/>
            <p:cNvSpPr/>
            <p:nvPr/>
          </p:nvSpPr>
          <p:spPr bwMode="auto">
            <a:xfrm>
              <a:off x="5985" y="7558"/>
              <a:ext cx="121" cy="121"/>
            </a:xfrm>
            <a:custGeom>
              <a:avLst/>
              <a:gdLst>
                <a:gd name="T0" fmla="*/ 22 w 43"/>
                <a:gd name="T1" fmla="*/ 43 h 43"/>
                <a:gd name="T2" fmla="*/ 43 w 43"/>
                <a:gd name="T3" fmla="*/ 23 h 43"/>
                <a:gd name="T4" fmla="*/ 41 w 43"/>
                <a:gd name="T5" fmla="*/ 21 h 43"/>
                <a:gd name="T6" fmla="*/ 41 w 43"/>
                <a:gd name="T7" fmla="*/ 21 h 43"/>
                <a:gd name="T8" fmla="*/ 22 w 43"/>
                <a:gd name="T9" fmla="*/ 41 h 43"/>
                <a:gd name="T10" fmla="*/ 2 w 43"/>
                <a:gd name="T11" fmla="*/ 21 h 43"/>
                <a:gd name="T12" fmla="*/ 19 w 43"/>
                <a:gd name="T13" fmla="*/ 2 h 43"/>
                <a:gd name="T14" fmla="*/ 17 w 43"/>
                <a:gd name="T15" fmla="*/ 0 h 43"/>
                <a:gd name="T16" fmla="*/ 0 w 43"/>
                <a:gd name="T17" fmla="*/ 21 h 43"/>
                <a:gd name="T18" fmla="*/ 22 w 43"/>
                <a:gd name="T1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3" y="43"/>
                    <a:pt x="43" y="34"/>
                    <a:pt x="43" y="23"/>
                  </a:cubicBezTo>
                  <a:cubicBezTo>
                    <a:pt x="43" y="22"/>
                    <a:pt x="42" y="22"/>
                    <a:pt x="41" y="21"/>
                  </a:cubicBezTo>
                  <a:cubicBezTo>
                    <a:pt x="41" y="21"/>
                    <a:pt x="41" y="21"/>
                    <a:pt x="41" y="21"/>
                  </a:cubicBezTo>
                  <a:cubicBezTo>
                    <a:pt x="41" y="32"/>
                    <a:pt x="33" y="41"/>
                    <a:pt x="22" y="41"/>
                  </a:cubicBezTo>
                  <a:cubicBezTo>
                    <a:pt x="11" y="41"/>
                    <a:pt x="2" y="32"/>
                    <a:pt x="2" y="21"/>
                  </a:cubicBezTo>
                  <a:cubicBezTo>
                    <a:pt x="2" y="11"/>
                    <a:pt x="9" y="3"/>
                    <a:pt x="19" y="2"/>
                  </a:cubicBezTo>
                  <a:cubicBezTo>
                    <a:pt x="18" y="1"/>
                    <a:pt x="18" y="1"/>
                    <a:pt x="17" y="0"/>
                  </a:cubicBezTo>
                  <a:cubicBezTo>
                    <a:pt x="7" y="2"/>
                    <a:pt x="0" y="11"/>
                    <a:pt x="0" y="21"/>
                  </a:cubicBezTo>
                  <a:cubicBezTo>
                    <a:pt x="0" y="33"/>
                    <a:pt x="10" y="43"/>
                    <a:pt x="22" y="4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îŝlïḓé"/>
            <p:cNvSpPr/>
            <p:nvPr/>
          </p:nvSpPr>
          <p:spPr bwMode="auto">
            <a:xfrm>
              <a:off x="5709" y="8078"/>
              <a:ext cx="121" cy="91"/>
            </a:xfrm>
            <a:custGeom>
              <a:avLst/>
              <a:gdLst>
                <a:gd name="T0" fmla="*/ 22 w 43"/>
                <a:gd name="T1" fmla="*/ 33 h 33"/>
                <a:gd name="T2" fmla="*/ 43 w 43"/>
                <a:gd name="T3" fmla="*/ 11 h 33"/>
                <a:gd name="T4" fmla="*/ 41 w 43"/>
                <a:gd name="T5" fmla="*/ 0 h 33"/>
                <a:gd name="T6" fmla="*/ 38 w 43"/>
                <a:gd name="T7" fmla="*/ 0 h 33"/>
                <a:gd name="T8" fmla="*/ 41 w 43"/>
                <a:gd name="T9" fmla="*/ 11 h 33"/>
                <a:gd name="T10" fmla="*/ 22 w 43"/>
                <a:gd name="T11" fmla="*/ 31 h 33"/>
                <a:gd name="T12" fmla="*/ 2 w 43"/>
                <a:gd name="T13" fmla="*/ 11 h 33"/>
                <a:gd name="T14" fmla="*/ 2 w 43"/>
                <a:gd name="T15" fmla="*/ 7 h 33"/>
                <a:gd name="T16" fmla="*/ 0 w 43"/>
                <a:gd name="T17" fmla="*/ 7 h 33"/>
                <a:gd name="T18" fmla="*/ 0 w 43"/>
                <a:gd name="T19" fmla="*/ 11 h 33"/>
                <a:gd name="T20" fmla="*/ 22 w 43"/>
                <a:gd name="T2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33">
                  <a:moveTo>
                    <a:pt x="22" y="33"/>
                  </a:moveTo>
                  <a:cubicBezTo>
                    <a:pt x="34" y="33"/>
                    <a:pt x="43" y="23"/>
                    <a:pt x="43" y="11"/>
                  </a:cubicBezTo>
                  <a:cubicBezTo>
                    <a:pt x="43" y="7"/>
                    <a:pt x="42" y="3"/>
                    <a:pt x="41" y="0"/>
                  </a:cubicBezTo>
                  <a:cubicBezTo>
                    <a:pt x="40" y="0"/>
                    <a:pt x="39" y="0"/>
                    <a:pt x="38" y="0"/>
                  </a:cubicBezTo>
                  <a:cubicBezTo>
                    <a:pt x="40" y="3"/>
                    <a:pt x="41" y="7"/>
                    <a:pt x="41" y="11"/>
                  </a:cubicBezTo>
                  <a:cubicBezTo>
                    <a:pt x="41" y="22"/>
                    <a:pt x="33" y="31"/>
                    <a:pt x="22" y="31"/>
                  </a:cubicBezTo>
                  <a:cubicBezTo>
                    <a:pt x="11" y="31"/>
                    <a:pt x="2" y="22"/>
                    <a:pt x="2" y="11"/>
                  </a:cubicBezTo>
                  <a:cubicBezTo>
                    <a:pt x="2" y="9"/>
                    <a:pt x="2" y="8"/>
                    <a:pt x="2" y="7"/>
                  </a:cubicBezTo>
                  <a:cubicBezTo>
                    <a:pt x="2" y="7"/>
                    <a:pt x="1" y="7"/>
                    <a:pt x="0" y="7"/>
                  </a:cubicBezTo>
                  <a:cubicBezTo>
                    <a:pt x="0" y="8"/>
                    <a:pt x="0" y="9"/>
                    <a:pt x="0" y="11"/>
                  </a:cubicBezTo>
                  <a:cubicBezTo>
                    <a:pt x="0" y="23"/>
                    <a:pt x="10" y="33"/>
                    <a:pt x="22"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ïṧľîḍè"/>
            <p:cNvSpPr/>
            <p:nvPr/>
          </p:nvSpPr>
          <p:spPr bwMode="auto">
            <a:xfrm>
              <a:off x="5561" y="8192"/>
              <a:ext cx="72" cy="124"/>
            </a:xfrm>
            <a:custGeom>
              <a:avLst/>
              <a:gdLst>
                <a:gd name="T0" fmla="*/ 26 w 26"/>
                <a:gd name="T1" fmla="*/ 22 h 44"/>
                <a:gd name="T2" fmla="*/ 6 w 26"/>
                <a:gd name="T3" fmla="*/ 0 h 44"/>
                <a:gd name="T4" fmla="*/ 6 w 26"/>
                <a:gd name="T5" fmla="*/ 2 h 44"/>
                <a:gd name="T6" fmla="*/ 24 w 26"/>
                <a:gd name="T7" fmla="*/ 22 h 44"/>
                <a:gd name="T8" fmla="*/ 4 w 26"/>
                <a:gd name="T9" fmla="*/ 42 h 44"/>
                <a:gd name="T10" fmla="*/ 0 w 26"/>
                <a:gd name="T11" fmla="*/ 41 h 44"/>
                <a:gd name="T12" fmla="*/ 0 w 26"/>
                <a:gd name="T13" fmla="*/ 43 h 44"/>
                <a:gd name="T14" fmla="*/ 4 w 26"/>
                <a:gd name="T15" fmla="*/ 44 h 44"/>
                <a:gd name="T16" fmla="*/ 26 w 26"/>
                <a:gd name="T1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4">
                  <a:moveTo>
                    <a:pt x="26" y="22"/>
                  </a:moveTo>
                  <a:cubicBezTo>
                    <a:pt x="26" y="11"/>
                    <a:pt x="17" y="1"/>
                    <a:pt x="6" y="0"/>
                  </a:cubicBezTo>
                  <a:cubicBezTo>
                    <a:pt x="6" y="1"/>
                    <a:pt x="6" y="2"/>
                    <a:pt x="6" y="2"/>
                  </a:cubicBezTo>
                  <a:cubicBezTo>
                    <a:pt x="16" y="3"/>
                    <a:pt x="24" y="12"/>
                    <a:pt x="24" y="22"/>
                  </a:cubicBezTo>
                  <a:cubicBezTo>
                    <a:pt x="24" y="33"/>
                    <a:pt x="15" y="42"/>
                    <a:pt x="4" y="42"/>
                  </a:cubicBezTo>
                  <a:cubicBezTo>
                    <a:pt x="2" y="42"/>
                    <a:pt x="1" y="41"/>
                    <a:pt x="0" y="41"/>
                  </a:cubicBezTo>
                  <a:cubicBezTo>
                    <a:pt x="0" y="42"/>
                    <a:pt x="0" y="43"/>
                    <a:pt x="0" y="43"/>
                  </a:cubicBezTo>
                  <a:cubicBezTo>
                    <a:pt x="1" y="43"/>
                    <a:pt x="2" y="44"/>
                    <a:pt x="4" y="44"/>
                  </a:cubicBezTo>
                  <a:cubicBezTo>
                    <a:pt x="16" y="44"/>
                    <a:pt x="26" y="34"/>
                    <a:pt x="26"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îṩ1îḋé"/>
            <p:cNvSpPr/>
            <p:nvPr/>
          </p:nvSpPr>
          <p:spPr bwMode="auto">
            <a:xfrm>
              <a:off x="5547" y="7698"/>
              <a:ext cx="446" cy="708"/>
            </a:xfrm>
            <a:custGeom>
              <a:avLst/>
              <a:gdLst>
                <a:gd name="T0" fmla="*/ 3 w 160"/>
                <a:gd name="T1" fmla="*/ 253 h 253"/>
                <a:gd name="T2" fmla="*/ 4 w 160"/>
                <a:gd name="T3" fmla="*/ 240 h 253"/>
                <a:gd name="T4" fmla="*/ 9 w 160"/>
                <a:gd name="T5" fmla="*/ 197 h 253"/>
                <a:gd name="T6" fmla="*/ 13 w 160"/>
                <a:gd name="T7" fmla="*/ 176 h 253"/>
                <a:gd name="T8" fmla="*/ 17 w 160"/>
                <a:gd name="T9" fmla="*/ 164 h 253"/>
                <a:gd name="T10" fmla="*/ 28 w 160"/>
                <a:gd name="T11" fmla="*/ 155 h 253"/>
                <a:gd name="T12" fmla="*/ 106 w 160"/>
                <a:gd name="T13" fmla="*/ 137 h 253"/>
                <a:gd name="T14" fmla="*/ 142 w 160"/>
                <a:gd name="T15" fmla="*/ 133 h 253"/>
                <a:gd name="T16" fmla="*/ 154 w 160"/>
                <a:gd name="T17" fmla="*/ 133 h 253"/>
                <a:gd name="T18" fmla="*/ 158 w 160"/>
                <a:gd name="T19" fmla="*/ 133 h 253"/>
                <a:gd name="T20" fmla="*/ 160 w 160"/>
                <a:gd name="T21" fmla="*/ 133 h 253"/>
                <a:gd name="T22" fmla="*/ 90 w 160"/>
                <a:gd name="T23" fmla="*/ 0 h 253"/>
                <a:gd name="T24" fmla="*/ 87 w 160"/>
                <a:gd name="T25" fmla="*/ 2 h 253"/>
                <a:gd name="T26" fmla="*/ 157 w 160"/>
                <a:gd name="T27" fmla="*/ 132 h 253"/>
                <a:gd name="T28" fmla="*/ 158 w 160"/>
                <a:gd name="T29" fmla="*/ 131 h 253"/>
                <a:gd name="T30" fmla="*/ 158 w 160"/>
                <a:gd name="T31" fmla="*/ 130 h 253"/>
                <a:gd name="T32" fmla="*/ 93 w 160"/>
                <a:gd name="T33" fmla="*/ 135 h 253"/>
                <a:gd name="T34" fmla="*/ 45 w 160"/>
                <a:gd name="T35" fmla="*/ 145 h 253"/>
                <a:gd name="T36" fmla="*/ 26 w 160"/>
                <a:gd name="T37" fmla="*/ 152 h 253"/>
                <a:gd name="T38" fmla="*/ 15 w 160"/>
                <a:gd name="T39" fmla="*/ 162 h 253"/>
                <a:gd name="T40" fmla="*/ 11 w 160"/>
                <a:gd name="T41" fmla="*/ 170 h 253"/>
                <a:gd name="T42" fmla="*/ 3 w 160"/>
                <a:gd name="T43" fmla="*/ 220 h 253"/>
                <a:gd name="T44" fmla="*/ 0 w 160"/>
                <a:gd name="T45" fmla="*/ 252 h 253"/>
                <a:gd name="T46" fmla="*/ 3 w 160"/>
                <a:gd name="T47" fmla="*/ 253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0" h="253">
                  <a:moveTo>
                    <a:pt x="3" y="253"/>
                  </a:moveTo>
                  <a:cubicBezTo>
                    <a:pt x="3" y="253"/>
                    <a:pt x="3" y="248"/>
                    <a:pt x="4" y="240"/>
                  </a:cubicBezTo>
                  <a:cubicBezTo>
                    <a:pt x="5" y="229"/>
                    <a:pt x="7" y="212"/>
                    <a:pt x="9" y="197"/>
                  </a:cubicBezTo>
                  <a:cubicBezTo>
                    <a:pt x="10" y="189"/>
                    <a:pt x="12" y="182"/>
                    <a:pt x="13" y="176"/>
                  </a:cubicBezTo>
                  <a:cubicBezTo>
                    <a:pt x="14" y="170"/>
                    <a:pt x="16" y="166"/>
                    <a:pt x="17" y="164"/>
                  </a:cubicBezTo>
                  <a:cubicBezTo>
                    <a:pt x="19" y="160"/>
                    <a:pt x="23" y="158"/>
                    <a:pt x="28" y="155"/>
                  </a:cubicBezTo>
                  <a:cubicBezTo>
                    <a:pt x="45" y="146"/>
                    <a:pt x="78" y="140"/>
                    <a:pt x="106" y="137"/>
                  </a:cubicBezTo>
                  <a:cubicBezTo>
                    <a:pt x="120" y="135"/>
                    <a:pt x="133" y="134"/>
                    <a:pt x="142" y="133"/>
                  </a:cubicBezTo>
                  <a:cubicBezTo>
                    <a:pt x="147" y="133"/>
                    <a:pt x="151" y="133"/>
                    <a:pt x="154" y="133"/>
                  </a:cubicBezTo>
                  <a:cubicBezTo>
                    <a:pt x="156" y="133"/>
                    <a:pt x="158" y="133"/>
                    <a:pt x="158" y="133"/>
                  </a:cubicBezTo>
                  <a:cubicBezTo>
                    <a:pt x="160" y="133"/>
                    <a:pt x="160" y="133"/>
                    <a:pt x="160" y="133"/>
                  </a:cubicBezTo>
                  <a:cubicBezTo>
                    <a:pt x="90" y="0"/>
                    <a:pt x="90" y="0"/>
                    <a:pt x="90" y="0"/>
                  </a:cubicBezTo>
                  <a:cubicBezTo>
                    <a:pt x="87" y="2"/>
                    <a:pt x="87" y="2"/>
                    <a:pt x="87" y="2"/>
                  </a:cubicBezTo>
                  <a:cubicBezTo>
                    <a:pt x="157" y="132"/>
                    <a:pt x="157" y="132"/>
                    <a:pt x="157" y="132"/>
                  </a:cubicBezTo>
                  <a:cubicBezTo>
                    <a:pt x="158" y="131"/>
                    <a:pt x="158" y="131"/>
                    <a:pt x="158" y="131"/>
                  </a:cubicBezTo>
                  <a:cubicBezTo>
                    <a:pt x="158" y="130"/>
                    <a:pt x="158" y="130"/>
                    <a:pt x="158" y="130"/>
                  </a:cubicBezTo>
                  <a:cubicBezTo>
                    <a:pt x="158" y="130"/>
                    <a:pt x="127" y="131"/>
                    <a:pt x="93" y="135"/>
                  </a:cubicBezTo>
                  <a:cubicBezTo>
                    <a:pt x="76" y="138"/>
                    <a:pt x="59" y="141"/>
                    <a:pt x="45" y="145"/>
                  </a:cubicBezTo>
                  <a:cubicBezTo>
                    <a:pt x="38" y="147"/>
                    <a:pt x="31" y="149"/>
                    <a:pt x="26" y="152"/>
                  </a:cubicBezTo>
                  <a:cubicBezTo>
                    <a:pt x="21" y="155"/>
                    <a:pt x="17" y="158"/>
                    <a:pt x="15" y="162"/>
                  </a:cubicBezTo>
                  <a:cubicBezTo>
                    <a:pt x="13" y="164"/>
                    <a:pt x="12" y="166"/>
                    <a:pt x="11" y="170"/>
                  </a:cubicBezTo>
                  <a:cubicBezTo>
                    <a:pt x="8" y="182"/>
                    <a:pt x="5" y="202"/>
                    <a:pt x="3" y="220"/>
                  </a:cubicBezTo>
                  <a:cubicBezTo>
                    <a:pt x="1" y="238"/>
                    <a:pt x="0" y="252"/>
                    <a:pt x="0" y="252"/>
                  </a:cubicBezTo>
                  <a:cubicBezTo>
                    <a:pt x="3" y="253"/>
                    <a:pt x="3" y="253"/>
                    <a:pt x="3" y="2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îṣļíḓe"/>
            <p:cNvSpPr/>
            <p:nvPr/>
          </p:nvSpPr>
          <p:spPr bwMode="auto">
            <a:xfrm>
              <a:off x="5521" y="7339"/>
              <a:ext cx="238" cy="129"/>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is1ídé"/>
            <p:cNvSpPr/>
            <p:nvPr/>
          </p:nvSpPr>
          <p:spPr bwMode="auto">
            <a:xfrm>
              <a:off x="5516" y="7334"/>
              <a:ext cx="246" cy="140"/>
            </a:xfrm>
            <a:custGeom>
              <a:avLst/>
              <a:gdLst>
                <a:gd name="T0" fmla="*/ 87 w 88"/>
                <a:gd name="T1" fmla="*/ 25 h 50"/>
                <a:gd name="T2" fmla="*/ 85 w 88"/>
                <a:gd name="T3" fmla="*/ 25 h 50"/>
                <a:gd name="T4" fmla="*/ 82 w 88"/>
                <a:gd name="T5" fmla="*/ 33 h 50"/>
                <a:gd name="T6" fmla="*/ 44 w 88"/>
                <a:gd name="T7" fmla="*/ 47 h 50"/>
                <a:gd name="T8" fmla="*/ 15 w 88"/>
                <a:gd name="T9" fmla="*/ 40 h 50"/>
                <a:gd name="T10" fmla="*/ 6 w 88"/>
                <a:gd name="T11" fmla="*/ 33 h 50"/>
                <a:gd name="T12" fmla="*/ 3 w 88"/>
                <a:gd name="T13" fmla="*/ 25 h 50"/>
                <a:gd name="T14" fmla="*/ 6 w 88"/>
                <a:gd name="T15" fmla="*/ 17 h 50"/>
                <a:gd name="T16" fmla="*/ 44 w 88"/>
                <a:gd name="T17" fmla="*/ 3 h 50"/>
                <a:gd name="T18" fmla="*/ 73 w 88"/>
                <a:gd name="T19" fmla="*/ 10 h 50"/>
                <a:gd name="T20" fmla="*/ 82 w 88"/>
                <a:gd name="T21" fmla="*/ 17 h 50"/>
                <a:gd name="T22" fmla="*/ 85 w 88"/>
                <a:gd name="T23" fmla="*/ 25 h 50"/>
                <a:gd name="T24" fmla="*/ 87 w 88"/>
                <a:gd name="T25" fmla="*/ 25 h 50"/>
                <a:gd name="T26" fmla="*/ 88 w 88"/>
                <a:gd name="T27" fmla="*/ 25 h 50"/>
                <a:gd name="T28" fmla="*/ 84 w 88"/>
                <a:gd name="T29" fmla="*/ 15 h 50"/>
                <a:gd name="T30" fmla="*/ 44 w 88"/>
                <a:gd name="T31" fmla="*/ 0 h 50"/>
                <a:gd name="T32" fmla="*/ 13 w 88"/>
                <a:gd name="T33" fmla="*/ 7 h 50"/>
                <a:gd name="T34" fmla="*/ 4 w 88"/>
                <a:gd name="T35" fmla="*/ 15 h 50"/>
                <a:gd name="T36" fmla="*/ 0 w 88"/>
                <a:gd name="T37" fmla="*/ 25 h 50"/>
                <a:gd name="T38" fmla="*/ 4 w 88"/>
                <a:gd name="T39" fmla="*/ 35 h 50"/>
                <a:gd name="T40" fmla="*/ 44 w 88"/>
                <a:gd name="T41" fmla="*/ 50 h 50"/>
                <a:gd name="T42" fmla="*/ 75 w 88"/>
                <a:gd name="T43" fmla="*/ 43 h 50"/>
                <a:gd name="T44" fmla="*/ 84 w 88"/>
                <a:gd name="T45" fmla="*/ 35 h 50"/>
                <a:gd name="T46" fmla="*/ 88 w 88"/>
                <a:gd name="T47" fmla="*/ 25 h 50"/>
                <a:gd name="T48" fmla="*/ 87 w 88"/>
                <a:gd name="T49"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50">
                  <a:moveTo>
                    <a:pt x="87" y="25"/>
                  </a:moveTo>
                  <a:cubicBezTo>
                    <a:pt x="85" y="25"/>
                    <a:pt x="85" y="25"/>
                    <a:pt x="85" y="25"/>
                  </a:cubicBezTo>
                  <a:cubicBezTo>
                    <a:pt x="85" y="28"/>
                    <a:pt x="84" y="30"/>
                    <a:pt x="82" y="33"/>
                  </a:cubicBezTo>
                  <a:cubicBezTo>
                    <a:pt x="76" y="41"/>
                    <a:pt x="61" y="47"/>
                    <a:pt x="44" y="47"/>
                  </a:cubicBezTo>
                  <a:cubicBezTo>
                    <a:pt x="33" y="47"/>
                    <a:pt x="22" y="44"/>
                    <a:pt x="15" y="40"/>
                  </a:cubicBezTo>
                  <a:cubicBezTo>
                    <a:pt x="11" y="38"/>
                    <a:pt x="8" y="36"/>
                    <a:pt x="6" y="33"/>
                  </a:cubicBezTo>
                  <a:cubicBezTo>
                    <a:pt x="4" y="30"/>
                    <a:pt x="3" y="28"/>
                    <a:pt x="3" y="25"/>
                  </a:cubicBezTo>
                  <a:cubicBezTo>
                    <a:pt x="3" y="22"/>
                    <a:pt x="4" y="19"/>
                    <a:pt x="6" y="17"/>
                  </a:cubicBezTo>
                  <a:cubicBezTo>
                    <a:pt x="12" y="9"/>
                    <a:pt x="27" y="3"/>
                    <a:pt x="44" y="3"/>
                  </a:cubicBezTo>
                  <a:cubicBezTo>
                    <a:pt x="56" y="3"/>
                    <a:pt x="66" y="6"/>
                    <a:pt x="73" y="10"/>
                  </a:cubicBezTo>
                  <a:cubicBezTo>
                    <a:pt x="77" y="12"/>
                    <a:pt x="80" y="14"/>
                    <a:pt x="82" y="17"/>
                  </a:cubicBezTo>
                  <a:cubicBezTo>
                    <a:pt x="84" y="19"/>
                    <a:pt x="85" y="22"/>
                    <a:pt x="85" y="25"/>
                  </a:cubicBezTo>
                  <a:cubicBezTo>
                    <a:pt x="87" y="25"/>
                    <a:pt x="87" y="25"/>
                    <a:pt x="87" y="25"/>
                  </a:cubicBezTo>
                  <a:cubicBezTo>
                    <a:pt x="88" y="25"/>
                    <a:pt x="88" y="25"/>
                    <a:pt x="88" y="25"/>
                  </a:cubicBezTo>
                  <a:cubicBezTo>
                    <a:pt x="88" y="21"/>
                    <a:pt x="87" y="18"/>
                    <a:pt x="84" y="15"/>
                  </a:cubicBezTo>
                  <a:cubicBezTo>
                    <a:pt x="78" y="6"/>
                    <a:pt x="62" y="0"/>
                    <a:pt x="44" y="0"/>
                  </a:cubicBezTo>
                  <a:cubicBezTo>
                    <a:pt x="32" y="0"/>
                    <a:pt x="21" y="3"/>
                    <a:pt x="13" y="7"/>
                  </a:cubicBezTo>
                  <a:cubicBezTo>
                    <a:pt x="9" y="9"/>
                    <a:pt x="6" y="12"/>
                    <a:pt x="4" y="15"/>
                  </a:cubicBezTo>
                  <a:cubicBezTo>
                    <a:pt x="2" y="18"/>
                    <a:pt x="0" y="21"/>
                    <a:pt x="0" y="25"/>
                  </a:cubicBezTo>
                  <a:cubicBezTo>
                    <a:pt x="0" y="28"/>
                    <a:pt x="2" y="32"/>
                    <a:pt x="4" y="35"/>
                  </a:cubicBezTo>
                  <a:cubicBezTo>
                    <a:pt x="11" y="44"/>
                    <a:pt x="26" y="50"/>
                    <a:pt x="44" y="50"/>
                  </a:cubicBezTo>
                  <a:cubicBezTo>
                    <a:pt x="56" y="50"/>
                    <a:pt x="67" y="47"/>
                    <a:pt x="75" y="43"/>
                  </a:cubicBezTo>
                  <a:cubicBezTo>
                    <a:pt x="79" y="41"/>
                    <a:pt x="82" y="38"/>
                    <a:pt x="84" y="35"/>
                  </a:cubicBezTo>
                  <a:cubicBezTo>
                    <a:pt x="87" y="32"/>
                    <a:pt x="88" y="28"/>
                    <a:pt x="88" y="25"/>
                  </a:cubicBezTo>
                  <a:lnTo>
                    <a:pt x="87" y="2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î$1îḋê"/>
            <p:cNvSpPr/>
            <p:nvPr/>
          </p:nvSpPr>
          <p:spPr bwMode="auto">
            <a:xfrm>
              <a:off x="5383" y="6850"/>
              <a:ext cx="336" cy="565"/>
            </a:xfrm>
            <a:custGeom>
              <a:avLst/>
              <a:gdLst>
                <a:gd name="T0" fmla="*/ 42 w 120"/>
                <a:gd name="T1" fmla="*/ 0 h 202"/>
                <a:gd name="T2" fmla="*/ 78 w 120"/>
                <a:gd name="T3" fmla="*/ 0 h 202"/>
                <a:gd name="T4" fmla="*/ 120 w 120"/>
                <a:gd name="T5" fmla="*/ 48 h 202"/>
                <a:gd name="T6" fmla="*/ 120 w 120"/>
                <a:gd name="T7" fmla="*/ 103 h 202"/>
                <a:gd name="T8" fmla="*/ 120 w 120"/>
                <a:gd name="T9" fmla="*/ 107 h 202"/>
                <a:gd name="T10" fmla="*/ 120 w 120"/>
                <a:gd name="T11" fmla="*/ 112 h 202"/>
                <a:gd name="T12" fmla="*/ 120 w 120"/>
                <a:gd name="T13" fmla="*/ 145 h 202"/>
                <a:gd name="T14" fmla="*/ 120 w 120"/>
                <a:gd name="T15" fmla="*/ 147 h 202"/>
                <a:gd name="T16" fmla="*/ 120 w 120"/>
                <a:gd name="T17" fmla="*/ 180 h 202"/>
                <a:gd name="T18" fmla="*/ 98 w 120"/>
                <a:gd name="T19" fmla="*/ 202 h 202"/>
                <a:gd name="T20" fmla="*/ 85 w 120"/>
                <a:gd name="T21" fmla="*/ 202 h 202"/>
                <a:gd name="T22" fmla="*/ 63 w 120"/>
                <a:gd name="T23" fmla="*/ 180 h 202"/>
                <a:gd name="T24" fmla="*/ 63 w 120"/>
                <a:gd name="T25" fmla="*/ 151 h 202"/>
                <a:gd name="T26" fmla="*/ 42 w 120"/>
                <a:gd name="T27" fmla="*/ 151 h 202"/>
                <a:gd name="T28" fmla="*/ 0 w 120"/>
                <a:gd name="T29" fmla="*/ 103 h 202"/>
                <a:gd name="T30" fmla="*/ 0 w 120"/>
                <a:gd name="T31" fmla="*/ 48 h 202"/>
                <a:gd name="T32" fmla="*/ 42 w 120"/>
                <a:gd name="T3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0" h="202">
                  <a:moveTo>
                    <a:pt x="42" y="0"/>
                  </a:moveTo>
                  <a:cubicBezTo>
                    <a:pt x="78" y="0"/>
                    <a:pt x="78" y="0"/>
                    <a:pt x="78" y="0"/>
                  </a:cubicBezTo>
                  <a:cubicBezTo>
                    <a:pt x="101" y="0"/>
                    <a:pt x="120" y="22"/>
                    <a:pt x="120" y="48"/>
                  </a:cubicBezTo>
                  <a:cubicBezTo>
                    <a:pt x="120" y="103"/>
                    <a:pt x="120" y="103"/>
                    <a:pt x="120" y="103"/>
                  </a:cubicBezTo>
                  <a:cubicBezTo>
                    <a:pt x="120" y="104"/>
                    <a:pt x="120" y="106"/>
                    <a:pt x="120" y="107"/>
                  </a:cubicBezTo>
                  <a:cubicBezTo>
                    <a:pt x="120" y="109"/>
                    <a:pt x="120" y="110"/>
                    <a:pt x="120" y="112"/>
                  </a:cubicBezTo>
                  <a:cubicBezTo>
                    <a:pt x="120" y="145"/>
                    <a:pt x="120" y="145"/>
                    <a:pt x="120" y="145"/>
                  </a:cubicBezTo>
                  <a:cubicBezTo>
                    <a:pt x="120" y="147"/>
                    <a:pt x="120" y="147"/>
                    <a:pt x="120" y="147"/>
                  </a:cubicBezTo>
                  <a:cubicBezTo>
                    <a:pt x="120" y="180"/>
                    <a:pt x="120" y="180"/>
                    <a:pt x="120" y="180"/>
                  </a:cubicBezTo>
                  <a:cubicBezTo>
                    <a:pt x="120" y="192"/>
                    <a:pt x="110" y="202"/>
                    <a:pt x="98" y="202"/>
                  </a:cubicBezTo>
                  <a:cubicBezTo>
                    <a:pt x="85" y="202"/>
                    <a:pt x="85" y="202"/>
                    <a:pt x="85" y="202"/>
                  </a:cubicBezTo>
                  <a:cubicBezTo>
                    <a:pt x="73" y="202"/>
                    <a:pt x="63" y="192"/>
                    <a:pt x="63" y="180"/>
                  </a:cubicBezTo>
                  <a:cubicBezTo>
                    <a:pt x="63" y="151"/>
                    <a:pt x="63" y="151"/>
                    <a:pt x="63" y="151"/>
                  </a:cubicBezTo>
                  <a:cubicBezTo>
                    <a:pt x="42" y="151"/>
                    <a:pt x="42" y="151"/>
                    <a:pt x="42" y="151"/>
                  </a:cubicBezTo>
                  <a:cubicBezTo>
                    <a:pt x="19" y="151"/>
                    <a:pt x="0" y="129"/>
                    <a:pt x="0" y="103"/>
                  </a:cubicBezTo>
                  <a:cubicBezTo>
                    <a:pt x="0" y="48"/>
                    <a:pt x="0" y="48"/>
                    <a:pt x="0" y="48"/>
                  </a:cubicBezTo>
                  <a:cubicBezTo>
                    <a:pt x="0" y="22"/>
                    <a:pt x="19"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ïšlïḓê"/>
            <p:cNvSpPr/>
            <p:nvPr/>
          </p:nvSpPr>
          <p:spPr bwMode="auto">
            <a:xfrm>
              <a:off x="5382" y="6844"/>
              <a:ext cx="343" cy="574"/>
            </a:xfrm>
            <a:custGeom>
              <a:avLst/>
              <a:gdLst>
                <a:gd name="T0" fmla="*/ 43 w 123"/>
                <a:gd name="T1" fmla="*/ 2 h 205"/>
                <a:gd name="T2" fmla="*/ 43 w 123"/>
                <a:gd name="T3" fmla="*/ 3 h 205"/>
                <a:gd name="T4" fmla="*/ 79 w 123"/>
                <a:gd name="T5" fmla="*/ 3 h 205"/>
                <a:gd name="T6" fmla="*/ 107 w 123"/>
                <a:gd name="T7" fmla="*/ 17 h 205"/>
                <a:gd name="T8" fmla="*/ 119 w 123"/>
                <a:gd name="T9" fmla="*/ 50 h 205"/>
                <a:gd name="T10" fmla="*/ 119 w 123"/>
                <a:gd name="T11" fmla="*/ 105 h 205"/>
                <a:gd name="T12" fmla="*/ 119 w 123"/>
                <a:gd name="T13" fmla="*/ 109 h 205"/>
                <a:gd name="T14" fmla="*/ 119 w 123"/>
                <a:gd name="T15" fmla="*/ 109 h 205"/>
                <a:gd name="T16" fmla="*/ 119 w 123"/>
                <a:gd name="T17" fmla="*/ 109 h 205"/>
                <a:gd name="T18" fmla="*/ 120 w 123"/>
                <a:gd name="T19" fmla="*/ 114 h 205"/>
                <a:gd name="T20" fmla="*/ 120 w 123"/>
                <a:gd name="T21" fmla="*/ 147 h 205"/>
                <a:gd name="T22" fmla="*/ 120 w 123"/>
                <a:gd name="T23" fmla="*/ 149 h 205"/>
                <a:gd name="T24" fmla="*/ 120 w 123"/>
                <a:gd name="T25" fmla="*/ 182 h 205"/>
                <a:gd name="T26" fmla="*/ 114 w 123"/>
                <a:gd name="T27" fmla="*/ 197 h 205"/>
                <a:gd name="T28" fmla="*/ 99 w 123"/>
                <a:gd name="T29" fmla="*/ 202 h 205"/>
                <a:gd name="T30" fmla="*/ 86 w 123"/>
                <a:gd name="T31" fmla="*/ 202 h 205"/>
                <a:gd name="T32" fmla="*/ 71 w 123"/>
                <a:gd name="T33" fmla="*/ 197 h 205"/>
                <a:gd name="T34" fmla="*/ 65 w 123"/>
                <a:gd name="T35" fmla="*/ 182 h 205"/>
                <a:gd name="T36" fmla="*/ 65 w 123"/>
                <a:gd name="T37" fmla="*/ 151 h 205"/>
                <a:gd name="T38" fmla="*/ 43 w 123"/>
                <a:gd name="T39" fmla="*/ 151 h 205"/>
                <a:gd name="T40" fmla="*/ 15 w 123"/>
                <a:gd name="T41" fmla="*/ 138 h 205"/>
                <a:gd name="T42" fmla="*/ 3 w 123"/>
                <a:gd name="T43" fmla="*/ 105 h 205"/>
                <a:gd name="T44" fmla="*/ 3 w 123"/>
                <a:gd name="T45" fmla="*/ 50 h 205"/>
                <a:gd name="T46" fmla="*/ 15 w 123"/>
                <a:gd name="T47" fmla="*/ 17 h 205"/>
                <a:gd name="T48" fmla="*/ 43 w 123"/>
                <a:gd name="T49" fmla="*/ 3 h 205"/>
                <a:gd name="T50" fmla="*/ 43 w 123"/>
                <a:gd name="T51" fmla="*/ 2 h 205"/>
                <a:gd name="T52" fmla="*/ 43 w 123"/>
                <a:gd name="T53" fmla="*/ 0 h 205"/>
                <a:gd name="T54" fmla="*/ 12 w 123"/>
                <a:gd name="T55" fmla="*/ 15 h 205"/>
                <a:gd name="T56" fmla="*/ 0 w 123"/>
                <a:gd name="T57" fmla="*/ 50 h 205"/>
                <a:gd name="T58" fmla="*/ 0 w 123"/>
                <a:gd name="T59" fmla="*/ 105 h 205"/>
                <a:gd name="T60" fmla="*/ 12 w 123"/>
                <a:gd name="T61" fmla="*/ 140 h 205"/>
                <a:gd name="T62" fmla="*/ 43 w 123"/>
                <a:gd name="T63" fmla="*/ 154 h 205"/>
                <a:gd name="T64" fmla="*/ 62 w 123"/>
                <a:gd name="T65" fmla="*/ 154 h 205"/>
                <a:gd name="T66" fmla="*/ 62 w 123"/>
                <a:gd name="T67" fmla="*/ 182 h 205"/>
                <a:gd name="T68" fmla="*/ 86 w 123"/>
                <a:gd name="T69" fmla="*/ 205 h 205"/>
                <a:gd name="T70" fmla="*/ 99 w 123"/>
                <a:gd name="T71" fmla="*/ 205 h 205"/>
                <a:gd name="T72" fmla="*/ 123 w 123"/>
                <a:gd name="T73" fmla="*/ 182 h 205"/>
                <a:gd name="T74" fmla="*/ 123 w 123"/>
                <a:gd name="T75" fmla="*/ 149 h 205"/>
                <a:gd name="T76" fmla="*/ 123 w 123"/>
                <a:gd name="T77" fmla="*/ 147 h 205"/>
                <a:gd name="T78" fmla="*/ 123 w 123"/>
                <a:gd name="T79" fmla="*/ 114 h 205"/>
                <a:gd name="T80" fmla="*/ 122 w 123"/>
                <a:gd name="T81" fmla="*/ 109 h 205"/>
                <a:gd name="T82" fmla="*/ 121 w 123"/>
                <a:gd name="T83" fmla="*/ 109 h 205"/>
                <a:gd name="T84" fmla="*/ 122 w 123"/>
                <a:gd name="T85" fmla="*/ 109 h 205"/>
                <a:gd name="T86" fmla="*/ 122 w 123"/>
                <a:gd name="T87" fmla="*/ 105 h 205"/>
                <a:gd name="T88" fmla="*/ 122 w 123"/>
                <a:gd name="T89" fmla="*/ 50 h 205"/>
                <a:gd name="T90" fmla="*/ 110 w 123"/>
                <a:gd name="T91" fmla="*/ 15 h 205"/>
                <a:gd name="T92" fmla="*/ 79 w 123"/>
                <a:gd name="T93" fmla="*/ 0 h 205"/>
                <a:gd name="T94" fmla="*/ 43 w 123"/>
                <a:gd name="T95" fmla="*/ 0 h 205"/>
                <a:gd name="T96" fmla="*/ 43 w 123"/>
                <a:gd name="T97" fmla="*/ 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 h="205">
                  <a:moveTo>
                    <a:pt x="43" y="2"/>
                  </a:moveTo>
                  <a:cubicBezTo>
                    <a:pt x="43" y="3"/>
                    <a:pt x="43" y="3"/>
                    <a:pt x="43" y="3"/>
                  </a:cubicBezTo>
                  <a:cubicBezTo>
                    <a:pt x="79" y="3"/>
                    <a:pt x="79" y="3"/>
                    <a:pt x="79" y="3"/>
                  </a:cubicBezTo>
                  <a:cubicBezTo>
                    <a:pt x="90" y="3"/>
                    <a:pt x="100" y="9"/>
                    <a:pt x="107" y="17"/>
                  </a:cubicBezTo>
                  <a:cubicBezTo>
                    <a:pt x="115" y="26"/>
                    <a:pt x="119" y="37"/>
                    <a:pt x="119" y="50"/>
                  </a:cubicBezTo>
                  <a:cubicBezTo>
                    <a:pt x="119" y="105"/>
                    <a:pt x="119" y="105"/>
                    <a:pt x="119" y="105"/>
                  </a:cubicBezTo>
                  <a:cubicBezTo>
                    <a:pt x="119" y="106"/>
                    <a:pt x="119" y="108"/>
                    <a:pt x="119" y="109"/>
                  </a:cubicBezTo>
                  <a:cubicBezTo>
                    <a:pt x="119" y="109"/>
                    <a:pt x="119" y="109"/>
                    <a:pt x="119" y="109"/>
                  </a:cubicBezTo>
                  <a:cubicBezTo>
                    <a:pt x="119" y="109"/>
                    <a:pt x="119" y="109"/>
                    <a:pt x="119" y="109"/>
                  </a:cubicBezTo>
                  <a:cubicBezTo>
                    <a:pt x="120" y="111"/>
                    <a:pt x="120" y="113"/>
                    <a:pt x="120" y="114"/>
                  </a:cubicBezTo>
                  <a:cubicBezTo>
                    <a:pt x="120" y="147"/>
                    <a:pt x="120" y="147"/>
                    <a:pt x="120" y="147"/>
                  </a:cubicBezTo>
                  <a:cubicBezTo>
                    <a:pt x="120" y="149"/>
                    <a:pt x="120" y="149"/>
                    <a:pt x="120" y="149"/>
                  </a:cubicBezTo>
                  <a:cubicBezTo>
                    <a:pt x="120" y="182"/>
                    <a:pt x="120" y="182"/>
                    <a:pt x="120" y="182"/>
                  </a:cubicBezTo>
                  <a:cubicBezTo>
                    <a:pt x="120" y="188"/>
                    <a:pt x="118" y="193"/>
                    <a:pt x="114" y="197"/>
                  </a:cubicBezTo>
                  <a:cubicBezTo>
                    <a:pt x="110" y="200"/>
                    <a:pt x="105" y="202"/>
                    <a:pt x="99" y="202"/>
                  </a:cubicBezTo>
                  <a:cubicBezTo>
                    <a:pt x="86" y="202"/>
                    <a:pt x="86" y="202"/>
                    <a:pt x="86" y="202"/>
                  </a:cubicBezTo>
                  <a:cubicBezTo>
                    <a:pt x="80" y="202"/>
                    <a:pt x="75" y="200"/>
                    <a:pt x="71" y="197"/>
                  </a:cubicBezTo>
                  <a:cubicBezTo>
                    <a:pt x="68" y="193"/>
                    <a:pt x="65" y="188"/>
                    <a:pt x="65" y="182"/>
                  </a:cubicBezTo>
                  <a:cubicBezTo>
                    <a:pt x="65" y="151"/>
                    <a:pt x="65" y="151"/>
                    <a:pt x="65" y="151"/>
                  </a:cubicBezTo>
                  <a:cubicBezTo>
                    <a:pt x="43" y="151"/>
                    <a:pt x="43" y="151"/>
                    <a:pt x="43" y="151"/>
                  </a:cubicBezTo>
                  <a:cubicBezTo>
                    <a:pt x="32" y="151"/>
                    <a:pt x="22" y="146"/>
                    <a:pt x="15" y="138"/>
                  </a:cubicBezTo>
                  <a:cubicBezTo>
                    <a:pt x="7" y="129"/>
                    <a:pt x="3" y="118"/>
                    <a:pt x="3" y="105"/>
                  </a:cubicBezTo>
                  <a:cubicBezTo>
                    <a:pt x="3" y="50"/>
                    <a:pt x="3" y="50"/>
                    <a:pt x="3" y="50"/>
                  </a:cubicBezTo>
                  <a:cubicBezTo>
                    <a:pt x="3" y="37"/>
                    <a:pt x="7" y="26"/>
                    <a:pt x="15" y="17"/>
                  </a:cubicBezTo>
                  <a:cubicBezTo>
                    <a:pt x="22" y="9"/>
                    <a:pt x="32" y="3"/>
                    <a:pt x="43" y="3"/>
                  </a:cubicBezTo>
                  <a:cubicBezTo>
                    <a:pt x="43" y="2"/>
                    <a:pt x="43" y="2"/>
                    <a:pt x="43" y="2"/>
                  </a:cubicBezTo>
                  <a:cubicBezTo>
                    <a:pt x="43" y="0"/>
                    <a:pt x="43" y="0"/>
                    <a:pt x="43" y="0"/>
                  </a:cubicBezTo>
                  <a:cubicBezTo>
                    <a:pt x="31" y="0"/>
                    <a:pt x="20" y="6"/>
                    <a:pt x="12" y="15"/>
                  </a:cubicBezTo>
                  <a:cubicBezTo>
                    <a:pt x="4" y="24"/>
                    <a:pt x="0" y="37"/>
                    <a:pt x="0" y="50"/>
                  </a:cubicBezTo>
                  <a:cubicBezTo>
                    <a:pt x="0" y="105"/>
                    <a:pt x="0" y="105"/>
                    <a:pt x="0" y="105"/>
                  </a:cubicBezTo>
                  <a:cubicBezTo>
                    <a:pt x="0" y="118"/>
                    <a:pt x="4" y="131"/>
                    <a:pt x="12" y="140"/>
                  </a:cubicBezTo>
                  <a:cubicBezTo>
                    <a:pt x="20" y="149"/>
                    <a:pt x="31" y="154"/>
                    <a:pt x="43" y="154"/>
                  </a:cubicBezTo>
                  <a:cubicBezTo>
                    <a:pt x="62" y="154"/>
                    <a:pt x="62" y="154"/>
                    <a:pt x="62" y="154"/>
                  </a:cubicBezTo>
                  <a:cubicBezTo>
                    <a:pt x="62" y="182"/>
                    <a:pt x="62" y="182"/>
                    <a:pt x="62" y="182"/>
                  </a:cubicBezTo>
                  <a:cubicBezTo>
                    <a:pt x="62" y="195"/>
                    <a:pt x="73" y="205"/>
                    <a:pt x="86" y="205"/>
                  </a:cubicBezTo>
                  <a:cubicBezTo>
                    <a:pt x="99" y="205"/>
                    <a:pt x="99" y="205"/>
                    <a:pt x="99" y="205"/>
                  </a:cubicBezTo>
                  <a:cubicBezTo>
                    <a:pt x="112" y="205"/>
                    <a:pt x="123" y="195"/>
                    <a:pt x="123" y="182"/>
                  </a:cubicBezTo>
                  <a:cubicBezTo>
                    <a:pt x="123" y="149"/>
                    <a:pt x="123" y="149"/>
                    <a:pt x="123" y="149"/>
                  </a:cubicBezTo>
                  <a:cubicBezTo>
                    <a:pt x="123" y="147"/>
                    <a:pt x="123" y="147"/>
                    <a:pt x="123" y="147"/>
                  </a:cubicBezTo>
                  <a:cubicBezTo>
                    <a:pt x="123" y="114"/>
                    <a:pt x="123" y="114"/>
                    <a:pt x="123" y="114"/>
                  </a:cubicBezTo>
                  <a:cubicBezTo>
                    <a:pt x="123" y="112"/>
                    <a:pt x="123" y="111"/>
                    <a:pt x="122" y="109"/>
                  </a:cubicBezTo>
                  <a:cubicBezTo>
                    <a:pt x="121" y="109"/>
                    <a:pt x="121" y="109"/>
                    <a:pt x="121" y="109"/>
                  </a:cubicBezTo>
                  <a:cubicBezTo>
                    <a:pt x="122" y="109"/>
                    <a:pt x="122" y="109"/>
                    <a:pt x="122" y="109"/>
                  </a:cubicBezTo>
                  <a:cubicBezTo>
                    <a:pt x="122" y="108"/>
                    <a:pt x="122" y="106"/>
                    <a:pt x="122" y="105"/>
                  </a:cubicBezTo>
                  <a:cubicBezTo>
                    <a:pt x="122" y="50"/>
                    <a:pt x="122" y="50"/>
                    <a:pt x="122" y="50"/>
                  </a:cubicBezTo>
                  <a:cubicBezTo>
                    <a:pt x="122" y="37"/>
                    <a:pt x="118" y="24"/>
                    <a:pt x="110" y="15"/>
                  </a:cubicBezTo>
                  <a:cubicBezTo>
                    <a:pt x="102" y="6"/>
                    <a:pt x="91" y="0"/>
                    <a:pt x="79" y="0"/>
                  </a:cubicBezTo>
                  <a:cubicBezTo>
                    <a:pt x="43" y="0"/>
                    <a:pt x="43" y="0"/>
                    <a:pt x="43" y="0"/>
                  </a:cubicBezTo>
                  <a:lnTo>
                    <a:pt x="43"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ïślïḑe"/>
            <p:cNvSpPr/>
            <p:nvPr/>
          </p:nvSpPr>
          <p:spPr bwMode="auto">
            <a:xfrm>
              <a:off x="5132" y="6598"/>
              <a:ext cx="784" cy="612"/>
            </a:xfrm>
            <a:custGeom>
              <a:avLst/>
              <a:gdLst>
                <a:gd name="T0" fmla="*/ 201 w 280"/>
                <a:gd name="T1" fmla="*/ 175 h 219"/>
                <a:gd name="T2" fmla="*/ 194 w 280"/>
                <a:gd name="T3" fmla="*/ 132 h 219"/>
                <a:gd name="T4" fmla="*/ 38 w 280"/>
                <a:gd name="T5" fmla="*/ 90 h 219"/>
                <a:gd name="T6" fmla="*/ 60 w 280"/>
                <a:gd name="T7" fmla="*/ 13 h 219"/>
                <a:gd name="T8" fmla="*/ 102 w 280"/>
                <a:gd name="T9" fmla="*/ 44 h 219"/>
                <a:gd name="T10" fmla="*/ 102 w 280"/>
                <a:gd name="T11" fmla="*/ 7 h 219"/>
                <a:gd name="T12" fmla="*/ 155 w 280"/>
                <a:gd name="T13" fmla="*/ 45 h 219"/>
                <a:gd name="T14" fmla="*/ 254 w 280"/>
                <a:gd name="T15" fmla="*/ 90 h 219"/>
                <a:gd name="T16" fmla="*/ 211 w 280"/>
                <a:gd name="T17" fmla="*/ 219 h 219"/>
                <a:gd name="T18" fmla="*/ 207 w 280"/>
                <a:gd name="T19" fmla="*/ 192 h 219"/>
                <a:gd name="T20" fmla="*/ 201 w 280"/>
                <a:gd name="T21" fmla="*/ 17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19">
                  <a:moveTo>
                    <a:pt x="201" y="175"/>
                  </a:moveTo>
                  <a:cubicBezTo>
                    <a:pt x="194" y="132"/>
                    <a:pt x="194" y="132"/>
                    <a:pt x="194" y="132"/>
                  </a:cubicBezTo>
                  <a:cubicBezTo>
                    <a:pt x="194" y="132"/>
                    <a:pt x="76" y="147"/>
                    <a:pt x="38" y="90"/>
                  </a:cubicBezTo>
                  <a:cubicBezTo>
                    <a:pt x="0" y="33"/>
                    <a:pt x="40" y="10"/>
                    <a:pt x="60" y="13"/>
                  </a:cubicBezTo>
                  <a:cubicBezTo>
                    <a:pt x="79" y="17"/>
                    <a:pt x="102" y="44"/>
                    <a:pt x="102" y="44"/>
                  </a:cubicBezTo>
                  <a:cubicBezTo>
                    <a:pt x="102" y="44"/>
                    <a:pt x="82" y="16"/>
                    <a:pt x="102" y="7"/>
                  </a:cubicBezTo>
                  <a:cubicBezTo>
                    <a:pt x="119" y="0"/>
                    <a:pt x="145" y="19"/>
                    <a:pt x="155" y="45"/>
                  </a:cubicBezTo>
                  <a:cubicBezTo>
                    <a:pt x="155" y="45"/>
                    <a:pt x="228" y="43"/>
                    <a:pt x="254" y="90"/>
                  </a:cubicBezTo>
                  <a:cubicBezTo>
                    <a:pt x="280" y="137"/>
                    <a:pt x="259" y="170"/>
                    <a:pt x="211" y="219"/>
                  </a:cubicBezTo>
                  <a:cubicBezTo>
                    <a:pt x="207" y="192"/>
                    <a:pt x="207" y="192"/>
                    <a:pt x="207" y="192"/>
                  </a:cubicBezTo>
                  <a:lnTo>
                    <a:pt x="201" y="17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ís1ïḋé"/>
            <p:cNvSpPr/>
            <p:nvPr/>
          </p:nvSpPr>
          <p:spPr bwMode="auto">
            <a:xfrm>
              <a:off x="5535" y="7012"/>
              <a:ext cx="45" cy="4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î$ḻïḓé"/>
            <p:cNvSpPr/>
            <p:nvPr/>
          </p:nvSpPr>
          <p:spPr bwMode="auto">
            <a:xfrm>
              <a:off x="5399" y="7012"/>
              <a:ext cx="36" cy="40"/>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îṡḷïďe"/>
            <p:cNvSpPr/>
            <p:nvPr/>
          </p:nvSpPr>
          <p:spPr bwMode="auto">
            <a:xfrm>
              <a:off x="5458" y="7113"/>
              <a:ext cx="78" cy="45"/>
            </a:xfrm>
            <a:custGeom>
              <a:avLst/>
              <a:gdLst>
                <a:gd name="T0" fmla="*/ 0 w 28"/>
                <a:gd name="T1" fmla="*/ 3 h 16"/>
                <a:gd name="T2" fmla="*/ 12 w 28"/>
                <a:gd name="T3" fmla="*/ 16 h 16"/>
                <a:gd name="T4" fmla="*/ 28 w 28"/>
                <a:gd name="T5" fmla="*/ 0 h 16"/>
                <a:gd name="T6" fmla="*/ 0 w 28"/>
                <a:gd name="T7" fmla="*/ 3 h 16"/>
              </a:gdLst>
              <a:ahLst/>
              <a:cxnLst>
                <a:cxn ang="0">
                  <a:pos x="T0" y="T1"/>
                </a:cxn>
                <a:cxn ang="0">
                  <a:pos x="T2" y="T3"/>
                </a:cxn>
                <a:cxn ang="0">
                  <a:pos x="T4" y="T5"/>
                </a:cxn>
                <a:cxn ang="0">
                  <a:pos x="T6" y="T7"/>
                </a:cxn>
              </a:cxnLst>
              <a:rect l="0" t="0" r="r" b="b"/>
              <a:pathLst>
                <a:path w="28" h="16">
                  <a:moveTo>
                    <a:pt x="0" y="3"/>
                  </a:moveTo>
                  <a:cubicBezTo>
                    <a:pt x="0" y="3"/>
                    <a:pt x="4" y="15"/>
                    <a:pt x="12" y="16"/>
                  </a:cubicBezTo>
                  <a:cubicBezTo>
                    <a:pt x="21" y="16"/>
                    <a:pt x="27" y="7"/>
                    <a:pt x="28" y="0"/>
                  </a:cubicBezTo>
                  <a:lnTo>
                    <a:pt x="0" y="3"/>
                  </a:lnTo>
                  <a:close/>
                </a:path>
              </a:pathLst>
            </a:custGeom>
            <a:solidFill>
              <a:srgbClr val="F9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is1iḓè"/>
            <p:cNvSpPr/>
            <p:nvPr/>
          </p:nvSpPr>
          <p:spPr bwMode="auto">
            <a:xfrm>
              <a:off x="5451" y="7106"/>
              <a:ext cx="90" cy="62"/>
            </a:xfrm>
            <a:custGeom>
              <a:avLst/>
              <a:gdLst>
                <a:gd name="T0" fmla="*/ 0 w 32"/>
                <a:gd name="T1" fmla="*/ 6 h 22"/>
                <a:gd name="T2" fmla="*/ 8 w 32"/>
                <a:gd name="T3" fmla="*/ 17 h 22"/>
                <a:gd name="T4" fmla="*/ 27 w 32"/>
                <a:gd name="T5" fmla="*/ 13 h 22"/>
                <a:gd name="T6" fmla="*/ 32 w 32"/>
                <a:gd name="T7" fmla="*/ 2 h 22"/>
                <a:gd name="T8" fmla="*/ 30 w 32"/>
                <a:gd name="T9" fmla="*/ 0 h 22"/>
                <a:gd name="T10" fmla="*/ 5 w 32"/>
                <a:gd name="T11" fmla="*/ 3 h 22"/>
                <a:gd name="T12" fmla="*/ 2 w 32"/>
                <a:gd name="T13" fmla="*/ 3 h 22"/>
                <a:gd name="T14" fmla="*/ 0 w 32"/>
                <a:gd name="T15" fmla="*/ 5 h 22"/>
                <a:gd name="T16" fmla="*/ 2 w 32"/>
                <a:gd name="T17" fmla="*/ 7 h 22"/>
                <a:gd name="T18" fmla="*/ 26 w 32"/>
                <a:gd name="T19" fmla="*/ 4 h 22"/>
                <a:gd name="T20" fmla="*/ 30 w 32"/>
                <a:gd name="T21" fmla="*/ 4 h 22"/>
                <a:gd name="T22" fmla="*/ 28 w 32"/>
                <a:gd name="T23" fmla="*/ 2 h 22"/>
                <a:gd name="T24" fmla="*/ 18 w 32"/>
                <a:gd name="T25" fmla="*/ 16 h 22"/>
                <a:gd name="T26" fmla="*/ 6 w 32"/>
                <a:gd name="T27" fmla="*/ 8 h 22"/>
                <a:gd name="T28" fmla="*/ 4 w 32"/>
                <a:gd name="T29" fmla="*/ 6 h 22"/>
                <a:gd name="T30" fmla="*/ 4 w 32"/>
                <a:gd name="T31" fmla="*/ 5 h 22"/>
                <a:gd name="T32" fmla="*/ 4 w 32"/>
                <a:gd name="T33" fmla="*/ 5 h 22"/>
                <a:gd name="T34" fmla="*/ 4 w 32"/>
                <a:gd name="T35" fmla="*/ 5 h 22"/>
                <a:gd name="T36" fmla="*/ 0 w 32"/>
                <a:gd name="T3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2">
                  <a:moveTo>
                    <a:pt x="0" y="6"/>
                  </a:moveTo>
                  <a:cubicBezTo>
                    <a:pt x="2" y="10"/>
                    <a:pt x="4" y="14"/>
                    <a:pt x="8" y="17"/>
                  </a:cubicBezTo>
                  <a:cubicBezTo>
                    <a:pt x="14" y="22"/>
                    <a:pt x="22" y="19"/>
                    <a:pt x="27" y="13"/>
                  </a:cubicBezTo>
                  <a:cubicBezTo>
                    <a:pt x="30" y="10"/>
                    <a:pt x="31" y="6"/>
                    <a:pt x="32" y="2"/>
                  </a:cubicBezTo>
                  <a:cubicBezTo>
                    <a:pt x="32" y="1"/>
                    <a:pt x="31" y="0"/>
                    <a:pt x="30" y="0"/>
                  </a:cubicBezTo>
                  <a:cubicBezTo>
                    <a:pt x="22" y="1"/>
                    <a:pt x="14" y="2"/>
                    <a:pt x="5" y="3"/>
                  </a:cubicBezTo>
                  <a:cubicBezTo>
                    <a:pt x="4" y="3"/>
                    <a:pt x="3" y="3"/>
                    <a:pt x="2" y="3"/>
                  </a:cubicBezTo>
                  <a:cubicBezTo>
                    <a:pt x="1" y="4"/>
                    <a:pt x="0" y="4"/>
                    <a:pt x="0" y="5"/>
                  </a:cubicBezTo>
                  <a:cubicBezTo>
                    <a:pt x="0" y="6"/>
                    <a:pt x="1" y="7"/>
                    <a:pt x="2" y="7"/>
                  </a:cubicBezTo>
                  <a:cubicBezTo>
                    <a:pt x="10" y="6"/>
                    <a:pt x="18" y="5"/>
                    <a:pt x="26" y="4"/>
                  </a:cubicBezTo>
                  <a:cubicBezTo>
                    <a:pt x="28" y="4"/>
                    <a:pt x="29" y="4"/>
                    <a:pt x="30" y="4"/>
                  </a:cubicBezTo>
                  <a:cubicBezTo>
                    <a:pt x="29" y="3"/>
                    <a:pt x="29" y="2"/>
                    <a:pt x="28" y="2"/>
                  </a:cubicBezTo>
                  <a:cubicBezTo>
                    <a:pt x="28" y="8"/>
                    <a:pt x="23" y="14"/>
                    <a:pt x="18" y="16"/>
                  </a:cubicBezTo>
                  <a:cubicBezTo>
                    <a:pt x="12" y="17"/>
                    <a:pt x="8" y="13"/>
                    <a:pt x="6" y="8"/>
                  </a:cubicBezTo>
                  <a:cubicBezTo>
                    <a:pt x="5" y="7"/>
                    <a:pt x="5" y="7"/>
                    <a:pt x="4" y="6"/>
                  </a:cubicBezTo>
                  <a:cubicBezTo>
                    <a:pt x="4" y="5"/>
                    <a:pt x="4" y="6"/>
                    <a:pt x="4" y="5"/>
                  </a:cubicBezTo>
                  <a:cubicBezTo>
                    <a:pt x="4" y="5"/>
                    <a:pt x="4" y="5"/>
                    <a:pt x="4" y="5"/>
                  </a:cubicBezTo>
                  <a:cubicBezTo>
                    <a:pt x="4" y="5"/>
                    <a:pt x="4" y="5"/>
                    <a:pt x="4" y="5"/>
                  </a:cubicBezTo>
                  <a:cubicBezTo>
                    <a:pt x="3" y="3"/>
                    <a:pt x="0" y="3"/>
                    <a:pt x="0" y="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işḻîḍè"/>
            <p:cNvSpPr/>
            <p:nvPr/>
          </p:nvSpPr>
          <p:spPr bwMode="auto">
            <a:xfrm>
              <a:off x="5552" y="7060"/>
              <a:ext cx="103" cy="103"/>
            </a:xfrm>
            <a:custGeom>
              <a:avLst/>
              <a:gdLst>
                <a:gd name="T0" fmla="*/ 37 w 37"/>
                <a:gd name="T1" fmla="*/ 19 h 37"/>
                <a:gd name="T2" fmla="*/ 18 w 37"/>
                <a:gd name="T3" fmla="*/ 37 h 37"/>
                <a:gd name="T4" fmla="*/ 0 w 37"/>
                <a:gd name="T5" fmla="*/ 19 h 37"/>
                <a:gd name="T6" fmla="*/ 18 w 37"/>
                <a:gd name="T7" fmla="*/ 0 h 37"/>
                <a:gd name="T8" fmla="*/ 37 w 37"/>
                <a:gd name="T9" fmla="*/ 19 h 37"/>
              </a:gdLst>
              <a:ahLst/>
              <a:cxnLst>
                <a:cxn ang="0">
                  <a:pos x="T0" y="T1"/>
                </a:cxn>
                <a:cxn ang="0">
                  <a:pos x="T2" y="T3"/>
                </a:cxn>
                <a:cxn ang="0">
                  <a:pos x="T4" y="T5"/>
                </a:cxn>
                <a:cxn ang="0">
                  <a:pos x="T6" y="T7"/>
                </a:cxn>
                <a:cxn ang="0">
                  <a:pos x="T8" y="T9"/>
                </a:cxn>
              </a:cxnLst>
              <a:rect l="0" t="0" r="r" b="b"/>
              <a:pathLst>
                <a:path w="37" h="37">
                  <a:moveTo>
                    <a:pt x="37" y="19"/>
                  </a:moveTo>
                  <a:cubicBezTo>
                    <a:pt x="36" y="29"/>
                    <a:pt x="28" y="37"/>
                    <a:pt x="18" y="37"/>
                  </a:cubicBezTo>
                  <a:cubicBezTo>
                    <a:pt x="8" y="37"/>
                    <a:pt x="0" y="29"/>
                    <a:pt x="0" y="19"/>
                  </a:cubicBezTo>
                  <a:cubicBezTo>
                    <a:pt x="0" y="8"/>
                    <a:pt x="8" y="0"/>
                    <a:pt x="18" y="0"/>
                  </a:cubicBezTo>
                  <a:cubicBezTo>
                    <a:pt x="28" y="0"/>
                    <a:pt x="37" y="9"/>
                    <a:pt x="37"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ïṡľïďê"/>
            <p:cNvSpPr/>
            <p:nvPr/>
          </p:nvSpPr>
          <p:spPr bwMode="auto">
            <a:xfrm>
              <a:off x="5390" y="7077"/>
              <a:ext cx="47" cy="78"/>
            </a:xfrm>
            <a:custGeom>
              <a:avLst/>
              <a:gdLst>
                <a:gd name="T0" fmla="*/ 3 w 17"/>
                <a:gd name="T1" fmla="*/ 0 h 28"/>
                <a:gd name="T2" fmla="*/ 0 w 17"/>
                <a:gd name="T3" fmla="*/ 0 h 28"/>
                <a:gd name="T4" fmla="*/ 0 w 17"/>
                <a:gd name="T5" fmla="*/ 19 h 28"/>
                <a:gd name="T6" fmla="*/ 0 w 17"/>
                <a:gd name="T7" fmla="*/ 28 h 28"/>
                <a:gd name="T8" fmla="*/ 3 w 17"/>
                <a:gd name="T9" fmla="*/ 28 h 28"/>
                <a:gd name="T10" fmla="*/ 17 w 17"/>
                <a:gd name="T11" fmla="*/ 14 h 28"/>
                <a:gd name="T12" fmla="*/ 3 w 17"/>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7" h="28">
                  <a:moveTo>
                    <a:pt x="3" y="0"/>
                  </a:moveTo>
                  <a:cubicBezTo>
                    <a:pt x="2" y="0"/>
                    <a:pt x="1" y="0"/>
                    <a:pt x="0" y="0"/>
                  </a:cubicBezTo>
                  <a:cubicBezTo>
                    <a:pt x="0" y="19"/>
                    <a:pt x="0" y="19"/>
                    <a:pt x="0" y="19"/>
                  </a:cubicBezTo>
                  <a:cubicBezTo>
                    <a:pt x="0" y="22"/>
                    <a:pt x="0" y="25"/>
                    <a:pt x="0" y="28"/>
                  </a:cubicBezTo>
                  <a:cubicBezTo>
                    <a:pt x="1" y="28"/>
                    <a:pt x="2" y="28"/>
                    <a:pt x="3" y="28"/>
                  </a:cubicBezTo>
                  <a:cubicBezTo>
                    <a:pt x="11" y="28"/>
                    <a:pt x="17" y="22"/>
                    <a:pt x="17" y="14"/>
                  </a:cubicBezTo>
                  <a:cubicBezTo>
                    <a:pt x="17" y="6"/>
                    <a:pt x="11" y="0"/>
                    <a:pt x="3" y="0"/>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íšḻíde"/>
            <p:cNvSpPr/>
            <p:nvPr/>
          </p:nvSpPr>
          <p:spPr bwMode="auto">
            <a:xfrm>
              <a:off x="5508" y="6943"/>
              <a:ext cx="145" cy="171"/>
            </a:xfrm>
            <a:custGeom>
              <a:avLst/>
              <a:gdLst>
                <a:gd name="T0" fmla="*/ 51 w 52"/>
                <a:gd name="T1" fmla="*/ 30 h 61"/>
                <a:gd name="T2" fmla="*/ 49 w 52"/>
                <a:gd name="T3" fmla="*/ 30 h 61"/>
                <a:gd name="T4" fmla="*/ 42 w 52"/>
                <a:gd name="T5" fmla="*/ 50 h 61"/>
                <a:gd name="T6" fmla="*/ 26 w 52"/>
                <a:gd name="T7" fmla="*/ 58 h 61"/>
                <a:gd name="T8" fmla="*/ 10 w 52"/>
                <a:gd name="T9" fmla="*/ 50 h 61"/>
                <a:gd name="T10" fmla="*/ 3 w 52"/>
                <a:gd name="T11" fmla="*/ 30 h 61"/>
                <a:gd name="T12" fmla="*/ 10 w 52"/>
                <a:gd name="T13" fmla="*/ 11 h 61"/>
                <a:gd name="T14" fmla="*/ 26 w 52"/>
                <a:gd name="T15" fmla="*/ 3 h 61"/>
                <a:gd name="T16" fmla="*/ 42 w 52"/>
                <a:gd name="T17" fmla="*/ 11 h 61"/>
                <a:gd name="T18" fmla="*/ 49 w 52"/>
                <a:gd name="T19" fmla="*/ 30 h 61"/>
                <a:gd name="T20" fmla="*/ 51 w 52"/>
                <a:gd name="T21" fmla="*/ 30 h 61"/>
                <a:gd name="T22" fmla="*/ 52 w 52"/>
                <a:gd name="T23" fmla="*/ 30 h 61"/>
                <a:gd name="T24" fmla="*/ 45 w 52"/>
                <a:gd name="T25" fmla="*/ 9 h 61"/>
                <a:gd name="T26" fmla="*/ 26 w 52"/>
                <a:gd name="T27" fmla="*/ 0 h 61"/>
                <a:gd name="T28" fmla="*/ 8 w 52"/>
                <a:gd name="T29" fmla="*/ 9 h 61"/>
                <a:gd name="T30" fmla="*/ 0 w 52"/>
                <a:gd name="T31" fmla="*/ 30 h 61"/>
                <a:gd name="T32" fmla="*/ 8 w 52"/>
                <a:gd name="T33" fmla="*/ 52 h 61"/>
                <a:gd name="T34" fmla="*/ 26 w 52"/>
                <a:gd name="T35" fmla="*/ 61 h 61"/>
                <a:gd name="T36" fmla="*/ 45 w 52"/>
                <a:gd name="T37" fmla="*/ 52 h 61"/>
                <a:gd name="T38" fmla="*/ 52 w 52"/>
                <a:gd name="T39" fmla="*/ 30 h 61"/>
                <a:gd name="T40" fmla="*/ 51 w 52"/>
                <a:gd name="T41" fmla="*/ 3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61">
                  <a:moveTo>
                    <a:pt x="51" y="30"/>
                  </a:moveTo>
                  <a:cubicBezTo>
                    <a:pt x="49" y="30"/>
                    <a:pt x="49" y="30"/>
                    <a:pt x="49" y="30"/>
                  </a:cubicBezTo>
                  <a:cubicBezTo>
                    <a:pt x="49" y="38"/>
                    <a:pt x="46" y="45"/>
                    <a:pt x="42" y="50"/>
                  </a:cubicBezTo>
                  <a:cubicBezTo>
                    <a:pt x="38" y="55"/>
                    <a:pt x="32" y="58"/>
                    <a:pt x="26" y="58"/>
                  </a:cubicBezTo>
                  <a:cubicBezTo>
                    <a:pt x="20" y="58"/>
                    <a:pt x="14" y="55"/>
                    <a:pt x="10" y="50"/>
                  </a:cubicBezTo>
                  <a:cubicBezTo>
                    <a:pt x="6" y="45"/>
                    <a:pt x="3" y="38"/>
                    <a:pt x="3" y="30"/>
                  </a:cubicBezTo>
                  <a:cubicBezTo>
                    <a:pt x="3" y="22"/>
                    <a:pt x="6" y="16"/>
                    <a:pt x="10" y="11"/>
                  </a:cubicBezTo>
                  <a:cubicBezTo>
                    <a:pt x="14" y="6"/>
                    <a:pt x="20" y="3"/>
                    <a:pt x="26" y="3"/>
                  </a:cubicBezTo>
                  <a:cubicBezTo>
                    <a:pt x="32" y="3"/>
                    <a:pt x="38" y="6"/>
                    <a:pt x="42" y="11"/>
                  </a:cubicBezTo>
                  <a:cubicBezTo>
                    <a:pt x="46" y="16"/>
                    <a:pt x="49" y="22"/>
                    <a:pt x="49" y="30"/>
                  </a:cubicBezTo>
                  <a:cubicBezTo>
                    <a:pt x="51" y="30"/>
                    <a:pt x="51" y="30"/>
                    <a:pt x="51" y="30"/>
                  </a:cubicBezTo>
                  <a:cubicBezTo>
                    <a:pt x="52" y="30"/>
                    <a:pt x="52" y="30"/>
                    <a:pt x="52" y="30"/>
                  </a:cubicBezTo>
                  <a:cubicBezTo>
                    <a:pt x="52" y="22"/>
                    <a:pt x="49" y="14"/>
                    <a:pt x="45" y="9"/>
                  </a:cubicBezTo>
                  <a:cubicBezTo>
                    <a:pt x="40" y="3"/>
                    <a:pt x="33" y="0"/>
                    <a:pt x="26" y="0"/>
                  </a:cubicBezTo>
                  <a:cubicBezTo>
                    <a:pt x="19" y="0"/>
                    <a:pt x="13" y="3"/>
                    <a:pt x="8" y="9"/>
                  </a:cubicBezTo>
                  <a:cubicBezTo>
                    <a:pt x="3" y="14"/>
                    <a:pt x="0" y="22"/>
                    <a:pt x="0" y="30"/>
                  </a:cubicBezTo>
                  <a:cubicBezTo>
                    <a:pt x="0" y="38"/>
                    <a:pt x="3" y="46"/>
                    <a:pt x="8" y="52"/>
                  </a:cubicBezTo>
                  <a:cubicBezTo>
                    <a:pt x="13" y="57"/>
                    <a:pt x="19" y="61"/>
                    <a:pt x="26" y="61"/>
                  </a:cubicBezTo>
                  <a:cubicBezTo>
                    <a:pt x="33" y="61"/>
                    <a:pt x="40" y="57"/>
                    <a:pt x="45" y="52"/>
                  </a:cubicBezTo>
                  <a:cubicBezTo>
                    <a:pt x="49" y="46"/>
                    <a:pt x="52" y="38"/>
                    <a:pt x="52" y="30"/>
                  </a:cubicBezTo>
                  <a:lnTo>
                    <a:pt x="51" y="3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iş1îḋè"/>
            <p:cNvSpPr/>
            <p:nvPr/>
          </p:nvSpPr>
          <p:spPr bwMode="auto">
            <a:xfrm>
              <a:off x="5346" y="6939"/>
              <a:ext cx="131" cy="160"/>
            </a:xfrm>
            <a:custGeom>
              <a:avLst/>
              <a:gdLst>
                <a:gd name="T0" fmla="*/ 45 w 47"/>
                <a:gd name="T1" fmla="*/ 28 h 57"/>
                <a:gd name="T2" fmla="*/ 44 w 47"/>
                <a:gd name="T3" fmla="*/ 28 h 57"/>
                <a:gd name="T4" fmla="*/ 38 w 47"/>
                <a:gd name="T5" fmla="*/ 47 h 57"/>
                <a:gd name="T6" fmla="*/ 23 w 47"/>
                <a:gd name="T7" fmla="*/ 54 h 57"/>
                <a:gd name="T8" fmla="*/ 9 w 47"/>
                <a:gd name="T9" fmla="*/ 47 h 57"/>
                <a:gd name="T10" fmla="*/ 3 w 47"/>
                <a:gd name="T11" fmla="*/ 28 h 57"/>
                <a:gd name="T12" fmla="*/ 9 w 47"/>
                <a:gd name="T13" fmla="*/ 10 h 57"/>
                <a:gd name="T14" fmla="*/ 23 w 47"/>
                <a:gd name="T15" fmla="*/ 3 h 57"/>
                <a:gd name="T16" fmla="*/ 38 w 47"/>
                <a:gd name="T17" fmla="*/ 10 h 57"/>
                <a:gd name="T18" fmla="*/ 44 w 47"/>
                <a:gd name="T19" fmla="*/ 28 h 57"/>
                <a:gd name="T20" fmla="*/ 45 w 47"/>
                <a:gd name="T21" fmla="*/ 28 h 57"/>
                <a:gd name="T22" fmla="*/ 47 w 47"/>
                <a:gd name="T23" fmla="*/ 28 h 57"/>
                <a:gd name="T24" fmla="*/ 40 w 47"/>
                <a:gd name="T25" fmla="*/ 8 h 57"/>
                <a:gd name="T26" fmla="*/ 23 w 47"/>
                <a:gd name="T27" fmla="*/ 0 h 57"/>
                <a:gd name="T28" fmla="*/ 7 w 47"/>
                <a:gd name="T29" fmla="*/ 8 h 57"/>
                <a:gd name="T30" fmla="*/ 0 w 47"/>
                <a:gd name="T31" fmla="*/ 28 h 57"/>
                <a:gd name="T32" fmla="*/ 7 w 47"/>
                <a:gd name="T33" fmla="*/ 48 h 57"/>
                <a:gd name="T34" fmla="*/ 23 w 47"/>
                <a:gd name="T35" fmla="*/ 57 h 57"/>
                <a:gd name="T36" fmla="*/ 40 w 47"/>
                <a:gd name="T37" fmla="*/ 48 h 57"/>
                <a:gd name="T38" fmla="*/ 47 w 47"/>
                <a:gd name="T39" fmla="*/ 28 h 57"/>
                <a:gd name="T40" fmla="*/ 45 w 47"/>
                <a:gd name="T41"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57">
                  <a:moveTo>
                    <a:pt x="45" y="28"/>
                  </a:moveTo>
                  <a:cubicBezTo>
                    <a:pt x="44" y="28"/>
                    <a:pt x="44" y="28"/>
                    <a:pt x="44" y="28"/>
                  </a:cubicBezTo>
                  <a:cubicBezTo>
                    <a:pt x="44" y="36"/>
                    <a:pt x="41" y="42"/>
                    <a:pt x="38" y="47"/>
                  </a:cubicBezTo>
                  <a:cubicBezTo>
                    <a:pt x="34" y="51"/>
                    <a:pt x="29" y="54"/>
                    <a:pt x="23" y="54"/>
                  </a:cubicBezTo>
                  <a:cubicBezTo>
                    <a:pt x="18" y="54"/>
                    <a:pt x="13" y="51"/>
                    <a:pt x="9" y="47"/>
                  </a:cubicBezTo>
                  <a:cubicBezTo>
                    <a:pt x="6" y="42"/>
                    <a:pt x="3" y="36"/>
                    <a:pt x="3" y="28"/>
                  </a:cubicBezTo>
                  <a:cubicBezTo>
                    <a:pt x="3" y="21"/>
                    <a:pt x="6" y="15"/>
                    <a:pt x="9" y="10"/>
                  </a:cubicBezTo>
                  <a:cubicBezTo>
                    <a:pt x="13" y="5"/>
                    <a:pt x="18" y="3"/>
                    <a:pt x="23" y="3"/>
                  </a:cubicBezTo>
                  <a:cubicBezTo>
                    <a:pt x="29" y="3"/>
                    <a:pt x="34" y="5"/>
                    <a:pt x="38" y="10"/>
                  </a:cubicBezTo>
                  <a:cubicBezTo>
                    <a:pt x="41" y="15"/>
                    <a:pt x="44" y="21"/>
                    <a:pt x="44" y="28"/>
                  </a:cubicBezTo>
                  <a:cubicBezTo>
                    <a:pt x="45" y="28"/>
                    <a:pt x="45" y="28"/>
                    <a:pt x="45" y="28"/>
                  </a:cubicBezTo>
                  <a:cubicBezTo>
                    <a:pt x="47" y="28"/>
                    <a:pt x="47" y="28"/>
                    <a:pt x="47" y="28"/>
                  </a:cubicBezTo>
                  <a:cubicBezTo>
                    <a:pt x="47" y="20"/>
                    <a:pt x="44" y="13"/>
                    <a:pt x="40" y="8"/>
                  </a:cubicBezTo>
                  <a:cubicBezTo>
                    <a:pt x="36" y="3"/>
                    <a:pt x="30" y="0"/>
                    <a:pt x="23" y="0"/>
                  </a:cubicBezTo>
                  <a:cubicBezTo>
                    <a:pt x="17" y="0"/>
                    <a:pt x="11" y="3"/>
                    <a:pt x="7" y="8"/>
                  </a:cubicBezTo>
                  <a:cubicBezTo>
                    <a:pt x="3" y="13"/>
                    <a:pt x="0" y="20"/>
                    <a:pt x="0" y="28"/>
                  </a:cubicBezTo>
                  <a:cubicBezTo>
                    <a:pt x="0" y="36"/>
                    <a:pt x="3" y="43"/>
                    <a:pt x="7" y="48"/>
                  </a:cubicBezTo>
                  <a:cubicBezTo>
                    <a:pt x="11" y="54"/>
                    <a:pt x="17" y="57"/>
                    <a:pt x="23" y="57"/>
                  </a:cubicBezTo>
                  <a:cubicBezTo>
                    <a:pt x="30" y="57"/>
                    <a:pt x="36" y="54"/>
                    <a:pt x="40" y="48"/>
                  </a:cubicBezTo>
                  <a:cubicBezTo>
                    <a:pt x="44" y="43"/>
                    <a:pt x="47" y="36"/>
                    <a:pt x="47" y="28"/>
                  </a:cubicBezTo>
                  <a:lnTo>
                    <a:pt x="45" y="28"/>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isli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 name="T8" fmla="*/ 0 w 52"/>
                <a:gd name="T9" fmla="*/ 5 h 16"/>
              </a:gdLst>
              <a:ahLst/>
              <a:cxnLst>
                <a:cxn ang="0">
                  <a:pos x="T0" y="T1"/>
                </a:cxn>
                <a:cxn ang="0">
                  <a:pos x="T2" y="T3"/>
                </a:cxn>
                <a:cxn ang="0">
                  <a:pos x="T4" y="T5"/>
                </a:cxn>
                <a:cxn ang="0">
                  <a:pos x="T6" y="T7"/>
                </a:cxn>
                <a:cxn ang="0">
                  <a:pos x="T8" y="T9"/>
                </a:cxn>
              </a:cxnLst>
              <a:rect l="0" t="0" r="r" b="b"/>
              <a:pathLst>
                <a:path w="52" h="16">
                  <a:moveTo>
                    <a:pt x="0" y="5"/>
                  </a:moveTo>
                  <a:lnTo>
                    <a:pt x="52" y="16"/>
                  </a:lnTo>
                  <a:lnTo>
                    <a:pt x="52" y="11"/>
                  </a:lnTo>
                  <a:lnTo>
                    <a:pt x="2" y="0"/>
                  </a:lnTo>
                  <a:lnTo>
                    <a:pt x="0" y="5"/>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ïṡľï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Lst>
              <a:ahLst/>
              <a:cxnLst>
                <a:cxn ang="0">
                  <a:pos x="T0" y="T1"/>
                </a:cxn>
                <a:cxn ang="0">
                  <a:pos x="T2" y="T3"/>
                </a:cxn>
                <a:cxn ang="0">
                  <a:pos x="T4" y="T5"/>
                </a:cxn>
                <a:cxn ang="0">
                  <a:pos x="T6" y="T7"/>
                </a:cxn>
              </a:cxnLst>
              <a:rect l="0" t="0" r="r" b="b"/>
              <a:pathLst>
                <a:path w="52" h="16">
                  <a:moveTo>
                    <a:pt x="0" y="5"/>
                  </a:moveTo>
                  <a:lnTo>
                    <a:pt x="52" y="16"/>
                  </a:lnTo>
                  <a:lnTo>
                    <a:pt x="52" y="11"/>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ïşḷídè"/>
            <p:cNvSpPr/>
            <p:nvPr/>
          </p:nvSpPr>
          <p:spPr bwMode="auto">
            <a:xfrm>
              <a:off x="5458" y="7012"/>
              <a:ext cx="36" cy="76"/>
            </a:xfrm>
            <a:custGeom>
              <a:avLst/>
              <a:gdLst>
                <a:gd name="T0" fmla="*/ 18 w 21"/>
                <a:gd name="T1" fmla="*/ 0 h 44"/>
                <a:gd name="T2" fmla="*/ 21 w 21"/>
                <a:gd name="T3" fmla="*/ 44 h 44"/>
                <a:gd name="T4" fmla="*/ 0 w 21"/>
                <a:gd name="T5" fmla="*/ 31 h 44"/>
                <a:gd name="T6" fmla="*/ 18 w 21"/>
                <a:gd name="T7" fmla="*/ 0 h 44"/>
              </a:gdLst>
              <a:ahLst/>
              <a:cxnLst>
                <a:cxn ang="0">
                  <a:pos x="T0" y="T1"/>
                </a:cxn>
                <a:cxn ang="0">
                  <a:pos x="T2" y="T3"/>
                </a:cxn>
                <a:cxn ang="0">
                  <a:pos x="T4" y="T5"/>
                </a:cxn>
                <a:cxn ang="0">
                  <a:pos x="T6" y="T7"/>
                </a:cxn>
              </a:cxnLst>
              <a:rect l="0" t="0" r="r" b="b"/>
              <a:pathLst>
                <a:path w="21" h="44">
                  <a:moveTo>
                    <a:pt x="18" y="0"/>
                  </a:moveTo>
                  <a:lnTo>
                    <a:pt x="21" y="44"/>
                  </a:lnTo>
                  <a:lnTo>
                    <a:pt x="0" y="31"/>
                  </a:lnTo>
                  <a:lnTo>
                    <a:pt x="18" y="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iṣľïḋe"/>
            <p:cNvSpPr/>
            <p:nvPr/>
          </p:nvSpPr>
          <p:spPr bwMode="auto">
            <a:xfrm>
              <a:off x="5466" y="7012"/>
              <a:ext cx="50" cy="28"/>
            </a:xfrm>
            <a:custGeom>
              <a:avLst/>
              <a:gdLst>
                <a:gd name="T0" fmla="*/ 16 w 18"/>
                <a:gd name="T1" fmla="*/ 10 h 10"/>
                <a:gd name="T2" fmla="*/ 0 w 18"/>
                <a:gd name="T3" fmla="*/ 10 h 10"/>
                <a:gd name="T4" fmla="*/ 0 w 18"/>
                <a:gd name="T5" fmla="*/ 6 h 10"/>
                <a:gd name="T6" fmla="*/ 18 w 18"/>
                <a:gd name="T7" fmla="*/ 6 h 10"/>
                <a:gd name="T8" fmla="*/ 16 w 18"/>
                <a:gd name="T9" fmla="*/ 10 h 10"/>
              </a:gdLst>
              <a:ahLst/>
              <a:cxnLst>
                <a:cxn ang="0">
                  <a:pos x="T0" y="T1"/>
                </a:cxn>
                <a:cxn ang="0">
                  <a:pos x="T2" y="T3"/>
                </a:cxn>
                <a:cxn ang="0">
                  <a:pos x="T4" y="T5"/>
                </a:cxn>
                <a:cxn ang="0">
                  <a:pos x="T6" y="T7"/>
                </a:cxn>
                <a:cxn ang="0">
                  <a:pos x="T8" y="T9"/>
                </a:cxn>
              </a:cxnLst>
              <a:rect l="0" t="0" r="r" b="b"/>
              <a:pathLst>
                <a:path w="18" h="10">
                  <a:moveTo>
                    <a:pt x="16" y="10"/>
                  </a:moveTo>
                  <a:cubicBezTo>
                    <a:pt x="8" y="5"/>
                    <a:pt x="0" y="9"/>
                    <a:pt x="0" y="10"/>
                  </a:cubicBezTo>
                  <a:cubicBezTo>
                    <a:pt x="0" y="6"/>
                    <a:pt x="0" y="6"/>
                    <a:pt x="0" y="6"/>
                  </a:cubicBezTo>
                  <a:cubicBezTo>
                    <a:pt x="1" y="6"/>
                    <a:pt x="7" y="0"/>
                    <a:pt x="18" y="6"/>
                  </a:cubicBezTo>
                  <a:lnTo>
                    <a:pt x="16" y="1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iṧ1idé"/>
            <p:cNvSpPr/>
            <p:nvPr/>
          </p:nvSpPr>
          <p:spPr bwMode="auto">
            <a:xfrm>
              <a:off x="5687" y="7012"/>
              <a:ext cx="157" cy="157"/>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iṣḷíḍè"/>
            <p:cNvSpPr/>
            <p:nvPr/>
          </p:nvSpPr>
          <p:spPr bwMode="auto">
            <a:xfrm>
              <a:off x="5718" y="7048"/>
              <a:ext cx="60" cy="59"/>
            </a:xfrm>
            <a:custGeom>
              <a:avLst/>
              <a:gdLst>
                <a:gd name="T0" fmla="*/ 4 w 22"/>
                <a:gd name="T1" fmla="*/ 19 h 21"/>
                <a:gd name="T2" fmla="*/ 4 w 22"/>
                <a:gd name="T3" fmla="*/ 17 h 21"/>
                <a:gd name="T4" fmla="*/ 4 w 22"/>
                <a:gd name="T5" fmla="*/ 16 h 21"/>
                <a:gd name="T6" fmla="*/ 4 w 22"/>
                <a:gd name="T7" fmla="*/ 15 h 21"/>
                <a:gd name="T8" fmla="*/ 4 w 22"/>
                <a:gd name="T9" fmla="*/ 15 h 21"/>
                <a:gd name="T10" fmla="*/ 4 w 22"/>
                <a:gd name="T11" fmla="*/ 13 h 21"/>
                <a:gd name="T12" fmla="*/ 5 w 22"/>
                <a:gd name="T13" fmla="*/ 12 h 21"/>
                <a:gd name="T14" fmla="*/ 5 w 22"/>
                <a:gd name="T15" fmla="*/ 11 h 21"/>
                <a:gd name="T16" fmla="*/ 5 w 22"/>
                <a:gd name="T17" fmla="*/ 11 h 21"/>
                <a:gd name="T18" fmla="*/ 6 w 22"/>
                <a:gd name="T19" fmla="*/ 8 h 21"/>
                <a:gd name="T20" fmla="*/ 7 w 22"/>
                <a:gd name="T21" fmla="*/ 8 h 21"/>
                <a:gd name="T22" fmla="*/ 7 w 22"/>
                <a:gd name="T23" fmla="*/ 7 h 21"/>
                <a:gd name="T24" fmla="*/ 8 w 22"/>
                <a:gd name="T25" fmla="*/ 6 h 21"/>
                <a:gd name="T26" fmla="*/ 9 w 22"/>
                <a:gd name="T27" fmla="*/ 6 h 21"/>
                <a:gd name="T28" fmla="*/ 9 w 22"/>
                <a:gd name="T29" fmla="*/ 5 h 21"/>
                <a:gd name="T30" fmla="*/ 11 w 22"/>
                <a:gd name="T31" fmla="*/ 5 h 21"/>
                <a:gd name="T32" fmla="*/ 20 w 22"/>
                <a:gd name="T33" fmla="*/ 4 h 21"/>
                <a:gd name="T34" fmla="*/ 22 w 22"/>
                <a:gd name="T35" fmla="*/ 2 h 21"/>
                <a:gd name="T36" fmla="*/ 20 w 22"/>
                <a:gd name="T37" fmla="*/ 0 h 21"/>
                <a:gd name="T38" fmla="*/ 4 w 22"/>
                <a:gd name="T39" fmla="*/ 5 h 21"/>
                <a:gd name="T40" fmla="*/ 0 w 22"/>
                <a:gd name="T41" fmla="*/ 16 h 21"/>
                <a:gd name="T42" fmla="*/ 0 w 22"/>
                <a:gd name="T43" fmla="*/ 19 h 21"/>
                <a:gd name="T44" fmla="*/ 4 w 22"/>
                <a:gd name="T45"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21">
                  <a:moveTo>
                    <a:pt x="4" y="19"/>
                  </a:moveTo>
                  <a:cubicBezTo>
                    <a:pt x="4" y="18"/>
                    <a:pt x="4" y="17"/>
                    <a:pt x="4" y="17"/>
                  </a:cubicBezTo>
                  <a:cubicBezTo>
                    <a:pt x="4" y="16"/>
                    <a:pt x="4" y="16"/>
                    <a:pt x="4" y="16"/>
                  </a:cubicBezTo>
                  <a:cubicBezTo>
                    <a:pt x="4" y="15"/>
                    <a:pt x="4" y="15"/>
                    <a:pt x="4" y="15"/>
                  </a:cubicBezTo>
                  <a:cubicBezTo>
                    <a:pt x="4" y="15"/>
                    <a:pt x="4" y="16"/>
                    <a:pt x="4" y="15"/>
                  </a:cubicBezTo>
                  <a:cubicBezTo>
                    <a:pt x="4" y="14"/>
                    <a:pt x="4" y="14"/>
                    <a:pt x="4" y="13"/>
                  </a:cubicBezTo>
                  <a:cubicBezTo>
                    <a:pt x="4" y="13"/>
                    <a:pt x="5" y="12"/>
                    <a:pt x="5" y="12"/>
                  </a:cubicBezTo>
                  <a:cubicBezTo>
                    <a:pt x="5" y="11"/>
                    <a:pt x="5" y="11"/>
                    <a:pt x="5" y="11"/>
                  </a:cubicBezTo>
                  <a:cubicBezTo>
                    <a:pt x="5" y="11"/>
                    <a:pt x="5" y="10"/>
                    <a:pt x="5" y="11"/>
                  </a:cubicBezTo>
                  <a:cubicBezTo>
                    <a:pt x="5" y="10"/>
                    <a:pt x="6" y="9"/>
                    <a:pt x="6" y="8"/>
                  </a:cubicBezTo>
                  <a:cubicBezTo>
                    <a:pt x="7" y="8"/>
                    <a:pt x="7" y="8"/>
                    <a:pt x="7" y="8"/>
                  </a:cubicBezTo>
                  <a:cubicBezTo>
                    <a:pt x="7" y="7"/>
                    <a:pt x="7" y="7"/>
                    <a:pt x="7" y="7"/>
                  </a:cubicBezTo>
                  <a:cubicBezTo>
                    <a:pt x="8" y="7"/>
                    <a:pt x="8" y="7"/>
                    <a:pt x="8" y="6"/>
                  </a:cubicBezTo>
                  <a:cubicBezTo>
                    <a:pt x="9" y="6"/>
                    <a:pt x="9" y="6"/>
                    <a:pt x="9" y="6"/>
                  </a:cubicBezTo>
                  <a:cubicBezTo>
                    <a:pt x="9" y="5"/>
                    <a:pt x="9" y="5"/>
                    <a:pt x="9" y="5"/>
                  </a:cubicBezTo>
                  <a:cubicBezTo>
                    <a:pt x="10" y="5"/>
                    <a:pt x="10" y="5"/>
                    <a:pt x="11" y="5"/>
                  </a:cubicBezTo>
                  <a:cubicBezTo>
                    <a:pt x="13" y="3"/>
                    <a:pt x="17" y="3"/>
                    <a:pt x="20" y="4"/>
                  </a:cubicBezTo>
                  <a:cubicBezTo>
                    <a:pt x="21" y="4"/>
                    <a:pt x="22" y="3"/>
                    <a:pt x="22" y="2"/>
                  </a:cubicBezTo>
                  <a:cubicBezTo>
                    <a:pt x="22" y="1"/>
                    <a:pt x="21" y="0"/>
                    <a:pt x="20" y="0"/>
                  </a:cubicBezTo>
                  <a:cubicBezTo>
                    <a:pt x="14" y="0"/>
                    <a:pt x="8" y="1"/>
                    <a:pt x="4" y="5"/>
                  </a:cubicBezTo>
                  <a:cubicBezTo>
                    <a:pt x="2" y="8"/>
                    <a:pt x="1" y="12"/>
                    <a:pt x="0" y="16"/>
                  </a:cubicBezTo>
                  <a:cubicBezTo>
                    <a:pt x="0" y="17"/>
                    <a:pt x="0" y="18"/>
                    <a:pt x="0" y="19"/>
                  </a:cubicBezTo>
                  <a:cubicBezTo>
                    <a:pt x="1" y="21"/>
                    <a:pt x="4" y="21"/>
                    <a:pt x="4" y="19"/>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iṧḻïďé"/>
            <p:cNvSpPr/>
            <p:nvPr/>
          </p:nvSpPr>
          <p:spPr bwMode="auto">
            <a:xfrm>
              <a:off x="5683" y="7032"/>
              <a:ext cx="31" cy="59"/>
            </a:xfrm>
            <a:custGeom>
              <a:avLst/>
              <a:gdLst>
                <a:gd name="T0" fmla="*/ 3 w 11"/>
                <a:gd name="T1" fmla="*/ 21 h 21"/>
                <a:gd name="T2" fmla="*/ 11 w 11"/>
                <a:gd name="T3" fmla="*/ 2 h 21"/>
                <a:gd name="T4" fmla="*/ 9 w 11"/>
                <a:gd name="T5" fmla="*/ 0 h 21"/>
                <a:gd name="T6" fmla="*/ 0 w 11"/>
                <a:gd name="T7" fmla="*/ 21 h 21"/>
                <a:gd name="T8" fmla="*/ 3 w 11"/>
                <a:gd name="T9" fmla="*/ 21 h 21"/>
              </a:gdLst>
              <a:ahLst/>
              <a:cxnLst>
                <a:cxn ang="0">
                  <a:pos x="T0" y="T1"/>
                </a:cxn>
                <a:cxn ang="0">
                  <a:pos x="T2" y="T3"/>
                </a:cxn>
                <a:cxn ang="0">
                  <a:pos x="T4" y="T5"/>
                </a:cxn>
                <a:cxn ang="0">
                  <a:pos x="T6" y="T7"/>
                </a:cxn>
                <a:cxn ang="0">
                  <a:pos x="T8" y="T9"/>
                </a:cxn>
              </a:cxnLst>
              <a:rect l="0" t="0" r="r" b="b"/>
              <a:pathLst>
                <a:path w="11" h="21">
                  <a:moveTo>
                    <a:pt x="3" y="21"/>
                  </a:moveTo>
                  <a:cubicBezTo>
                    <a:pt x="3" y="14"/>
                    <a:pt x="6" y="7"/>
                    <a:pt x="11" y="2"/>
                  </a:cubicBezTo>
                  <a:cubicBezTo>
                    <a:pt x="9" y="0"/>
                    <a:pt x="9" y="0"/>
                    <a:pt x="9" y="0"/>
                  </a:cubicBezTo>
                  <a:cubicBezTo>
                    <a:pt x="3" y="5"/>
                    <a:pt x="0" y="13"/>
                    <a:pt x="0" y="21"/>
                  </a:cubicBezTo>
                  <a:cubicBezTo>
                    <a:pt x="3" y="21"/>
                    <a:pt x="3" y="21"/>
                    <a:pt x="3" y="2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íŝľîḓe"/>
            <p:cNvSpPr/>
            <p:nvPr/>
          </p:nvSpPr>
          <p:spPr bwMode="auto">
            <a:xfrm>
              <a:off x="5709" y="7010"/>
              <a:ext cx="140" cy="162"/>
            </a:xfrm>
            <a:custGeom>
              <a:avLst/>
              <a:gdLst>
                <a:gd name="T0" fmla="*/ 2 w 50"/>
                <a:gd name="T1" fmla="*/ 10 h 58"/>
                <a:gd name="T2" fmla="*/ 20 w 50"/>
                <a:gd name="T3" fmla="*/ 3 h 58"/>
                <a:gd name="T4" fmla="*/ 39 w 50"/>
                <a:gd name="T5" fmla="*/ 10 h 58"/>
                <a:gd name="T6" fmla="*/ 47 w 50"/>
                <a:gd name="T7" fmla="*/ 29 h 58"/>
                <a:gd name="T8" fmla="*/ 39 w 50"/>
                <a:gd name="T9" fmla="*/ 47 h 58"/>
                <a:gd name="T10" fmla="*/ 20 w 50"/>
                <a:gd name="T11" fmla="*/ 55 h 58"/>
                <a:gd name="T12" fmla="*/ 8 w 50"/>
                <a:gd name="T13" fmla="*/ 52 h 58"/>
                <a:gd name="T14" fmla="*/ 5 w 50"/>
                <a:gd name="T15" fmla="*/ 50 h 58"/>
                <a:gd name="T16" fmla="*/ 2 w 50"/>
                <a:gd name="T17" fmla="*/ 48 h 58"/>
                <a:gd name="T18" fmla="*/ 0 w 50"/>
                <a:gd name="T19" fmla="*/ 50 h 58"/>
                <a:gd name="T20" fmla="*/ 3 w 50"/>
                <a:gd name="T21" fmla="*/ 53 h 58"/>
                <a:gd name="T22" fmla="*/ 6 w 50"/>
                <a:gd name="T23" fmla="*/ 55 h 58"/>
                <a:gd name="T24" fmla="*/ 20 w 50"/>
                <a:gd name="T25" fmla="*/ 58 h 58"/>
                <a:gd name="T26" fmla="*/ 41 w 50"/>
                <a:gd name="T27" fmla="*/ 50 h 58"/>
                <a:gd name="T28" fmla="*/ 50 w 50"/>
                <a:gd name="T29" fmla="*/ 29 h 58"/>
                <a:gd name="T30" fmla="*/ 41 w 50"/>
                <a:gd name="T31" fmla="*/ 8 h 58"/>
                <a:gd name="T32" fmla="*/ 20 w 50"/>
                <a:gd name="T33" fmla="*/ 0 h 58"/>
                <a:gd name="T34" fmla="*/ 0 w 50"/>
                <a:gd name="T35" fmla="*/ 8 h 58"/>
                <a:gd name="T36" fmla="*/ 2 w 50"/>
                <a:gd name="T37" fmla="*/ 1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58">
                  <a:moveTo>
                    <a:pt x="2" y="10"/>
                  </a:moveTo>
                  <a:cubicBezTo>
                    <a:pt x="6" y="6"/>
                    <a:pt x="13" y="3"/>
                    <a:pt x="20" y="3"/>
                  </a:cubicBezTo>
                  <a:cubicBezTo>
                    <a:pt x="27" y="3"/>
                    <a:pt x="34" y="6"/>
                    <a:pt x="39" y="10"/>
                  </a:cubicBezTo>
                  <a:cubicBezTo>
                    <a:pt x="44" y="15"/>
                    <a:pt x="47" y="22"/>
                    <a:pt x="47" y="29"/>
                  </a:cubicBezTo>
                  <a:cubicBezTo>
                    <a:pt x="47" y="36"/>
                    <a:pt x="44" y="43"/>
                    <a:pt x="39" y="47"/>
                  </a:cubicBezTo>
                  <a:cubicBezTo>
                    <a:pt x="34" y="52"/>
                    <a:pt x="27" y="55"/>
                    <a:pt x="20" y="55"/>
                  </a:cubicBezTo>
                  <a:cubicBezTo>
                    <a:pt x="16" y="55"/>
                    <a:pt x="11" y="54"/>
                    <a:pt x="8" y="52"/>
                  </a:cubicBezTo>
                  <a:cubicBezTo>
                    <a:pt x="7" y="52"/>
                    <a:pt x="6" y="51"/>
                    <a:pt x="5" y="50"/>
                  </a:cubicBezTo>
                  <a:cubicBezTo>
                    <a:pt x="3" y="49"/>
                    <a:pt x="2" y="48"/>
                    <a:pt x="2" y="48"/>
                  </a:cubicBezTo>
                  <a:cubicBezTo>
                    <a:pt x="0" y="50"/>
                    <a:pt x="0" y="50"/>
                    <a:pt x="0" y="50"/>
                  </a:cubicBezTo>
                  <a:cubicBezTo>
                    <a:pt x="0" y="51"/>
                    <a:pt x="2" y="52"/>
                    <a:pt x="3" y="53"/>
                  </a:cubicBezTo>
                  <a:cubicBezTo>
                    <a:pt x="4" y="53"/>
                    <a:pt x="5" y="54"/>
                    <a:pt x="6" y="55"/>
                  </a:cubicBezTo>
                  <a:cubicBezTo>
                    <a:pt x="10" y="57"/>
                    <a:pt x="15" y="58"/>
                    <a:pt x="20" y="58"/>
                  </a:cubicBezTo>
                  <a:cubicBezTo>
                    <a:pt x="28" y="58"/>
                    <a:pt x="36" y="55"/>
                    <a:pt x="41" y="50"/>
                  </a:cubicBezTo>
                  <a:cubicBezTo>
                    <a:pt x="46" y="44"/>
                    <a:pt x="50" y="37"/>
                    <a:pt x="50" y="29"/>
                  </a:cubicBezTo>
                  <a:cubicBezTo>
                    <a:pt x="50" y="21"/>
                    <a:pt x="46" y="14"/>
                    <a:pt x="41" y="8"/>
                  </a:cubicBezTo>
                  <a:cubicBezTo>
                    <a:pt x="36" y="3"/>
                    <a:pt x="28" y="0"/>
                    <a:pt x="20" y="0"/>
                  </a:cubicBezTo>
                  <a:cubicBezTo>
                    <a:pt x="12" y="0"/>
                    <a:pt x="5" y="3"/>
                    <a:pt x="0" y="8"/>
                  </a:cubicBezTo>
                  <a:cubicBezTo>
                    <a:pt x="2" y="10"/>
                    <a:pt x="2" y="10"/>
                    <a:pt x="2" y="10"/>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íṥḻïḍé"/>
            <p:cNvSpPr/>
            <p:nvPr/>
          </p:nvSpPr>
          <p:spPr bwMode="auto">
            <a:xfrm>
              <a:off x="5799" y="6691"/>
              <a:ext cx="122" cy="122"/>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ïṡḷiďê"/>
            <p:cNvSpPr/>
            <p:nvPr/>
          </p:nvSpPr>
          <p:spPr bwMode="auto">
            <a:xfrm>
              <a:off x="5871" y="6360"/>
              <a:ext cx="448" cy="403"/>
            </a:xfrm>
            <a:custGeom>
              <a:avLst/>
              <a:gdLst>
                <a:gd name="T0" fmla="*/ 140 w 160"/>
                <a:gd name="T1" fmla="*/ 26 h 144"/>
                <a:gd name="T2" fmla="*/ 115 w 160"/>
                <a:gd name="T3" fmla="*/ 118 h 144"/>
                <a:gd name="T4" fmla="*/ 20 w 160"/>
                <a:gd name="T5" fmla="*/ 118 h 144"/>
                <a:gd name="T6" fmla="*/ 44 w 160"/>
                <a:gd name="T7" fmla="*/ 26 h 144"/>
                <a:gd name="T8" fmla="*/ 140 w 160"/>
                <a:gd name="T9" fmla="*/ 26 h 144"/>
              </a:gdLst>
              <a:ahLst/>
              <a:cxnLst>
                <a:cxn ang="0">
                  <a:pos x="T0" y="T1"/>
                </a:cxn>
                <a:cxn ang="0">
                  <a:pos x="T2" y="T3"/>
                </a:cxn>
                <a:cxn ang="0">
                  <a:pos x="T4" y="T5"/>
                </a:cxn>
                <a:cxn ang="0">
                  <a:pos x="T6" y="T7"/>
                </a:cxn>
                <a:cxn ang="0">
                  <a:pos x="T8" y="T9"/>
                </a:cxn>
              </a:cxnLst>
              <a:rect l="0" t="0" r="r" b="b"/>
              <a:pathLst>
                <a:path w="160" h="144">
                  <a:moveTo>
                    <a:pt x="140" y="26"/>
                  </a:moveTo>
                  <a:cubicBezTo>
                    <a:pt x="160" y="51"/>
                    <a:pt x="149" y="93"/>
                    <a:pt x="115" y="118"/>
                  </a:cubicBezTo>
                  <a:cubicBezTo>
                    <a:pt x="82" y="144"/>
                    <a:pt x="39" y="144"/>
                    <a:pt x="20" y="118"/>
                  </a:cubicBezTo>
                  <a:cubicBezTo>
                    <a:pt x="0" y="93"/>
                    <a:pt x="11" y="51"/>
                    <a:pt x="44" y="26"/>
                  </a:cubicBezTo>
                  <a:cubicBezTo>
                    <a:pt x="78" y="0"/>
                    <a:pt x="120" y="0"/>
                    <a:pt x="140" y="2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íšlîḑê"/>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îśļíḍe"/>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î$ļïḍ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îṥ1iḓ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ïṩ1iḑ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îšḻiḓ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6" name="íṧlídè"/>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îṧlîḋe"/>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iS1iḑè"/>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î$1îďe"/>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îṣḷíďè"/>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íṩļîḑé"/>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í$ļîḑê"/>
            <p:cNvSpPr/>
            <p:nvPr/>
          </p:nvSpPr>
          <p:spPr bwMode="auto">
            <a:xfrm>
              <a:off x="3708" y="9957"/>
              <a:ext cx="750" cy="372"/>
            </a:xfrm>
            <a:custGeom>
              <a:avLst/>
              <a:gdLst>
                <a:gd name="T0" fmla="*/ 0 w 435"/>
                <a:gd name="T1" fmla="*/ 216 h 216"/>
                <a:gd name="T2" fmla="*/ 424 w 435"/>
                <a:gd name="T3" fmla="*/ 216 h 216"/>
                <a:gd name="T4" fmla="*/ 435 w 435"/>
                <a:gd name="T5" fmla="*/ 0 h 216"/>
                <a:gd name="T6" fmla="*/ 218 w 435"/>
                <a:gd name="T7" fmla="*/ 0 h 216"/>
                <a:gd name="T8" fmla="*/ 179 w 435"/>
                <a:gd name="T9" fmla="*/ 94 h 216"/>
                <a:gd name="T10" fmla="*/ 0 w 435"/>
                <a:gd name="T11" fmla="*/ 216 h 216"/>
              </a:gdLst>
              <a:ahLst/>
              <a:cxnLst>
                <a:cxn ang="0">
                  <a:pos x="T0" y="T1"/>
                </a:cxn>
                <a:cxn ang="0">
                  <a:pos x="T2" y="T3"/>
                </a:cxn>
                <a:cxn ang="0">
                  <a:pos x="T4" y="T5"/>
                </a:cxn>
                <a:cxn ang="0">
                  <a:pos x="T6" y="T7"/>
                </a:cxn>
                <a:cxn ang="0">
                  <a:pos x="T8" y="T9"/>
                </a:cxn>
                <a:cxn ang="0">
                  <a:pos x="T10" y="T11"/>
                </a:cxn>
              </a:cxnLst>
              <a:rect l="0" t="0" r="r" b="b"/>
              <a:pathLst>
                <a:path w="435" h="216">
                  <a:moveTo>
                    <a:pt x="0" y="216"/>
                  </a:moveTo>
                  <a:lnTo>
                    <a:pt x="424" y="216"/>
                  </a:lnTo>
                  <a:lnTo>
                    <a:pt x="435" y="0"/>
                  </a:lnTo>
                  <a:lnTo>
                    <a:pt x="218" y="0"/>
                  </a:lnTo>
                  <a:lnTo>
                    <a:pt x="179" y="94"/>
                  </a:lnTo>
                  <a:lnTo>
                    <a:pt x="0" y="21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3" name="í$lïďé"/>
            <p:cNvSpPr/>
            <p:nvPr/>
          </p:nvSpPr>
          <p:spPr bwMode="auto">
            <a:xfrm>
              <a:off x="3689" y="9952"/>
              <a:ext cx="776" cy="383"/>
            </a:xfrm>
            <a:custGeom>
              <a:avLst/>
              <a:gdLst>
                <a:gd name="T0" fmla="*/ 11 w 450"/>
                <a:gd name="T1" fmla="*/ 219 h 222"/>
                <a:gd name="T2" fmla="*/ 11 w 450"/>
                <a:gd name="T3" fmla="*/ 222 h 222"/>
                <a:gd name="T4" fmla="*/ 438 w 450"/>
                <a:gd name="T5" fmla="*/ 222 h 222"/>
                <a:gd name="T6" fmla="*/ 450 w 450"/>
                <a:gd name="T7" fmla="*/ 0 h 222"/>
                <a:gd name="T8" fmla="*/ 226 w 450"/>
                <a:gd name="T9" fmla="*/ 0 h 222"/>
                <a:gd name="T10" fmla="*/ 188 w 450"/>
                <a:gd name="T11" fmla="*/ 96 h 222"/>
                <a:gd name="T12" fmla="*/ 0 w 450"/>
                <a:gd name="T13" fmla="*/ 222 h 222"/>
                <a:gd name="T14" fmla="*/ 11 w 450"/>
                <a:gd name="T15" fmla="*/ 222 h 222"/>
                <a:gd name="T16" fmla="*/ 11 w 450"/>
                <a:gd name="T17" fmla="*/ 219 h 222"/>
                <a:gd name="T18" fmla="*/ 13 w 450"/>
                <a:gd name="T19" fmla="*/ 221 h 222"/>
                <a:gd name="T20" fmla="*/ 193 w 450"/>
                <a:gd name="T21" fmla="*/ 99 h 222"/>
                <a:gd name="T22" fmla="*/ 230 w 450"/>
                <a:gd name="T23" fmla="*/ 7 h 222"/>
                <a:gd name="T24" fmla="*/ 441 w 450"/>
                <a:gd name="T25" fmla="*/ 7 h 222"/>
                <a:gd name="T26" fmla="*/ 432 w 450"/>
                <a:gd name="T27" fmla="*/ 216 h 222"/>
                <a:gd name="T28" fmla="*/ 11 w 450"/>
                <a:gd name="T29" fmla="*/ 216 h 222"/>
                <a:gd name="T30" fmla="*/ 11 w 450"/>
                <a:gd name="T31" fmla="*/ 219 h 222"/>
                <a:gd name="T32" fmla="*/ 13 w 450"/>
                <a:gd name="T33" fmla="*/ 221 h 222"/>
                <a:gd name="T34" fmla="*/ 11 w 450"/>
                <a:gd name="T35" fmla="*/ 219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0" h="222">
                  <a:moveTo>
                    <a:pt x="11" y="219"/>
                  </a:moveTo>
                  <a:lnTo>
                    <a:pt x="11" y="222"/>
                  </a:lnTo>
                  <a:lnTo>
                    <a:pt x="438" y="222"/>
                  </a:lnTo>
                  <a:lnTo>
                    <a:pt x="450" y="0"/>
                  </a:lnTo>
                  <a:lnTo>
                    <a:pt x="226" y="0"/>
                  </a:lnTo>
                  <a:lnTo>
                    <a:pt x="188" y="96"/>
                  </a:lnTo>
                  <a:lnTo>
                    <a:pt x="0" y="222"/>
                  </a:lnTo>
                  <a:lnTo>
                    <a:pt x="11" y="222"/>
                  </a:lnTo>
                  <a:lnTo>
                    <a:pt x="11" y="219"/>
                  </a:lnTo>
                  <a:lnTo>
                    <a:pt x="13" y="221"/>
                  </a:lnTo>
                  <a:lnTo>
                    <a:pt x="193" y="99"/>
                  </a:lnTo>
                  <a:lnTo>
                    <a:pt x="230" y="7"/>
                  </a:lnTo>
                  <a:lnTo>
                    <a:pt x="441" y="7"/>
                  </a:lnTo>
                  <a:lnTo>
                    <a:pt x="432" y="216"/>
                  </a:lnTo>
                  <a:lnTo>
                    <a:pt x="11" y="216"/>
                  </a:lnTo>
                  <a:lnTo>
                    <a:pt x="11" y="219"/>
                  </a:lnTo>
                  <a:lnTo>
                    <a:pt x="13" y="221"/>
                  </a:lnTo>
                  <a:lnTo>
                    <a:pt x="11" y="21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4" name="iṡľîḍè"/>
            <p:cNvSpPr/>
            <p:nvPr/>
          </p:nvSpPr>
          <p:spPr bwMode="auto">
            <a:xfrm>
              <a:off x="3886" y="10164"/>
              <a:ext cx="50" cy="98"/>
            </a:xfrm>
            <a:custGeom>
              <a:avLst/>
              <a:gdLst>
                <a:gd name="T0" fmla="*/ 1 w 18"/>
                <a:gd name="T1" fmla="*/ 3 h 35"/>
                <a:gd name="T2" fmla="*/ 13 w 18"/>
                <a:gd name="T3" fmla="*/ 30 h 35"/>
                <a:gd name="T4" fmla="*/ 15 w 18"/>
                <a:gd name="T5" fmla="*/ 34 h 35"/>
                <a:gd name="T6" fmla="*/ 18 w 18"/>
                <a:gd name="T7" fmla="*/ 32 h 35"/>
                <a:gd name="T8" fmla="*/ 5 w 18"/>
                <a:gd name="T9" fmla="*/ 5 h 35"/>
                <a:gd name="T10" fmla="*/ 4 w 18"/>
                <a:gd name="T11" fmla="*/ 1 h 35"/>
                <a:gd name="T12" fmla="*/ 1 w 18"/>
                <a:gd name="T13" fmla="*/ 3 h 35"/>
              </a:gdLst>
              <a:ahLst/>
              <a:cxnLst>
                <a:cxn ang="0">
                  <a:pos x="T0" y="T1"/>
                </a:cxn>
                <a:cxn ang="0">
                  <a:pos x="T2" y="T3"/>
                </a:cxn>
                <a:cxn ang="0">
                  <a:pos x="T4" y="T5"/>
                </a:cxn>
                <a:cxn ang="0">
                  <a:pos x="T6" y="T7"/>
                </a:cxn>
                <a:cxn ang="0">
                  <a:pos x="T8" y="T9"/>
                </a:cxn>
                <a:cxn ang="0">
                  <a:pos x="T10" y="T11"/>
                </a:cxn>
                <a:cxn ang="0">
                  <a:pos x="T12" y="T13"/>
                </a:cxn>
              </a:cxnLst>
              <a:rect l="0" t="0" r="r" b="b"/>
              <a:pathLst>
                <a:path w="18" h="35">
                  <a:moveTo>
                    <a:pt x="1" y="3"/>
                  </a:moveTo>
                  <a:cubicBezTo>
                    <a:pt x="5" y="12"/>
                    <a:pt x="9" y="21"/>
                    <a:pt x="13" y="30"/>
                  </a:cubicBezTo>
                  <a:cubicBezTo>
                    <a:pt x="14" y="31"/>
                    <a:pt x="14" y="32"/>
                    <a:pt x="15" y="34"/>
                  </a:cubicBezTo>
                  <a:cubicBezTo>
                    <a:pt x="16" y="35"/>
                    <a:pt x="18" y="34"/>
                    <a:pt x="18" y="32"/>
                  </a:cubicBezTo>
                  <a:cubicBezTo>
                    <a:pt x="14" y="23"/>
                    <a:pt x="9" y="14"/>
                    <a:pt x="5"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5" name="ïṣḻiḓè"/>
            <p:cNvSpPr/>
            <p:nvPr/>
          </p:nvSpPr>
          <p:spPr bwMode="auto">
            <a:xfrm>
              <a:off x="3944" y="10131"/>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4" y="32"/>
                    <a:pt x="14" y="33"/>
                    <a:pt x="15" y="34"/>
                  </a:cubicBezTo>
                  <a:cubicBezTo>
                    <a:pt x="16" y="36"/>
                    <a:pt x="18" y="34"/>
                    <a:pt x="17" y="33"/>
                  </a:cubicBezTo>
                  <a:cubicBezTo>
                    <a:pt x="13" y="24"/>
                    <a:pt x="9" y="15"/>
                    <a:pt x="5" y="6"/>
                  </a:cubicBezTo>
                  <a:cubicBezTo>
                    <a:pt x="4" y="4"/>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6" name="îsḻîḍê"/>
            <p:cNvSpPr/>
            <p:nvPr/>
          </p:nvSpPr>
          <p:spPr bwMode="auto">
            <a:xfrm>
              <a:off x="3848" y="9991"/>
              <a:ext cx="152" cy="140"/>
            </a:xfrm>
            <a:custGeom>
              <a:avLst/>
              <a:gdLst>
                <a:gd name="T0" fmla="*/ 52 w 54"/>
                <a:gd name="T1" fmla="*/ 46 h 50"/>
                <a:gd name="T2" fmla="*/ 31 w 54"/>
                <a:gd name="T3" fmla="*/ 37 h 50"/>
                <a:gd name="T4" fmla="*/ 15 w 54"/>
                <a:gd name="T5" fmla="*/ 27 h 50"/>
                <a:gd name="T6" fmla="*/ 4 w 54"/>
                <a:gd name="T7" fmla="*/ 16 h 50"/>
                <a:gd name="T8" fmla="*/ 7 w 54"/>
                <a:gd name="T9" fmla="*/ 5 h 50"/>
                <a:gd name="T10" fmla="*/ 16 w 54"/>
                <a:gd name="T11" fmla="*/ 5 h 50"/>
                <a:gd name="T12" fmla="*/ 28 w 54"/>
                <a:gd name="T13" fmla="*/ 14 h 50"/>
                <a:gd name="T14" fmla="*/ 38 w 54"/>
                <a:gd name="T15" fmla="*/ 28 h 50"/>
                <a:gd name="T16" fmla="*/ 50 w 54"/>
                <a:gd name="T17" fmla="*/ 49 h 50"/>
                <a:gd name="T18" fmla="*/ 53 w 54"/>
                <a:gd name="T19" fmla="*/ 47 h 50"/>
                <a:gd name="T20" fmla="*/ 42 w 54"/>
                <a:gd name="T21" fmla="*/ 28 h 50"/>
                <a:gd name="T22" fmla="*/ 31 w 54"/>
                <a:gd name="T23" fmla="*/ 13 h 50"/>
                <a:gd name="T24" fmla="*/ 18 w 54"/>
                <a:gd name="T25" fmla="*/ 2 h 50"/>
                <a:gd name="T26" fmla="*/ 7 w 54"/>
                <a:gd name="T27" fmla="*/ 2 h 50"/>
                <a:gd name="T28" fmla="*/ 0 w 54"/>
                <a:gd name="T29" fmla="*/ 13 h 50"/>
                <a:gd name="T30" fmla="*/ 8 w 54"/>
                <a:gd name="T31" fmla="*/ 25 h 50"/>
                <a:gd name="T32" fmla="*/ 24 w 54"/>
                <a:gd name="T33" fmla="*/ 36 h 50"/>
                <a:gd name="T34" fmla="*/ 51 w 54"/>
                <a:gd name="T35" fmla="*/ 49 h 50"/>
                <a:gd name="T36" fmla="*/ 52 w 54"/>
                <a:gd name="T3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50">
                  <a:moveTo>
                    <a:pt x="52" y="46"/>
                  </a:moveTo>
                  <a:cubicBezTo>
                    <a:pt x="45" y="44"/>
                    <a:pt x="38" y="40"/>
                    <a:pt x="31" y="37"/>
                  </a:cubicBezTo>
                  <a:cubicBezTo>
                    <a:pt x="25" y="34"/>
                    <a:pt x="20" y="31"/>
                    <a:pt x="15" y="27"/>
                  </a:cubicBezTo>
                  <a:cubicBezTo>
                    <a:pt x="11" y="24"/>
                    <a:pt x="7" y="20"/>
                    <a:pt x="4" y="16"/>
                  </a:cubicBezTo>
                  <a:cubicBezTo>
                    <a:pt x="2" y="12"/>
                    <a:pt x="4" y="8"/>
                    <a:pt x="7" y="5"/>
                  </a:cubicBezTo>
                  <a:cubicBezTo>
                    <a:pt x="10" y="3"/>
                    <a:pt x="13" y="3"/>
                    <a:pt x="16" y="5"/>
                  </a:cubicBezTo>
                  <a:cubicBezTo>
                    <a:pt x="21" y="7"/>
                    <a:pt x="24" y="10"/>
                    <a:pt x="28" y="14"/>
                  </a:cubicBezTo>
                  <a:cubicBezTo>
                    <a:pt x="31" y="18"/>
                    <a:pt x="35" y="23"/>
                    <a:pt x="38" y="28"/>
                  </a:cubicBezTo>
                  <a:cubicBezTo>
                    <a:pt x="43" y="35"/>
                    <a:pt x="47" y="42"/>
                    <a:pt x="50" y="49"/>
                  </a:cubicBezTo>
                  <a:cubicBezTo>
                    <a:pt x="51" y="50"/>
                    <a:pt x="54" y="49"/>
                    <a:pt x="53" y="47"/>
                  </a:cubicBezTo>
                  <a:cubicBezTo>
                    <a:pt x="50" y="40"/>
                    <a:pt x="46" y="34"/>
                    <a:pt x="42" y="28"/>
                  </a:cubicBezTo>
                  <a:cubicBezTo>
                    <a:pt x="38" y="23"/>
                    <a:pt x="35" y="17"/>
                    <a:pt x="31" y="13"/>
                  </a:cubicBezTo>
                  <a:cubicBezTo>
                    <a:pt x="27" y="9"/>
                    <a:pt x="23" y="5"/>
                    <a:pt x="18" y="2"/>
                  </a:cubicBezTo>
                  <a:cubicBezTo>
                    <a:pt x="15" y="0"/>
                    <a:pt x="11" y="0"/>
                    <a:pt x="7" y="2"/>
                  </a:cubicBezTo>
                  <a:cubicBezTo>
                    <a:pt x="3" y="4"/>
                    <a:pt x="0" y="8"/>
                    <a:pt x="0" y="13"/>
                  </a:cubicBezTo>
                  <a:cubicBezTo>
                    <a:pt x="1" y="18"/>
                    <a:pt x="4" y="22"/>
                    <a:pt x="8" y="25"/>
                  </a:cubicBezTo>
                  <a:cubicBezTo>
                    <a:pt x="12" y="29"/>
                    <a:pt x="18" y="33"/>
                    <a:pt x="24" y="36"/>
                  </a:cubicBezTo>
                  <a:cubicBezTo>
                    <a:pt x="32" y="41"/>
                    <a:pt x="42" y="46"/>
                    <a:pt x="51" y="49"/>
                  </a:cubicBezTo>
                  <a:cubicBezTo>
                    <a:pt x="53" y="50"/>
                    <a:pt x="54" y="47"/>
                    <a:pt x="52" y="4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îṥľíḓè"/>
            <p:cNvSpPr/>
            <p:nvPr/>
          </p:nvSpPr>
          <p:spPr bwMode="auto">
            <a:xfrm>
              <a:off x="3949" y="9964"/>
              <a:ext cx="53" cy="171"/>
            </a:xfrm>
            <a:custGeom>
              <a:avLst/>
              <a:gdLst>
                <a:gd name="T0" fmla="*/ 1 w 19"/>
                <a:gd name="T1" fmla="*/ 2 h 61"/>
                <a:gd name="T2" fmla="*/ 14 w 19"/>
                <a:gd name="T3" fmla="*/ 52 h 61"/>
                <a:gd name="T4" fmla="*/ 16 w 19"/>
                <a:gd name="T5" fmla="*/ 59 h 61"/>
                <a:gd name="T6" fmla="*/ 19 w 19"/>
                <a:gd name="T7" fmla="*/ 59 h 61"/>
                <a:gd name="T8" fmla="*/ 6 w 19"/>
                <a:gd name="T9" fmla="*/ 9 h 61"/>
                <a:gd name="T10" fmla="*/ 4 w 19"/>
                <a:gd name="T11" fmla="*/ 2 h 61"/>
                <a:gd name="T12" fmla="*/ 1 w 19"/>
                <a:gd name="T13" fmla="*/ 2 h 61"/>
              </a:gdLst>
              <a:ahLst/>
              <a:cxnLst>
                <a:cxn ang="0">
                  <a:pos x="T0" y="T1"/>
                </a:cxn>
                <a:cxn ang="0">
                  <a:pos x="T2" y="T3"/>
                </a:cxn>
                <a:cxn ang="0">
                  <a:pos x="T4" y="T5"/>
                </a:cxn>
                <a:cxn ang="0">
                  <a:pos x="T6" y="T7"/>
                </a:cxn>
                <a:cxn ang="0">
                  <a:pos x="T8" y="T9"/>
                </a:cxn>
                <a:cxn ang="0">
                  <a:pos x="T10" y="T11"/>
                </a:cxn>
                <a:cxn ang="0">
                  <a:pos x="T12" y="T13"/>
                </a:cxn>
              </a:cxnLst>
              <a:rect l="0" t="0" r="r" b="b"/>
              <a:pathLst>
                <a:path w="19" h="61">
                  <a:moveTo>
                    <a:pt x="1" y="2"/>
                  </a:moveTo>
                  <a:cubicBezTo>
                    <a:pt x="5" y="19"/>
                    <a:pt x="10" y="36"/>
                    <a:pt x="14" y="52"/>
                  </a:cubicBezTo>
                  <a:cubicBezTo>
                    <a:pt x="14" y="55"/>
                    <a:pt x="15" y="57"/>
                    <a:pt x="16" y="59"/>
                  </a:cubicBezTo>
                  <a:cubicBezTo>
                    <a:pt x="16" y="61"/>
                    <a:pt x="19" y="60"/>
                    <a:pt x="19" y="59"/>
                  </a:cubicBezTo>
                  <a:cubicBezTo>
                    <a:pt x="14" y="42"/>
                    <a:pt x="10" y="25"/>
                    <a:pt x="6" y="9"/>
                  </a:cubicBezTo>
                  <a:cubicBezTo>
                    <a:pt x="5" y="6"/>
                    <a:pt x="4" y="4"/>
                    <a:pt x="4" y="2"/>
                  </a:cubicBezTo>
                  <a:cubicBezTo>
                    <a:pt x="3" y="0"/>
                    <a:pt x="0" y="1"/>
                    <a:pt x="1"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ïşļiḋé"/>
            <p:cNvSpPr/>
            <p:nvPr/>
          </p:nvSpPr>
          <p:spPr bwMode="auto">
            <a:xfrm>
              <a:off x="4227" y="10162"/>
              <a:ext cx="221" cy="167"/>
            </a:xfrm>
            <a:custGeom>
              <a:avLst/>
              <a:gdLst>
                <a:gd name="T0" fmla="*/ 76 w 79"/>
                <a:gd name="T1" fmla="*/ 60 h 60"/>
                <a:gd name="T2" fmla="*/ 79 w 79"/>
                <a:gd name="T3" fmla="*/ 1 h 60"/>
                <a:gd name="T4" fmla="*/ 64 w 79"/>
                <a:gd name="T5" fmla="*/ 0 h 60"/>
                <a:gd name="T6" fmla="*/ 0 w 79"/>
                <a:gd name="T7" fmla="*/ 60 h 60"/>
                <a:gd name="T8" fmla="*/ 76 w 79"/>
                <a:gd name="T9" fmla="*/ 60 h 60"/>
              </a:gdLst>
              <a:ahLst/>
              <a:cxnLst>
                <a:cxn ang="0">
                  <a:pos x="T0" y="T1"/>
                </a:cxn>
                <a:cxn ang="0">
                  <a:pos x="T2" y="T3"/>
                </a:cxn>
                <a:cxn ang="0">
                  <a:pos x="T4" y="T5"/>
                </a:cxn>
                <a:cxn ang="0">
                  <a:pos x="T6" y="T7"/>
                </a:cxn>
                <a:cxn ang="0">
                  <a:pos x="T8" y="T9"/>
                </a:cxn>
              </a:cxnLst>
              <a:rect l="0" t="0" r="r" b="b"/>
              <a:pathLst>
                <a:path w="79" h="60">
                  <a:moveTo>
                    <a:pt x="76" y="60"/>
                  </a:moveTo>
                  <a:cubicBezTo>
                    <a:pt x="79" y="1"/>
                    <a:pt x="79" y="1"/>
                    <a:pt x="79" y="1"/>
                  </a:cubicBezTo>
                  <a:cubicBezTo>
                    <a:pt x="74" y="0"/>
                    <a:pt x="69" y="0"/>
                    <a:pt x="64" y="0"/>
                  </a:cubicBezTo>
                  <a:cubicBezTo>
                    <a:pt x="31" y="0"/>
                    <a:pt x="4" y="26"/>
                    <a:pt x="0" y="60"/>
                  </a:cubicBezTo>
                  <a:lnTo>
                    <a:pt x="76" y="6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ïṧļiḍé"/>
            <p:cNvSpPr/>
            <p:nvPr/>
          </p:nvSpPr>
          <p:spPr bwMode="auto">
            <a:xfrm>
              <a:off x="4220" y="10157"/>
              <a:ext cx="229" cy="176"/>
            </a:xfrm>
            <a:custGeom>
              <a:avLst/>
              <a:gdLst>
                <a:gd name="T0" fmla="*/ 78 w 82"/>
                <a:gd name="T1" fmla="*/ 62 h 63"/>
                <a:gd name="T2" fmla="*/ 79 w 82"/>
                <a:gd name="T3" fmla="*/ 62 h 63"/>
                <a:gd name="T4" fmla="*/ 82 w 82"/>
                <a:gd name="T5" fmla="*/ 2 h 63"/>
                <a:gd name="T6" fmla="*/ 81 w 82"/>
                <a:gd name="T7" fmla="*/ 2 h 63"/>
                <a:gd name="T8" fmla="*/ 66 w 82"/>
                <a:gd name="T9" fmla="*/ 0 h 63"/>
                <a:gd name="T10" fmla="*/ 1 w 82"/>
                <a:gd name="T11" fmla="*/ 62 h 63"/>
                <a:gd name="T12" fmla="*/ 0 w 82"/>
                <a:gd name="T13" fmla="*/ 63 h 63"/>
                <a:gd name="T14" fmla="*/ 79 w 82"/>
                <a:gd name="T15" fmla="*/ 63 h 63"/>
                <a:gd name="T16" fmla="*/ 79 w 82"/>
                <a:gd name="T17" fmla="*/ 62 h 63"/>
                <a:gd name="T18" fmla="*/ 78 w 82"/>
                <a:gd name="T19" fmla="*/ 62 h 63"/>
                <a:gd name="T20" fmla="*/ 78 w 82"/>
                <a:gd name="T21" fmla="*/ 60 h 63"/>
                <a:gd name="T22" fmla="*/ 2 w 82"/>
                <a:gd name="T23" fmla="*/ 60 h 63"/>
                <a:gd name="T24" fmla="*/ 2 w 82"/>
                <a:gd name="T25" fmla="*/ 62 h 63"/>
                <a:gd name="T26" fmla="*/ 4 w 82"/>
                <a:gd name="T27" fmla="*/ 62 h 63"/>
                <a:gd name="T28" fmla="*/ 66 w 82"/>
                <a:gd name="T29" fmla="*/ 3 h 63"/>
                <a:gd name="T30" fmla="*/ 80 w 82"/>
                <a:gd name="T31" fmla="*/ 5 h 63"/>
                <a:gd name="T32" fmla="*/ 81 w 82"/>
                <a:gd name="T33" fmla="*/ 3 h 63"/>
                <a:gd name="T34" fmla="*/ 79 w 82"/>
                <a:gd name="T35" fmla="*/ 3 h 63"/>
                <a:gd name="T36" fmla="*/ 76 w 82"/>
                <a:gd name="T37" fmla="*/ 62 h 63"/>
                <a:gd name="T38" fmla="*/ 78 w 82"/>
                <a:gd name="T39" fmla="*/ 62 h 63"/>
                <a:gd name="T40" fmla="*/ 78 w 82"/>
                <a:gd name="T41" fmla="*/ 60 h 63"/>
                <a:gd name="T42" fmla="*/ 78 w 82"/>
                <a:gd name="T4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2" h="63">
                  <a:moveTo>
                    <a:pt x="78" y="62"/>
                  </a:moveTo>
                  <a:cubicBezTo>
                    <a:pt x="79" y="62"/>
                    <a:pt x="79" y="62"/>
                    <a:pt x="79" y="62"/>
                  </a:cubicBezTo>
                  <a:cubicBezTo>
                    <a:pt x="82" y="2"/>
                    <a:pt x="82" y="2"/>
                    <a:pt x="82" y="2"/>
                  </a:cubicBezTo>
                  <a:cubicBezTo>
                    <a:pt x="81" y="2"/>
                    <a:pt x="81" y="2"/>
                    <a:pt x="81" y="2"/>
                  </a:cubicBezTo>
                  <a:cubicBezTo>
                    <a:pt x="76" y="1"/>
                    <a:pt x="71" y="0"/>
                    <a:pt x="66" y="0"/>
                  </a:cubicBezTo>
                  <a:cubicBezTo>
                    <a:pt x="32" y="0"/>
                    <a:pt x="4" y="27"/>
                    <a:pt x="1" y="62"/>
                  </a:cubicBezTo>
                  <a:cubicBezTo>
                    <a:pt x="0" y="63"/>
                    <a:pt x="0" y="63"/>
                    <a:pt x="0" y="63"/>
                  </a:cubicBezTo>
                  <a:cubicBezTo>
                    <a:pt x="79" y="63"/>
                    <a:pt x="79" y="63"/>
                    <a:pt x="79" y="63"/>
                  </a:cubicBezTo>
                  <a:cubicBezTo>
                    <a:pt x="79" y="62"/>
                    <a:pt x="79" y="62"/>
                    <a:pt x="79" y="62"/>
                  </a:cubicBezTo>
                  <a:cubicBezTo>
                    <a:pt x="78" y="62"/>
                    <a:pt x="78" y="62"/>
                    <a:pt x="78" y="62"/>
                  </a:cubicBezTo>
                  <a:cubicBezTo>
                    <a:pt x="78" y="60"/>
                    <a:pt x="78" y="60"/>
                    <a:pt x="78" y="60"/>
                  </a:cubicBezTo>
                  <a:cubicBezTo>
                    <a:pt x="2" y="60"/>
                    <a:pt x="2" y="60"/>
                    <a:pt x="2" y="60"/>
                  </a:cubicBezTo>
                  <a:cubicBezTo>
                    <a:pt x="2" y="62"/>
                    <a:pt x="2" y="62"/>
                    <a:pt x="2" y="62"/>
                  </a:cubicBezTo>
                  <a:cubicBezTo>
                    <a:pt x="4" y="62"/>
                    <a:pt x="4" y="62"/>
                    <a:pt x="4" y="62"/>
                  </a:cubicBezTo>
                  <a:cubicBezTo>
                    <a:pt x="7" y="29"/>
                    <a:pt x="34" y="3"/>
                    <a:pt x="66" y="3"/>
                  </a:cubicBezTo>
                  <a:cubicBezTo>
                    <a:pt x="71" y="3"/>
                    <a:pt x="76" y="4"/>
                    <a:pt x="80" y="5"/>
                  </a:cubicBezTo>
                  <a:cubicBezTo>
                    <a:pt x="81" y="3"/>
                    <a:pt x="81" y="3"/>
                    <a:pt x="81" y="3"/>
                  </a:cubicBezTo>
                  <a:cubicBezTo>
                    <a:pt x="79" y="3"/>
                    <a:pt x="79" y="3"/>
                    <a:pt x="79" y="3"/>
                  </a:cubicBezTo>
                  <a:cubicBezTo>
                    <a:pt x="76" y="62"/>
                    <a:pt x="76" y="62"/>
                    <a:pt x="76" y="62"/>
                  </a:cubicBezTo>
                  <a:cubicBezTo>
                    <a:pt x="78" y="62"/>
                    <a:pt x="78" y="62"/>
                    <a:pt x="78" y="62"/>
                  </a:cubicBezTo>
                  <a:cubicBezTo>
                    <a:pt x="78" y="60"/>
                    <a:pt x="78" y="60"/>
                    <a:pt x="78" y="60"/>
                  </a:cubicBezTo>
                  <a:lnTo>
                    <a:pt x="78" y="6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iṣ1iḑe"/>
            <p:cNvSpPr/>
            <p:nvPr/>
          </p:nvSpPr>
          <p:spPr bwMode="auto">
            <a:xfrm>
              <a:off x="4170" y="8466"/>
              <a:ext cx="1108" cy="1262"/>
            </a:xfrm>
            <a:custGeom>
              <a:avLst/>
              <a:gdLst>
                <a:gd name="T0" fmla="*/ 0 w 396"/>
                <a:gd name="T1" fmla="*/ 438 h 451"/>
                <a:gd name="T2" fmla="*/ 143 w 396"/>
                <a:gd name="T3" fmla="*/ 451 h 451"/>
                <a:gd name="T4" fmla="*/ 287 w 396"/>
                <a:gd name="T5" fmla="*/ 164 h 451"/>
                <a:gd name="T6" fmla="*/ 396 w 396"/>
                <a:gd name="T7" fmla="*/ 26 h 451"/>
                <a:gd name="T8" fmla="*/ 283 w 396"/>
                <a:gd name="T9" fmla="*/ 0 h 451"/>
                <a:gd name="T10" fmla="*/ 117 w 396"/>
                <a:gd name="T11" fmla="*/ 88 h 451"/>
                <a:gd name="T12" fmla="*/ 0 w 396"/>
                <a:gd name="T13" fmla="*/ 438 h 451"/>
              </a:gdLst>
              <a:ahLst/>
              <a:cxnLst>
                <a:cxn ang="0">
                  <a:pos x="T0" y="T1"/>
                </a:cxn>
                <a:cxn ang="0">
                  <a:pos x="T2" y="T3"/>
                </a:cxn>
                <a:cxn ang="0">
                  <a:pos x="T4" y="T5"/>
                </a:cxn>
                <a:cxn ang="0">
                  <a:pos x="T6" y="T7"/>
                </a:cxn>
                <a:cxn ang="0">
                  <a:pos x="T8" y="T9"/>
                </a:cxn>
                <a:cxn ang="0">
                  <a:pos x="T10" y="T11"/>
                </a:cxn>
                <a:cxn ang="0">
                  <a:pos x="T12" y="T13"/>
                </a:cxn>
              </a:cxnLst>
              <a:rect l="0" t="0" r="r" b="b"/>
              <a:pathLst>
                <a:path w="396" h="451">
                  <a:moveTo>
                    <a:pt x="0" y="438"/>
                  </a:moveTo>
                  <a:cubicBezTo>
                    <a:pt x="143" y="451"/>
                    <a:pt x="143" y="451"/>
                    <a:pt x="143" y="451"/>
                  </a:cubicBezTo>
                  <a:cubicBezTo>
                    <a:pt x="287" y="164"/>
                    <a:pt x="287" y="164"/>
                    <a:pt x="287" y="164"/>
                  </a:cubicBezTo>
                  <a:cubicBezTo>
                    <a:pt x="396" y="26"/>
                    <a:pt x="396" y="26"/>
                    <a:pt x="396" y="26"/>
                  </a:cubicBezTo>
                  <a:cubicBezTo>
                    <a:pt x="283" y="0"/>
                    <a:pt x="283" y="0"/>
                    <a:pt x="283" y="0"/>
                  </a:cubicBezTo>
                  <a:cubicBezTo>
                    <a:pt x="283" y="0"/>
                    <a:pt x="145" y="22"/>
                    <a:pt x="117" y="88"/>
                  </a:cubicBezTo>
                  <a:cubicBezTo>
                    <a:pt x="90" y="155"/>
                    <a:pt x="0" y="438"/>
                    <a:pt x="0" y="438"/>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îśľidè"/>
            <p:cNvSpPr/>
            <p:nvPr/>
          </p:nvSpPr>
          <p:spPr bwMode="auto">
            <a:xfrm>
              <a:off x="4170" y="8466"/>
              <a:ext cx="843" cy="1253"/>
            </a:xfrm>
            <a:custGeom>
              <a:avLst/>
              <a:gdLst>
                <a:gd name="T0" fmla="*/ 0 w 301"/>
                <a:gd name="T1" fmla="*/ 438 h 448"/>
                <a:gd name="T2" fmla="*/ 0 w 301"/>
                <a:gd name="T3" fmla="*/ 438 h 448"/>
                <a:gd name="T4" fmla="*/ 0 w 301"/>
                <a:gd name="T5" fmla="*/ 438 h 448"/>
                <a:gd name="T6" fmla="*/ 0 w 301"/>
                <a:gd name="T7" fmla="*/ 438 h 448"/>
                <a:gd name="T8" fmla="*/ 283 w 301"/>
                <a:gd name="T9" fmla="*/ 0 h 448"/>
                <a:gd name="T10" fmla="*/ 117 w 301"/>
                <a:gd name="T11" fmla="*/ 88 h 448"/>
                <a:gd name="T12" fmla="*/ 1 w 301"/>
                <a:gd name="T13" fmla="*/ 436 h 448"/>
                <a:gd name="T14" fmla="*/ 142 w 301"/>
                <a:gd name="T15" fmla="*/ 448 h 448"/>
                <a:gd name="T16" fmla="*/ 226 w 301"/>
                <a:gd name="T17" fmla="*/ 281 h 448"/>
                <a:gd name="T18" fmla="*/ 183 w 301"/>
                <a:gd name="T19" fmla="*/ 116 h 448"/>
                <a:gd name="T20" fmla="*/ 183 w 301"/>
                <a:gd name="T21" fmla="*/ 116 h 448"/>
                <a:gd name="T22" fmla="*/ 183 w 301"/>
                <a:gd name="T23" fmla="*/ 116 h 448"/>
                <a:gd name="T24" fmla="*/ 301 w 301"/>
                <a:gd name="T25" fmla="*/ 4 h 448"/>
                <a:gd name="T26" fmla="*/ 283 w 301"/>
                <a:gd name="T27"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448">
                  <a:moveTo>
                    <a:pt x="0" y="438"/>
                  </a:moveTo>
                  <a:cubicBezTo>
                    <a:pt x="0" y="438"/>
                    <a:pt x="0" y="438"/>
                    <a:pt x="0" y="438"/>
                  </a:cubicBezTo>
                  <a:cubicBezTo>
                    <a:pt x="0" y="438"/>
                    <a:pt x="0" y="438"/>
                    <a:pt x="0" y="438"/>
                  </a:cubicBezTo>
                  <a:cubicBezTo>
                    <a:pt x="0" y="438"/>
                    <a:pt x="0" y="438"/>
                    <a:pt x="0" y="438"/>
                  </a:cubicBezTo>
                  <a:moveTo>
                    <a:pt x="283" y="0"/>
                  </a:moveTo>
                  <a:cubicBezTo>
                    <a:pt x="283" y="0"/>
                    <a:pt x="145" y="22"/>
                    <a:pt x="117" y="88"/>
                  </a:cubicBezTo>
                  <a:cubicBezTo>
                    <a:pt x="91" y="152"/>
                    <a:pt x="9" y="411"/>
                    <a:pt x="1" y="436"/>
                  </a:cubicBezTo>
                  <a:cubicBezTo>
                    <a:pt x="142" y="448"/>
                    <a:pt x="142" y="448"/>
                    <a:pt x="142" y="448"/>
                  </a:cubicBezTo>
                  <a:cubicBezTo>
                    <a:pt x="226" y="281"/>
                    <a:pt x="226" y="281"/>
                    <a:pt x="226" y="281"/>
                  </a:cubicBezTo>
                  <a:cubicBezTo>
                    <a:pt x="204" y="210"/>
                    <a:pt x="183" y="139"/>
                    <a:pt x="183" y="116"/>
                  </a:cubicBezTo>
                  <a:cubicBezTo>
                    <a:pt x="183" y="116"/>
                    <a:pt x="183" y="116"/>
                    <a:pt x="183" y="116"/>
                  </a:cubicBezTo>
                  <a:cubicBezTo>
                    <a:pt x="183" y="116"/>
                    <a:pt x="183" y="116"/>
                    <a:pt x="183" y="116"/>
                  </a:cubicBezTo>
                  <a:cubicBezTo>
                    <a:pt x="183" y="58"/>
                    <a:pt x="233" y="22"/>
                    <a:pt x="301" y="4"/>
                  </a:cubicBezTo>
                  <a:cubicBezTo>
                    <a:pt x="283" y="0"/>
                    <a:pt x="283" y="0"/>
                    <a:pt x="283"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iṣḷíḋ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iṣḷiď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ïṧliḋê"/>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ïṡḷíḓé"/>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îṣ1íḓè"/>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ïŝḷidé"/>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ïṡļidé"/>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ïSḷîḋê"/>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îṥḻíḋ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ïṣḻiḓ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íŝḻíde"/>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îŝļîḍê"/>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íṥľiḑé"/>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ïsľíḑe"/>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íṡľiḍè"/>
            <p:cNvSpPr/>
            <p:nvPr/>
          </p:nvSpPr>
          <p:spPr bwMode="auto">
            <a:xfrm>
              <a:off x="4685" y="9952"/>
              <a:ext cx="729" cy="369"/>
            </a:xfrm>
            <a:custGeom>
              <a:avLst/>
              <a:gdLst>
                <a:gd name="T0" fmla="*/ 0 w 423"/>
                <a:gd name="T1" fmla="*/ 214 h 214"/>
                <a:gd name="T2" fmla="*/ 423 w 423"/>
                <a:gd name="T3" fmla="*/ 214 h 214"/>
                <a:gd name="T4" fmla="*/ 397 w 423"/>
                <a:gd name="T5" fmla="*/ 0 h 214"/>
                <a:gd name="T6" fmla="*/ 185 w 423"/>
                <a:gd name="T7" fmla="*/ 8 h 214"/>
                <a:gd name="T8" fmla="*/ 180 w 423"/>
                <a:gd name="T9" fmla="*/ 94 h 214"/>
                <a:gd name="T10" fmla="*/ 0 w 423"/>
                <a:gd name="T11" fmla="*/ 214 h 214"/>
              </a:gdLst>
              <a:ahLst/>
              <a:cxnLst>
                <a:cxn ang="0">
                  <a:pos x="T0" y="T1"/>
                </a:cxn>
                <a:cxn ang="0">
                  <a:pos x="T2" y="T3"/>
                </a:cxn>
                <a:cxn ang="0">
                  <a:pos x="T4" y="T5"/>
                </a:cxn>
                <a:cxn ang="0">
                  <a:pos x="T6" y="T7"/>
                </a:cxn>
                <a:cxn ang="0">
                  <a:pos x="T8" y="T9"/>
                </a:cxn>
                <a:cxn ang="0">
                  <a:pos x="T10" y="T11"/>
                </a:cxn>
              </a:cxnLst>
              <a:rect l="0" t="0" r="r" b="b"/>
              <a:pathLst>
                <a:path w="423" h="214">
                  <a:moveTo>
                    <a:pt x="0" y="214"/>
                  </a:moveTo>
                  <a:lnTo>
                    <a:pt x="423" y="214"/>
                  </a:lnTo>
                  <a:lnTo>
                    <a:pt x="397" y="0"/>
                  </a:lnTo>
                  <a:lnTo>
                    <a:pt x="185" y="8"/>
                  </a:lnTo>
                  <a:lnTo>
                    <a:pt x="180" y="94"/>
                  </a:lnTo>
                  <a:lnTo>
                    <a:pt x="0" y="21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îŝļïďè"/>
            <p:cNvSpPr/>
            <p:nvPr/>
          </p:nvSpPr>
          <p:spPr bwMode="auto">
            <a:xfrm>
              <a:off x="4668" y="9947"/>
              <a:ext cx="755" cy="381"/>
            </a:xfrm>
            <a:custGeom>
              <a:avLst/>
              <a:gdLst>
                <a:gd name="T0" fmla="*/ 10 w 438"/>
                <a:gd name="T1" fmla="*/ 217 h 221"/>
                <a:gd name="T2" fmla="*/ 10 w 438"/>
                <a:gd name="T3" fmla="*/ 221 h 221"/>
                <a:gd name="T4" fmla="*/ 438 w 438"/>
                <a:gd name="T5" fmla="*/ 221 h 221"/>
                <a:gd name="T6" fmla="*/ 411 w 438"/>
                <a:gd name="T7" fmla="*/ 0 h 221"/>
                <a:gd name="T8" fmla="*/ 192 w 438"/>
                <a:gd name="T9" fmla="*/ 10 h 221"/>
                <a:gd name="T10" fmla="*/ 187 w 438"/>
                <a:gd name="T11" fmla="*/ 94 h 221"/>
                <a:gd name="T12" fmla="*/ 0 w 438"/>
                <a:gd name="T13" fmla="*/ 221 h 221"/>
                <a:gd name="T14" fmla="*/ 10 w 438"/>
                <a:gd name="T15" fmla="*/ 221 h 221"/>
                <a:gd name="T16" fmla="*/ 10 w 438"/>
                <a:gd name="T17" fmla="*/ 217 h 221"/>
                <a:gd name="T18" fmla="*/ 11 w 438"/>
                <a:gd name="T19" fmla="*/ 221 h 221"/>
                <a:gd name="T20" fmla="*/ 193 w 438"/>
                <a:gd name="T21" fmla="*/ 99 h 221"/>
                <a:gd name="T22" fmla="*/ 198 w 438"/>
                <a:gd name="T23" fmla="*/ 14 h 221"/>
                <a:gd name="T24" fmla="*/ 404 w 438"/>
                <a:gd name="T25" fmla="*/ 6 h 221"/>
                <a:gd name="T26" fmla="*/ 430 w 438"/>
                <a:gd name="T27" fmla="*/ 214 h 221"/>
                <a:gd name="T28" fmla="*/ 10 w 438"/>
                <a:gd name="T29" fmla="*/ 214 h 221"/>
                <a:gd name="T30" fmla="*/ 10 w 438"/>
                <a:gd name="T31" fmla="*/ 217 h 221"/>
                <a:gd name="T32" fmla="*/ 11 w 438"/>
                <a:gd name="T33" fmla="*/ 221 h 221"/>
                <a:gd name="T34" fmla="*/ 10 w 438"/>
                <a:gd name="T35" fmla="*/ 21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8" h="221">
                  <a:moveTo>
                    <a:pt x="10" y="217"/>
                  </a:moveTo>
                  <a:lnTo>
                    <a:pt x="10" y="221"/>
                  </a:lnTo>
                  <a:lnTo>
                    <a:pt x="438" y="221"/>
                  </a:lnTo>
                  <a:lnTo>
                    <a:pt x="411" y="0"/>
                  </a:lnTo>
                  <a:lnTo>
                    <a:pt x="192" y="10"/>
                  </a:lnTo>
                  <a:lnTo>
                    <a:pt x="187" y="94"/>
                  </a:lnTo>
                  <a:lnTo>
                    <a:pt x="0" y="221"/>
                  </a:lnTo>
                  <a:lnTo>
                    <a:pt x="10" y="221"/>
                  </a:lnTo>
                  <a:lnTo>
                    <a:pt x="10" y="217"/>
                  </a:lnTo>
                  <a:lnTo>
                    <a:pt x="11" y="221"/>
                  </a:lnTo>
                  <a:lnTo>
                    <a:pt x="193" y="99"/>
                  </a:lnTo>
                  <a:lnTo>
                    <a:pt x="198" y="14"/>
                  </a:lnTo>
                  <a:lnTo>
                    <a:pt x="404" y="6"/>
                  </a:lnTo>
                  <a:lnTo>
                    <a:pt x="430" y="214"/>
                  </a:lnTo>
                  <a:lnTo>
                    <a:pt x="10" y="214"/>
                  </a:lnTo>
                  <a:lnTo>
                    <a:pt x="10" y="217"/>
                  </a:lnTo>
                  <a:lnTo>
                    <a:pt x="11" y="221"/>
                  </a:lnTo>
                  <a:lnTo>
                    <a:pt x="10" y="217"/>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ïṥḻîďè"/>
            <p:cNvSpPr/>
            <p:nvPr/>
          </p:nvSpPr>
          <p:spPr bwMode="auto">
            <a:xfrm>
              <a:off x="4865" y="10157"/>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3" y="32"/>
                    <a:pt x="14" y="33"/>
                    <a:pt x="15" y="34"/>
                  </a:cubicBezTo>
                  <a:cubicBezTo>
                    <a:pt x="15" y="36"/>
                    <a:pt x="18" y="35"/>
                    <a:pt x="17" y="33"/>
                  </a:cubicBezTo>
                  <a:cubicBezTo>
                    <a:pt x="13" y="24"/>
                    <a:pt x="9" y="15"/>
                    <a:pt x="5" y="6"/>
                  </a:cubicBezTo>
                  <a:cubicBezTo>
                    <a:pt x="4" y="5"/>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islidé"/>
            <p:cNvSpPr/>
            <p:nvPr/>
          </p:nvSpPr>
          <p:spPr bwMode="auto">
            <a:xfrm>
              <a:off x="4920" y="10126"/>
              <a:ext cx="53" cy="100"/>
            </a:xfrm>
            <a:custGeom>
              <a:avLst/>
              <a:gdLst>
                <a:gd name="T0" fmla="*/ 1 w 19"/>
                <a:gd name="T1" fmla="*/ 3 h 36"/>
                <a:gd name="T2" fmla="*/ 14 w 19"/>
                <a:gd name="T3" fmla="*/ 30 h 36"/>
                <a:gd name="T4" fmla="*/ 15 w 19"/>
                <a:gd name="T5" fmla="*/ 34 h 36"/>
                <a:gd name="T6" fmla="*/ 18 w 19"/>
                <a:gd name="T7" fmla="*/ 32 h 36"/>
                <a:gd name="T8" fmla="*/ 6 w 19"/>
                <a:gd name="T9" fmla="*/ 5 h 36"/>
                <a:gd name="T10" fmla="*/ 4 w 19"/>
                <a:gd name="T11" fmla="*/ 1 h 36"/>
                <a:gd name="T12" fmla="*/ 1 w 19"/>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9" h="36">
                  <a:moveTo>
                    <a:pt x="1" y="3"/>
                  </a:moveTo>
                  <a:cubicBezTo>
                    <a:pt x="5" y="12"/>
                    <a:pt x="9" y="21"/>
                    <a:pt x="14" y="30"/>
                  </a:cubicBezTo>
                  <a:cubicBezTo>
                    <a:pt x="14" y="31"/>
                    <a:pt x="15" y="33"/>
                    <a:pt x="15" y="34"/>
                  </a:cubicBezTo>
                  <a:cubicBezTo>
                    <a:pt x="16" y="36"/>
                    <a:pt x="19" y="34"/>
                    <a:pt x="18" y="32"/>
                  </a:cubicBezTo>
                  <a:cubicBezTo>
                    <a:pt x="14" y="23"/>
                    <a:pt x="10" y="14"/>
                    <a:pt x="6"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íṧ1ídé"/>
            <p:cNvSpPr/>
            <p:nvPr/>
          </p:nvSpPr>
          <p:spPr bwMode="auto">
            <a:xfrm>
              <a:off x="4828" y="9983"/>
              <a:ext cx="148" cy="143"/>
            </a:xfrm>
            <a:custGeom>
              <a:avLst/>
              <a:gdLst>
                <a:gd name="T0" fmla="*/ 52 w 53"/>
                <a:gd name="T1" fmla="*/ 47 h 51"/>
                <a:gd name="T2" fmla="*/ 31 w 53"/>
                <a:gd name="T3" fmla="*/ 37 h 51"/>
                <a:gd name="T4" fmla="*/ 15 w 53"/>
                <a:gd name="T5" fmla="*/ 28 h 51"/>
                <a:gd name="T6" fmla="*/ 4 w 53"/>
                <a:gd name="T7" fmla="*/ 16 h 51"/>
                <a:gd name="T8" fmla="*/ 6 w 53"/>
                <a:gd name="T9" fmla="*/ 6 h 51"/>
                <a:gd name="T10" fmla="*/ 16 w 53"/>
                <a:gd name="T11" fmla="*/ 5 h 51"/>
                <a:gd name="T12" fmla="*/ 27 w 53"/>
                <a:gd name="T13" fmla="*/ 15 h 51"/>
                <a:gd name="T14" fmla="*/ 38 w 53"/>
                <a:gd name="T15" fmla="*/ 29 h 51"/>
                <a:gd name="T16" fmla="*/ 50 w 53"/>
                <a:gd name="T17" fmla="*/ 49 h 51"/>
                <a:gd name="T18" fmla="*/ 53 w 53"/>
                <a:gd name="T19" fmla="*/ 48 h 51"/>
                <a:gd name="T20" fmla="*/ 41 w 53"/>
                <a:gd name="T21" fmla="*/ 28 h 51"/>
                <a:gd name="T22" fmla="*/ 30 w 53"/>
                <a:gd name="T23" fmla="*/ 13 h 51"/>
                <a:gd name="T24" fmla="*/ 18 w 53"/>
                <a:gd name="T25" fmla="*/ 3 h 51"/>
                <a:gd name="T26" fmla="*/ 7 w 53"/>
                <a:gd name="T27" fmla="*/ 2 h 51"/>
                <a:gd name="T28" fmla="*/ 0 w 53"/>
                <a:gd name="T29" fmla="*/ 13 h 51"/>
                <a:gd name="T30" fmla="*/ 7 w 53"/>
                <a:gd name="T31" fmla="*/ 25 h 51"/>
                <a:gd name="T32" fmla="*/ 23 w 53"/>
                <a:gd name="T33" fmla="*/ 37 h 51"/>
                <a:gd name="T34" fmla="*/ 51 w 53"/>
                <a:gd name="T35" fmla="*/ 50 h 51"/>
                <a:gd name="T36" fmla="*/ 52 w 53"/>
                <a:gd name="T3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 h="51">
                  <a:moveTo>
                    <a:pt x="52" y="47"/>
                  </a:moveTo>
                  <a:cubicBezTo>
                    <a:pt x="44" y="44"/>
                    <a:pt x="37" y="41"/>
                    <a:pt x="31" y="37"/>
                  </a:cubicBezTo>
                  <a:cubicBezTo>
                    <a:pt x="25" y="34"/>
                    <a:pt x="20" y="31"/>
                    <a:pt x="15" y="28"/>
                  </a:cubicBezTo>
                  <a:cubicBezTo>
                    <a:pt x="11" y="25"/>
                    <a:pt x="6" y="21"/>
                    <a:pt x="4" y="16"/>
                  </a:cubicBezTo>
                  <a:cubicBezTo>
                    <a:pt x="2" y="13"/>
                    <a:pt x="3" y="9"/>
                    <a:pt x="6" y="6"/>
                  </a:cubicBezTo>
                  <a:cubicBezTo>
                    <a:pt x="9" y="4"/>
                    <a:pt x="13" y="4"/>
                    <a:pt x="16" y="5"/>
                  </a:cubicBezTo>
                  <a:cubicBezTo>
                    <a:pt x="20" y="7"/>
                    <a:pt x="24" y="11"/>
                    <a:pt x="27" y="15"/>
                  </a:cubicBezTo>
                  <a:cubicBezTo>
                    <a:pt x="31" y="19"/>
                    <a:pt x="35" y="24"/>
                    <a:pt x="38" y="29"/>
                  </a:cubicBezTo>
                  <a:cubicBezTo>
                    <a:pt x="42" y="35"/>
                    <a:pt x="46" y="42"/>
                    <a:pt x="50" y="49"/>
                  </a:cubicBezTo>
                  <a:cubicBezTo>
                    <a:pt x="51" y="51"/>
                    <a:pt x="53" y="49"/>
                    <a:pt x="53" y="48"/>
                  </a:cubicBezTo>
                  <a:cubicBezTo>
                    <a:pt x="49" y="41"/>
                    <a:pt x="45" y="35"/>
                    <a:pt x="41" y="28"/>
                  </a:cubicBezTo>
                  <a:cubicBezTo>
                    <a:pt x="38" y="23"/>
                    <a:pt x="34" y="18"/>
                    <a:pt x="30" y="13"/>
                  </a:cubicBezTo>
                  <a:cubicBezTo>
                    <a:pt x="27" y="9"/>
                    <a:pt x="23" y="5"/>
                    <a:pt x="18" y="3"/>
                  </a:cubicBezTo>
                  <a:cubicBezTo>
                    <a:pt x="14" y="1"/>
                    <a:pt x="10" y="0"/>
                    <a:pt x="7" y="2"/>
                  </a:cubicBezTo>
                  <a:cubicBezTo>
                    <a:pt x="3" y="4"/>
                    <a:pt x="0" y="9"/>
                    <a:pt x="0" y="13"/>
                  </a:cubicBezTo>
                  <a:cubicBezTo>
                    <a:pt x="0" y="18"/>
                    <a:pt x="4" y="22"/>
                    <a:pt x="7" y="25"/>
                  </a:cubicBezTo>
                  <a:cubicBezTo>
                    <a:pt x="12" y="30"/>
                    <a:pt x="18" y="33"/>
                    <a:pt x="23" y="37"/>
                  </a:cubicBezTo>
                  <a:cubicBezTo>
                    <a:pt x="32" y="42"/>
                    <a:pt x="41" y="46"/>
                    <a:pt x="51" y="50"/>
                  </a:cubicBezTo>
                  <a:cubicBezTo>
                    <a:pt x="53" y="51"/>
                    <a:pt x="53" y="48"/>
                    <a:pt x="52" y="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is1îďé"/>
            <p:cNvSpPr/>
            <p:nvPr/>
          </p:nvSpPr>
          <p:spPr bwMode="auto">
            <a:xfrm>
              <a:off x="4928" y="9955"/>
              <a:ext cx="53" cy="172"/>
            </a:xfrm>
            <a:custGeom>
              <a:avLst/>
              <a:gdLst>
                <a:gd name="T0" fmla="*/ 0 w 19"/>
                <a:gd name="T1" fmla="*/ 3 h 62"/>
                <a:gd name="T2" fmla="*/ 13 w 19"/>
                <a:gd name="T3" fmla="*/ 53 h 62"/>
                <a:gd name="T4" fmla="*/ 15 w 19"/>
                <a:gd name="T5" fmla="*/ 60 h 62"/>
                <a:gd name="T6" fmla="*/ 18 w 19"/>
                <a:gd name="T7" fmla="*/ 59 h 62"/>
                <a:gd name="T8" fmla="*/ 5 w 19"/>
                <a:gd name="T9" fmla="*/ 9 h 62"/>
                <a:gd name="T10" fmla="*/ 3 w 19"/>
                <a:gd name="T11" fmla="*/ 2 h 62"/>
                <a:gd name="T12" fmla="*/ 0 w 1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19" h="62">
                  <a:moveTo>
                    <a:pt x="0" y="3"/>
                  </a:moveTo>
                  <a:cubicBezTo>
                    <a:pt x="5" y="20"/>
                    <a:pt x="9" y="36"/>
                    <a:pt x="13" y="53"/>
                  </a:cubicBezTo>
                  <a:cubicBezTo>
                    <a:pt x="14" y="55"/>
                    <a:pt x="15" y="58"/>
                    <a:pt x="15" y="60"/>
                  </a:cubicBezTo>
                  <a:cubicBezTo>
                    <a:pt x="16" y="62"/>
                    <a:pt x="19" y="61"/>
                    <a:pt x="18" y="59"/>
                  </a:cubicBezTo>
                  <a:cubicBezTo>
                    <a:pt x="14" y="43"/>
                    <a:pt x="10" y="26"/>
                    <a:pt x="5" y="9"/>
                  </a:cubicBezTo>
                  <a:cubicBezTo>
                    <a:pt x="5" y="7"/>
                    <a:pt x="4" y="5"/>
                    <a:pt x="3" y="2"/>
                  </a:cubicBezTo>
                  <a:cubicBezTo>
                    <a:pt x="3" y="0"/>
                    <a:pt x="0" y="1"/>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ïṣľiďé"/>
            <p:cNvSpPr/>
            <p:nvPr/>
          </p:nvSpPr>
          <p:spPr bwMode="auto">
            <a:xfrm>
              <a:off x="5190" y="10131"/>
              <a:ext cx="224" cy="190"/>
            </a:xfrm>
            <a:custGeom>
              <a:avLst/>
              <a:gdLst>
                <a:gd name="T0" fmla="*/ 0 w 80"/>
                <a:gd name="T1" fmla="*/ 64 h 68"/>
                <a:gd name="T2" fmla="*/ 0 w 80"/>
                <a:gd name="T3" fmla="*/ 68 h 68"/>
                <a:gd name="T4" fmla="*/ 80 w 80"/>
                <a:gd name="T5" fmla="*/ 68 h 68"/>
                <a:gd name="T6" fmla="*/ 72 w 80"/>
                <a:gd name="T7" fmla="*/ 1 h 68"/>
                <a:gd name="T8" fmla="*/ 63 w 80"/>
                <a:gd name="T9" fmla="*/ 0 h 68"/>
                <a:gd name="T10" fmla="*/ 0 w 80"/>
                <a:gd name="T11" fmla="*/ 64 h 68"/>
              </a:gdLst>
              <a:ahLst/>
              <a:cxnLst>
                <a:cxn ang="0">
                  <a:pos x="T0" y="T1"/>
                </a:cxn>
                <a:cxn ang="0">
                  <a:pos x="T2" y="T3"/>
                </a:cxn>
                <a:cxn ang="0">
                  <a:pos x="T4" y="T5"/>
                </a:cxn>
                <a:cxn ang="0">
                  <a:pos x="T6" y="T7"/>
                </a:cxn>
                <a:cxn ang="0">
                  <a:pos x="T8" y="T9"/>
                </a:cxn>
                <a:cxn ang="0">
                  <a:pos x="T10" y="T11"/>
                </a:cxn>
              </a:cxnLst>
              <a:rect l="0" t="0" r="r" b="b"/>
              <a:pathLst>
                <a:path w="80" h="68">
                  <a:moveTo>
                    <a:pt x="0" y="64"/>
                  </a:moveTo>
                  <a:cubicBezTo>
                    <a:pt x="0" y="65"/>
                    <a:pt x="0" y="67"/>
                    <a:pt x="0" y="68"/>
                  </a:cubicBezTo>
                  <a:cubicBezTo>
                    <a:pt x="80" y="68"/>
                    <a:pt x="80" y="68"/>
                    <a:pt x="80" y="68"/>
                  </a:cubicBezTo>
                  <a:cubicBezTo>
                    <a:pt x="72" y="1"/>
                    <a:pt x="72" y="1"/>
                    <a:pt x="72" y="1"/>
                  </a:cubicBezTo>
                  <a:cubicBezTo>
                    <a:pt x="69" y="1"/>
                    <a:pt x="66" y="0"/>
                    <a:pt x="63" y="0"/>
                  </a:cubicBezTo>
                  <a:cubicBezTo>
                    <a:pt x="28" y="0"/>
                    <a:pt x="0" y="29"/>
                    <a:pt x="0" y="64"/>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íṩḷiḋe"/>
            <p:cNvSpPr/>
            <p:nvPr/>
          </p:nvSpPr>
          <p:spPr bwMode="auto">
            <a:xfrm>
              <a:off x="5185" y="10128"/>
              <a:ext cx="236" cy="200"/>
            </a:xfrm>
            <a:custGeom>
              <a:avLst/>
              <a:gdLst>
                <a:gd name="T0" fmla="*/ 2 w 84"/>
                <a:gd name="T1" fmla="*/ 65 h 71"/>
                <a:gd name="T2" fmla="*/ 0 w 84"/>
                <a:gd name="T3" fmla="*/ 65 h 71"/>
                <a:gd name="T4" fmla="*/ 1 w 84"/>
                <a:gd name="T5" fmla="*/ 70 h 71"/>
                <a:gd name="T6" fmla="*/ 1 w 84"/>
                <a:gd name="T7" fmla="*/ 71 h 71"/>
                <a:gd name="T8" fmla="*/ 84 w 84"/>
                <a:gd name="T9" fmla="*/ 71 h 71"/>
                <a:gd name="T10" fmla="*/ 75 w 84"/>
                <a:gd name="T11" fmla="*/ 1 h 71"/>
                <a:gd name="T12" fmla="*/ 74 w 84"/>
                <a:gd name="T13" fmla="*/ 0 h 71"/>
                <a:gd name="T14" fmla="*/ 65 w 84"/>
                <a:gd name="T15" fmla="*/ 0 h 71"/>
                <a:gd name="T16" fmla="*/ 0 w 84"/>
                <a:gd name="T17" fmla="*/ 65 h 71"/>
                <a:gd name="T18" fmla="*/ 2 w 84"/>
                <a:gd name="T19" fmla="*/ 65 h 71"/>
                <a:gd name="T20" fmla="*/ 3 w 84"/>
                <a:gd name="T21" fmla="*/ 65 h 71"/>
                <a:gd name="T22" fmla="*/ 22 w 84"/>
                <a:gd name="T23" fmla="*/ 21 h 71"/>
                <a:gd name="T24" fmla="*/ 65 w 84"/>
                <a:gd name="T25" fmla="*/ 3 h 71"/>
                <a:gd name="T26" fmla="*/ 74 w 84"/>
                <a:gd name="T27" fmla="*/ 3 h 71"/>
                <a:gd name="T28" fmla="*/ 74 w 84"/>
                <a:gd name="T29" fmla="*/ 2 h 71"/>
                <a:gd name="T30" fmla="*/ 73 w 84"/>
                <a:gd name="T31" fmla="*/ 2 h 71"/>
                <a:gd name="T32" fmla="*/ 81 w 84"/>
                <a:gd name="T33" fmla="*/ 68 h 71"/>
                <a:gd name="T34" fmla="*/ 2 w 84"/>
                <a:gd name="T35" fmla="*/ 68 h 71"/>
                <a:gd name="T36" fmla="*/ 2 w 84"/>
                <a:gd name="T37" fmla="*/ 69 h 71"/>
                <a:gd name="T38" fmla="*/ 4 w 84"/>
                <a:gd name="T39" fmla="*/ 69 h 71"/>
                <a:gd name="T40" fmla="*/ 3 w 84"/>
                <a:gd name="T41" fmla="*/ 65 h 71"/>
                <a:gd name="T42" fmla="*/ 2 w 84"/>
                <a:gd name="T43"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 h="71">
                  <a:moveTo>
                    <a:pt x="2" y="65"/>
                  </a:moveTo>
                  <a:cubicBezTo>
                    <a:pt x="0" y="65"/>
                    <a:pt x="0" y="65"/>
                    <a:pt x="0" y="65"/>
                  </a:cubicBezTo>
                  <a:cubicBezTo>
                    <a:pt x="0" y="66"/>
                    <a:pt x="1" y="68"/>
                    <a:pt x="1" y="70"/>
                  </a:cubicBezTo>
                  <a:cubicBezTo>
                    <a:pt x="1" y="71"/>
                    <a:pt x="1" y="71"/>
                    <a:pt x="1" y="71"/>
                  </a:cubicBezTo>
                  <a:cubicBezTo>
                    <a:pt x="84" y="71"/>
                    <a:pt x="84" y="71"/>
                    <a:pt x="84" y="71"/>
                  </a:cubicBezTo>
                  <a:cubicBezTo>
                    <a:pt x="75" y="1"/>
                    <a:pt x="75" y="1"/>
                    <a:pt x="75" y="1"/>
                  </a:cubicBezTo>
                  <a:cubicBezTo>
                    <a:pt x="74" y="0"/>
                    <a:pt x="74" y="0"/>
                    <a:pt x="74" y="0"/>
                  </a:cubicBezTo>
                  <a:cubicBezTo>
                    <a:pt x="71" y="0"/>
                    <a:pt x="68" y="0"/>
                    <a:pt x="65" y="0"/>
                  </a:cubicBezTo>
                  <a:cubicBezTo>
                    <a:pt x="29" y="0"/>
                    <a:pt x="0" y="29"/>
                    <a:pt x="0" y="65"/>
                  </a:cubicBezTo>
                  <a:cubicBezTo>
                    <a:pt x="2" y="65"/>
                    <a:pt x="2" y="65"/>
                    <a:pt x="2" y="65"/>
                  </a:cubicBezTo>
                  <a:cubicBezTo>
                    <a:pt x="3" y="65"/>
                    <a:pt x="3" y="65"/>
                    <a:pt x="3" y="65"/>
                  </a:cubicBezTo>
                  <a:cubicBezTo>
                    <a:pt x="3" y="47"/>
                    <a:pt x="10" y="32"/>
                    <a:pt x="22" y="21"/>
                  </a:cubicBezTo>
                  <a:cubicBezTo>
                    <a:pt x="33" y="10"/>
                    <a:pt x="48" y="3"/>
                    <a:pt x="65" y="3"/>
                  </a:cubicBezTo>
                  <a:cubicBezTo>
                    <a:pt x="68" y="3"/>
                    <a:pt x="71" y="3"/>
                    <a:pt x="74" y="3"/>
                  </a:cubicBezTo>
                  <a:cubicBezTo>
                    <a:pt x="74" y="2"/>
                    <a:pt x="74" y="2"/>
                    <a:pt x="74" y="2"/>
                  </a:cubicBezTo>
                  <a:cubicBezTo>
                    <a:pt x="73" y="2"/>
                    <a:pt x="73" y="2"/>
                    <a:pt x="73" y="2"/>
                  </a:cubicBezTo>
                  <a:cubicBezTo>
                    <a:pt x="81" y="68"/>
                    <a:pt x="81" y="68"/>
                    <a:pt x="81" y="68"/>
                  </a:cubicBezTo>
                  <a:cubicBezTo>
                    <a:pt x="2" y="68"/>
                    <a:pt x="2" y="68"/>
                    <a:pt x="2" y="68"/>
                  </a:cubicBezTo>
                  <a:cubicBezTo>
                    <a:pt x="2" y="69"/>
                    <a:pt x="2" y="69"/>
                    <a:pt x="2" y="69"/>
                  </a:cubicBezTo>
                  <a:cubicBezTo>
                    <a:pt x="4" y="69"/>
                    <a:pt x="4" y="69"/>
                    <a:pt x="4" y="69"/>
                  </a:cubicBezTo>
                  <a:cubicBezTo>
                    <a:pt x="4" y="68"/>
                    <a:pt x="3" y="66"/>
                    <a:pt x="3" y="65"/>
                  </a:cubicBezTo>
                  <a:lnTo>
                    <a:pt x="2" y="6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îṩlïdé"/>
            <p:cNvSpPr/>
            <p:nvPr/>
          </p:nvSpPr>
          <p:spPr bwMode="auto">
            <a:xfrm>
              <a:off x="4682" y="8420"/>
              <a:ext cx="1413" cy="1286"/>
            </a:xfrm>
            <a:custGeom>
              <a:avLst/>
              <a:gdLst>
                <a:gd name="T0" fmla="*/ 495 w 505"/>
                <a:gd name="T1" fmla="*/ 11 h 460"/>
                <a:gd name="T2" fmla="*/ 434 w 505"/>
                <a:gd name="T3" fmla="*/ 170 h 460"/>
                <a:gd name="T4" fmla="*/ 185 w 505"/>
                <a:gd name="T5" fmla="*/ 180 h 460"/>
                <a:gd name="T6" fmla="*/ 240 w 505"/>
                <a:gd name="T7" fmla="*/ 453 h 460"/>
                <a:gd name="T8" fmla="*/ 97 w 505"/>
                <a:gd name="T9" fmla="*/ 460 h 460"/>
                <a:gd name="T10" fmla="*/ 0 w 505"/>
                <a:gd name="T11" fmla="*/ 133 h 460"/>
                <a:gd name="T12" fmla="*/ 172 w 505"/>
                <a:gd name="T13" fmla="*/ 11 h 460"/>
                <a:gd name="T14" fmla="*/ 495 w 505"/>
                <a:gd name="T15" fmla="*/ 11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5" h="460">
                  <a:moveTo>
                    <a:pt x="495" y="11"/>
                  </a:moveTo>
                  <a:cubicBezTo>
                    <a:pt x="495" y="11"/>
                    <a:pt x="505" y="157"/>
                    <a:pt x="434" y="170"/>
                  </a:cubicBezTo>
                  <a:cubicBezTo>
                    <a:pt x="363" y="182"/>
                    <a:pt x="185" y="180"/>
                    <a:pt x="185" y="180"/>
                  </a:cubicBezTo>
                  <a:cubicBezTo>
                    <a:pt x="240" y="453"/>
                    <a:pt x="240" y="453"/>
                    <a:pt x="240" y="453"/>
                  </a:cubicBezTo>
                  <a:cubicBezTo>
                    <a:pt x="97" y="460"/>
                    <a:pt x="97" y="460"/>
                    <a:pt x="97" y="460"/>
                  </a:cubicBezTo>
                  <a:cubicBezTo>
                    <a:pt x="97" y="460"/>
                    <a:pt x="0" y="182"/>
                    <a:pt x="0" y="133"/>
                  </a:cubicBezTo>
                  <a:cubicBezTo>
                    <a:pt x="0" y="60"/>
                    <a:pt x="77" y="22"/>
                    <a:pt x="172" y="11"/>
                  </a:cubicBezTo>
                  <a:cubicBezTo>
                    <a:pt x="266" y="0"/>
                    <a:pt x="495" y="11"/>
                    <a:pt x="495" y="1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iṡlîḓé"/>
            <p:cNvSpPr/>
            <p:nvPr/>
          </p:nvSpPr>
          <p:spPr bwMode="auto">
            <a:xfrm>
              <a:off x="4682" y="8435"/>
              <a:ext cx="1384" cy="1270"/>
            </a:xfrm>
            <a:custGeom>
              <a:avLst/>
              <a:gdLst>
                <a:gd name="T0" fmla="*/ 298 w 495"/>
                <a:gd name="T1" fmla="*/ 0 h 454"/>
                <a:gd name="T2" fmla="*/ 172 w 495"/>
                <a:gd name="T3" fmla="*/ 5 h 454"/>
                <a:gd name="T4" fmla="*/ 118 w 495"/>
                <a:gd name="T5" fmla="*/ 15 h 454"/>
                <a:gd name="T6" fmla="*/ 0 w 495"/>
                <a:gd name="T7" fmla="*/ 127 h 454"/>
                <a:gd name="T8" fmla="*/ 97 w 495"/>
                <a:gd name="T9" fmla="*/ 454 h 454"/>
                <a:gd name="T10" fmla="*/ 240 w 495"/>
                <a:gd name="T11" fmla="*/ 447 h 454"/>
                <a:gd name="T12" fmla="*/ 185 w 495"/>
                <a:gd name="T13" fmla="*/ 174 h 454"/>
                <a:gd name="T14" fmla="*/ 185 w 495"/>
                <a:gd name="T15" fmla="*/ 174 h 454"/>
                <a:gd name="T16" fmla="*/ 207 w 495"/>
                <a:gd name="T17" fmla="*/ 174 h 454"/>
                <a:gd name="T18" fmla="*/ 434 w 495"/>
                <a:gd name="T19" fmla="*/ 164 h 454"/>
                <a:gd name="T20" fmla="*/ 495 w 495"/>
                <a:gd name="T21" fmla="*/ 25 h 454"/>
                <a:gd name="T22" fmla="*/ 495 w 495"/>
                <a:gd name="T23" fmla="*/ 5 h 454"/>
                <a:gd name="T24" fmla="*/ 298 w 495"/>
                <a:gd name="T25"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5" h="454">
                  <a:moveTo>
                    <a:pt x="298" y="0"/>
                  </a:moveTo>
                  <a:cubicBezTo>
                    <a:pt x="250" y="0"/>
                    <a:pt x="203" y="1"/>
                    <a:pt x="172" y="5"/>
                  </a:cubicBezTo>
                  <a:cubicBezTo>
                    <a:pt x="153" y="7"/>
                    <a:pt x="135" y="10"/>
                    <a:pt x="118" y="15"/>
                  </a:cubicBezTo>
                  <a:cubicBezTo>
                    <a:pt x="50" y="33"/>
                    <a:pt x="0" y="69"/>
                    <a:pt x="0" y="127"/>
                  </a:cubicBezTo>
                  <a:cubicBezTo>
                    <a:pt x="0" y="176"/>
                    <a:pt x="97" y="454"/>
                    <a:pt x="97" y="454"/>
                  </a:cubicBezTo>
                  <a:cubicBezTo>
                    <a:pt x="240" y="447"/>
                    <a:pt x="240" y="447"/>
                    <a:pt x="240" y="447"/>
                  </a:cubicBezTo>
                  <a:cubicBezTo>
                    <a:pt x="185" y="174"/>
                    <a:pt x="185" y="174"/>
                    <a:pt x="185" y="174"/>
                  </a:cubicBezTo>
                  <a:cubicBezTo>
                    <a:pt x="185" y="174"/>
                    <a:pt x="185" y="174"/>
                    <a:pt x="185" y="174"/>
                  </a:cubicBezTo>
                  <a:cubicBezTo>
                    <a:pt x="185" y="174"/>
                    <a:pt x="193" y="174"/>
                    <a:pt x="207" y="174"/>
                  </a:cubicBezTo>
                  <a:cubicBezTo>
                    <a:pt x="257" y="174"/>
                    <a:pt x="378" y="173"/>
                    <a:pt x="434" y="164"/>
                  </a:cubicBezTo>
                  <a:cubicBezTo>
                    <a:pt x="489" y="154"/>
                    <a:pt x="495" y="66"/>
                    <a:pt x="495" y="25"/>
                  </a:cubicBezTo>
                  <a:cubicBezTo>
                    <a:pt x="495" y="13"/>
                    <a:pt x="495" y="5"/>
                    <a:pt x="495" y="5"/>
                  </a:cubicBezTo>
                  <a:cubicBezTo>
                    <a:pt x="495" y="5"/>
                    <a:pt x="393" y="0"/>
                    <a:pt x="298"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íṡļiḓé"/>
            <p:cNvSpPr/>
            <p:nvPr/>
          </p:nvSpPr>
          <p:spPr bwMode="auto">
            <a:xfrm>
              <a:off x="4677" y="8430"/>
              <a:ext cx="1389" cy="1280"/>
            </a:xfrm>
            <a:custGeom>
              <a:avLst/>
              <a:gdLst>
                <a:gd name="T0" fmla="*/ 242 w 497"/>
                <a:gd name="T1" fmla="*/ 447 h 458"/>
                <a:gd name="T2" fmla="*/ 99 w 497"/>
                <a:gd name="T3" fmla="*/ 454 h 458"/>
                <a:gd name="T4" fmla="*/ 99 w 497"/>
                <a:gd name="T5" fmla="*/ 456 h 458"/>
                <a:gd name="T6" fmla="*/ 101 w 497"/>
                <a:gd name="T7" fmla="*/ 455 h 458"/>
                <a:gd name="T8" fmla="*/ 97 w 497"/>
                <a:gd name="T9" fmla="*/ 443 h 458"/>
                <a:gd name="T10" fmla="*/ 43 w 497"/>
                <a:gd name="T11" fmla="*/ 282 h 458"/>
                <a:gd name="T12" fmla="*/ 16 w 497"/>
                <a:gd name="T13" fmla="*/ 188 h 458"/>
                <a:gd name="T14" fmla="*/ 7 w 497"/>
                <a:gd name="T15" fmla="*/ 152 h 458"/>
                <a:gd name="T16" fmla="*/ 4 w 497"/>
                <a:gd name="T17" fmla="*/ 129 h 458"/>
                <a:gd name="T18" fmla="*/ 4 w 497"/>
                <a:gd name="T19" fmla="*/ 129 h 458"/>
                <a:gd name="T20" fmla="*/ 4 w 497"/>
                <a:gd name="T21" fmla="*/ 129 h 458"/>
                <a:gd name="T22" fmla="*/ 17 w 497"/>
                <a:gd name="T23" fmla="*/ 82 h 458"/>
                <a:gd name="T24" fmla="*/ 79 w 497"/>
                <a:gd name="T25" fmla="*/ 33 h 458"/>
                <a:gd name="T26" fmla="*/ 174 w 497"/>
                <a:gd name="T27" fmla="*/ 9 h 458"/>
                <a:gd name="T28" fmla="*/ 300 w 497"/>
                <a:gd name="T29" fmla="*/ 4 h 458"/>
                <a:gd name="T30" fmla="*/ 434 w 497"/>
                <a:gd name="T31" fmla="*/ 7 h 458"/>
                <a:gd name="T32" fmla="*/ 479 w 497"/>
                <a:gd name="T33" fmla="*/ 8 h 458"/>
                <a:gd name="T34" fmla="*/ 497 w 497"/>
                <a:gd name="T35" fmla="*/ 9 h 458"/>
                <a:gd name="T36" fmla="*/ 497 w 497"/>
                <a:gd name="T37" fmla="*/ 5 h 458"/>
                <a:gd name="T38" fmla="*/ 300 w 497"/>
                <a:gd name="T39" fmla="*/ 0 h 458"/>
                <a:gd name="T40" fmla="*/ 174 w 497"/>
                <a:gd name="T41" fmla="*/ 5 h 458"/>
                <a:gd name="T42" fmla="*/ 51 w 497"/>
                <a:gd name="T43" fmla="*/ 43 h 458"/>
                <a:gd name="T44" fmla="*/ 14 w 497"/>
                <a:gd name="T45" fmla="*/ 80 h 458"/>
                <a:gd name="T46" fmla="*/ 0 w 497"/>
                <a:gd name="T47" fmla="*/ 129 h 458"/>
                <a:gd name="T48" fmla="*/ 0 w 497"/>
                <a:gd name="T49" fmla="*/ 129 h 458"/>
                <a:gd name="T50" fmla="*/ 0 w 497"/>
                <a:gd name="T51" fmla="*/ 129 h 458"/>
                <a:gd name="T52" fmla="*/ 4 w 497"/>
                <a:gd name="T53" fmla="*/ 158 h 458"/>
                <a:gd name="T54" fmla="*/ 58 w 497"/>
                <a:gd name="T55" fmla="*/ 339 h 458"/>
                <a:gd name="T56" fmla="*/ 97 w 497"/>
                <a:gd name="T57" fmla="*/ 456 h 458"/>
                <a:gd name="T58" fmla="*/ 98 w 497"/>
                <a:gd name="T59" fmla="*/ 458 h 458"/>
                <a:gd name="T60" fmla="*/ 243 w 497"/>
                <a:gd name="T61" fmla="*/ 451 h 458"/>
                <a:gd name="T62" fmla="*/ 242 w 497"/>
                <a:gd name="T63" fmla="*/ 44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458">
                  <a:moveTo>
                    <a:pt x="242" y="447"/>
                  </a:moveTo>
                  <a:cubicBezTo>
                    <a:pt x="99" y="454"/>
                    <a:pt x="99" y="454"/>
                    <a:pt x="99" y="454"/>
                  </a:cubicBezTo>
                  <a:cubicBezTo>
                    <a:pt x="99" y="456"/>
                    <a:pt x="99" y="456"/>
                    <a:pt x="99" y="456"/>
                  </a:cubicBezTo>
                  <a:cubicBezTo>
                    <a:pt x="101" y="455"/>
                    <a:pt x="101" y="455"/>
                    <a:pt x="101" y="455"/>
                  </a:cubicBezTo>
                  <a:cubicBezTo>
                    <a:pt x="101" y="455"/>
                    <a:pt x="100" y="451"/>
                    <a:pt x="97" y="443"/>
                  </a:cubicBezTo>
                  <a:cubicBezTo>
                    <a:pt x="88" y="416"/>
                    <a:pt x="64" y="348"/>
                    <a:pt x="43" y="282"/>
                  </a:cubicBezTo>
                  <a:cubicBezTo>
                    <a:pt x="33" y="248"/>
                    <a:pt x="23" y="215"/>
                    <a:pt x="16" y="188"/>
                  </a:cubicBezTo>
                  <a:cubicBezTo>
                    <a:pt x="12" y="175"/>
                    <a:pt x="9" y="162"/>
                    <a:pt x="7" y="152"/>
                  </a:cubicBezTo>
                  <a:cubicBezTo>
                    <a:pt x="5" y="142"/>
                    <a:pt x="4" y="134"/>
                    <a:pt x="4" y="129"/>
                  </a:cubicBezTo>
                  <a:cubicBezTo>
                    <a:pt x="4" y="129"/>
                    <a:pt x="4" y="129"/>
                    <a:pt x="4" y="129"/>
                  </a:cubicBezTo>
                  <a:cubicBezTo>
                    <a:pt x="4" y="129"/>
                    <a:pt x="4" y="129"/>
                    <a:pt x="4" y="129"/>
                  </a:cubicBezTo>
                  <a:cubicBezTo>
                    <a:pt x="4" y="111"/>
                    <a:pt x="8" y="96"/>
                    <a:pt x="17" y="82"/>
                  </a:cubicBezTo>
                  <a:cubicBezTo>
                    <a:pt x="30" y="61"/>
                    <a:pt x="51" y="45"/>
                    <a:pt x="79" y="33"/>
                  </a:cubicBezTo>
                  <a:cubicBezTo>
                    <a:pt x="106" y="21"/>
                    <a:pt x="139" y="13"/>
                    <a:pt x="174" y="9"/>
                  </a:cubicBezTo>
                  <a:cubicBezTo>
                    <a:pt x="205" y="5"/>
                    <a:pt x="252" y="4"/>
                    <a:pt x="300" y="4"/>
                  </a:cubicBezTo>
                  <a:cubicBezTo>
                    <a:pt x="347" y="4"/>
                    <a:pt x="397" y="5"/>
                    <a:pt x="434" y="7"/>
                  </a:cubicBezTo>
                  <a:cubicBezTo>
                    <a:pt x="453" y="7"/>
                    <a:pt x="468" y="8"/>
                    <a:pt x="479" y="8"/>
                  </a:cubicBezTo>
                  <a:cubicBezTo>
                    <a:pt x="490" y="9"/>
                    <a:pt x="497" y="9"/>
                    <a:pt x="497" y="9"/>
                  </a:cubicBezTo>
                  <a:cubicBezTo>
                    <a:pt x="497" y="5"/>
                    <a:pt x="497" y="5"/>
                    <a:pt x="497" y="5"/>
                  </a:cubicBezTo>
                  <a:cubicBezTo>
                    <a:pt x="497" y="5"/>
                    <a:pt x="395" y="0"/>
                    <a:pt x="300" y="0"/>
                  </a:cubicBezTo>
                  <a:cubicBezTo>
                    <a:pt x="252" y="0"/>
                    <a:pt x="205" y="1"/>
                    <a:pt x="174" y="5"/>
                  </a:cubicBezTo>
                  <a:cubicBezTo>
                    <a:pt x="126" y="11"/>
                    <a:pt x="83" y="23"/>
                    <a:pt x="51" y="43"/>
                  </a:cubicBezTo>
                  <a:cubicBezTo>
                    <a:pt x="35" y="53"/>
                    <a:pt x="22" y="65"/>
                    <a:pt x="14" y="80"/>
                  </a:cubicBezTo>
                  <a:cubicBezTo>
                    <a:pt x="5" y="94"/>
                    <a:pt x="0" y="110"/>
                    <a:pt x="0" y="129"/>
                  </a:cubicBezTo>
                  <a:cubicBezTo>
                    <a:pt x="0" y="129"/>
                    <a:pt x="0" y="129"/>
                    <a:pt x="0" y="129"/>
                  </a:cubicBezTo>
                  <a:cubicBezTo>
                    <a:pt x="0" y="129"/>
                    <a:pt x="0" y="129"/>
                    <a:pt x="0" y="129"/>
                  </a:cubicBezTo>
                  <a:cubicBezTo>
                    <a:pt x="0" y="136"/>
                    <a:pt x="1" y="145"/>
                    <a:pt x="4" y="158"/>
                  </a:cubicBezTo>
                  <a:cubicBezTo>
                    <a:pt x="13" y="201"/>
                    <a:pt x="37" y="275"/>
                    <a:pt x="58" y="339"/>
                  </a:cubicBezTo>
                  <a:cubicBezTo>
                    <a:pt x="79" y="403"/>
                    <a:pt x="97" y="456"/>
                    <a:pt x="97" y="456"/>
                  </a:cubicBezTo>
                  <a:cubicBezTo>
                    <a:pt x="98" y="458"/>
                    <a:pt x="98" y="458"/>
                    <a:pt x="98" y="458"/>
                  </a:cubicBezTo>
                  <a:cubicBezTo>
                    <a:pt x="243" y="451"/>
                    <a:pt x="243" y="451"/>
                    <a:pt x="243" y="451"/>
                  </a:cubicBezTo>
                  <a:cubicBezTo>
                    <a:pt x="242" y="447"/>
                    <a:pt x="242" y="447"/>
                    <a:pt x="242" y="4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isļiḓè"/>
            <p:cNvSpPr/>
            <p:nvPr/>
          </p:nvSpPr>
          <p:spPr bwMode="auto">
            <a:xfrm>
              <a:off x="3374" y="7186"/>
              <a:ext cx="1474" cy="988"/>
            </a:xfrm>
            <a:custGeom>
              <a:avLst/>
              <a:gdLst>
                <a:gd name="T0" fmla="*/ 468 w 527"/>
                <a:gd name="T1" fmla="*/ 353 h 353"/>
                <a:gd name="T2" fmla="*/ 60 w 527"/>
                <a:gd name="T3" fmla="*/ 353 h 353"/>
                <a:gd name="T4" fmla="*/ 0 w 527"/>
                <a:gd name="T5" fmla="*/ 294 h 353"/>
                <a:gd name="T6" fmla="*/ 0 w 527"/>
                <a:gd name="T7" fmla="*/ 59 h 353"/>
                <a:gd name="T8" fmla="*/ 60 w 527"/>
                <a:gd name="T9" fmla="*/ 0 h 353"/>
                <a:gd name="T10" fmla="*/ 468 w 527"/>
                <a:gd name="T11" fmla="*/ 0 h 353"/>
                <a:gd name="T12" fmla="*/ 527 w 527"/>
                <a:gd name="T13" fmla="*/ 59 h 353"/>
                <a:gd name="T14" fmla="*/ 527 w 527"/>
                <a:gd name="T15" fmla="*/ 294 h 353"/>
                <a:gd name="T16" fmla="*/ 468 w 527"/>
                <a:gd name="T17" fmla="*/ 35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7" h="353">
                  <a:moveTo>
                    <a:pt x="468" y="353"/>
                  </a:moveTo>
                  <a:cubicBezTo>
                    <a:pt x="60" y="353"/>
                    <a:pt x="60" y="353"/>
                    <a:pt x="60" y="353"/>
                  </a:cubicBezTo>
                  <a:cubicBezTo>
                    <a:pt x="27" y="353"/>
                    <a:pt x="0" y="327"/>
                    <a:pt x="0" y="294"/>
                  </a:cubicBezTo>
                  <a:cubicBezTo>
                    <a:pt x="0" y="59"/>
                    <a:pt x="0" y="59"/>
                    <a:pt x="0" y="59"/>
                  </a:cubicBezTo>
                  <a:cubicBezTo>
                    <a:pt x="0" y="26"/>
                    <a:pt x="27" y="0"/>
                    <a:pt x="60" y="0"/>
                  </a:cubicBezTo>
                  <a:cubicBezTo>
                    <a:pt x="468" y="0"/>
                    <a:pt x="468" y="0"/>
                    <a:pt x="468" y="0"/>
                  </a:cubicBezTo>
                  <a:cubicBezTo>
                    <a:pt x="500" y="0"/>
                    <a:pt x="527" y="26"/>
                    <a:pt x="527" y="59"/>
                  </a:cubicBezTo>
                  <a:cubicBezTo>
                    <a:pt x="527" y="294"/>
                    <a:pt x="527" y="294"/>
                    <a:pt x="527" y="294"/>
                  </a:cubicBezTo>
                  <a:cubicBezTo>
                    <a:pt x="527" y="327"/>
                    <a:pt x="500" y="353"/>
                    <a:pt x="468" y="3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išlîḓé"/>
            <p:cNvSpPr/>
            <p:nvPr/>
          </p:nvSpPr>
          <p:spPr bwMode="auto">
            <a:xfrm>
              <a:off x="3708" y="7625"/>
              <a:ext cx="488" cy="769"/>
            </a:xfrm>
            <a:custGeom>
              <a:avLst/>
              <a:gdLst>
                <a:gd name="T0" fmla="*/ 116 w 283"/>
                <a:gd name="T1" fmla="*/ 0 h 446"/>
                <a:gd name="T2" fmla="*/ 0 w 283"/>
                <a:gd name="T3" fmla="*/ 446 h 446"/>
                <a:gd name="T4" fmla="*/ 180 w 283"/>
                <a:gd name="T5" fmla="*/ 446 h 446"/>
                <a:gd name="T6" fmla="*/ 283 w 283"/>
                <a:gd name="T7" fmla="*/ 0 h 446"/>
                <a:gd name="T8" fmla="*/ 116 w 283"/>
                <a:gd name="T9" fmla="*/ 0 h 446"/>
              </a:gdLst>
              <a:ahLst/>
              <a:cxnLst>
                <a:cxn ang="0">
                  <a:pos x="T0" y="T1"/>
                </a:cxn>
                <a:cxn ang="0">
                  <a:pos x="T2" y="T3"/>
                </a:cxn>
                <a:cxn ang="0">
                  <a:pos x="T4" y="T5"/>
                </a:cxn>
                <a:cxn ang="0">
                  <a:pos x="T6" y="T7"/>
                </a:cxn>
                <a:cxn ang="0">
                  <a:pos x="T8" y="T9"/>
                </a:cxn>
              </a:cxnLst>
              <a:rect l="0" t="0" r="r" b="b"/>
              <a:pathLst>
                <a:path w="283" h="446">
                  <a:moveTo>
                    <a:pt x="116" y="0"/>
                  </a:moveTo>
                  <a:lnTo>
                    <a:pt x="0" y="446"/>
                  </a:lnTo>
                  <a:lnTo>
                    <a:pt x="180" y="446"/>
                  </a:lnTo>
                  <a:lnTo>
                    <a:pt x="283" y="0"/>
                  </a:lnTo>
                  <a:lnTo>
                    <a:pt x="116"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ïśļiḑé"/>
            <p:cNvSpPr/>
            <p:nvPr/>
          </p:nvSpPr>
          <p:spPr bwMode="auto">
            <a:xfrm>
              <a:off x="3708" y="8344"/>
              <a:ext cx="574" cy="50"/>
            </a:xfrm>
            <a:custGeom>
              <a:avLst/>
              <a:gdLst>
                <a:gd name="T0" fmla="*/ 7 w 333"/>
                <a:gd name="T1" fmla="*/ 0 h 29"/>
                <a:gd name="T2" fmla="*/ 0 w 333"/>
                <a:gd name="T3" fmla="*/ 29 h 29"/>
                <a:gd name="T4" fmla="*/ 333 w 333"/>
                <a:gd name="T5" fmla="*/ 29 h 29"/>
                <a:gd name="T6" fmla="*/ 333 w 333"/>
                <a:gd name="T7" fmla="*/ 0 h 29"/>
                <a:gd name="T8" fmla="*/ 7 w 333"/>
                <a:gd name="T9" fmla="*/ 0 h 29"/>
              </a:gdLst>
              <a:ahLst/>
              <a:cxnLst>
                <a:cxn ang="0">
                  <a:pos x="T0" y="T1"/>
                </a:cxn>
                <a:cxn ang="0">
                  <a:pos x="T2" y="T3"/>
                </a:cxn>
                <a:cxn ang="0">
                  <a:pos x="T4" y="T5"/>
                </a:cxn>
                <a:cxn ang="0">
                  <a:pos x="T6" y="T7"/>
                </a:cxn>
                <a:cxn ang="0">
                  <a:pos x="T8" y="T9"/>
                </a:cxn>
              </a:cxnLst>
              <a:rect l="0" t="0" r="r" b="b"/>
              <a:pathLst>
                <a:path w="333" h="29">
                  <a:moveTo>
                    <a:pt x="7" y="0"/>
                  </a:moveTo>
                  <a:lnTo>
                    <a:pt x="0" y="29"/>
                  </a:lnTo>
                  <a:lnTo>
                    <a:pt x="333" y="29"/>
                  </a:lnTo>
                  <a:lnTo>
                    <a:pt x="333" y="0"/>
                  </a:lnTo>
                  <a:lnTo>
                    <a:pt x="7"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íśḻîḑé"/>
            <p:cNvSpPr/>
            <p:nvPr/>
          </p:nvSpPr>
          <p:spPr bwMode="auto">
            <a:xfrm>
              <a:off x="4249" y="8344"/>
              <a:ext cx="1048" cy="62"/>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7" name="ísḻîḓé"/>
            <p:cNvSpPr/>
            <p:nvPr/>
          </p:nvSpPr>
          <p:spPr bwMode="auto">
            <a:xfrm>
              <a:off x="2952" y="8394"/>
              <a:ext cx="3899" cy="131"/>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8" name="i$ḷïďe"/>
            <p:cNvSpPr/>
            <p:nvPr/>
          </p:nvSpPr>
          <p:spPr bwMode="auto">
            <a:xfrm>
              <a:off x="3374"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9" name="íṥḷïḓe"/>
            <p:cNvSpPr/>
            <p:nvPr/>
          </p:nvSpPr>
          <p:spPr bwMode="auto">
            <a:xfrm>
              <a:off x="6316"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0" name="íṩļîḓè"/>
            <p:cNvSpPr/>
            <p:nvPr/>
          </p:nvSpPr>
          <p:spPr bwMode="auto">
            <a:xfrm>
              <a:off x="4425" y="6467"/>
              <a:ext cx="633" cy="503"/>
            </a:xfrm>
            <a:custGeom>
              <a:avLst/>
              <a:gdLst>
                <a:gd name="T0" fmla="*/ 36 w 226"/>
                <a:gd name="T1" fmla="*/ 0 h 180"/>
                <a:gd name="T2" fmla="*/ 190 w 226"/>
                <a:gd name="T3" fmla="*/ 0 h 180"/>
                <a:gd name="T4" fmla="*/ 226 w 226"/>
                <a:gd name="T5" fmla="*/ 34 h 180"/>
                <a:gd name="T6" fmla="*/ 226 w 226"/>
                <a:gd name="T7" fmla="*/ 93 h 180"/>
                <a:gd name="T8" fmla="*/ 226 w 226"/>
                <a:gd name="T9" fmla="*/ 114 h 180"/>
                <a:gd name="T10" fmla="*/ 226 w 226"/>
                <a:gd name="T11" fmla="*/ 180 h 180"/>
                <a:gd name="T12" fmla="*/ 190 w 226"/>
                <a:gd name="T13" fmla="*/ 148 h 180"/>
                <a:gd name="T14" fmla="*/ 36 w 226"/>
                <a:gd name="T15" fmla="*/ 148 h 180"/>
                <a:gd name="T16" fmla="*/ 0 w 226"/>
                <a:gd name="T17" fmla="*/ 114 h 180"/>
                <a:gd name="T18" fmla="*/ 0 w 226"/>
                <a:gd name="T19" fmla="*/ 34 h 180"/>
                <a:gd name="T20" fmla="*/ 36 w 226"/>
                <a:gd name="T21"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180">
                  <a:moveTo>
                    <a:pt x="36" y="0"/>
                  </a:moveTo>
                  <a:cubicBezTo>
                    <a:pt x="190" y="0"/>
                    <a:pt x="190" y="0"/>
                    <a:pt x="190" y="0"/>
                  </a:cubicBezTo>
                  <a:cubicBezTo>
                    <a:pt x="210" y="0"/>
                    <a:pt x="226" y="15"/>
                    <a:pt x="226" y="34"/>
                  </a:cubicBezTo>
                  <a:cubicBezTo>
                    <a:pt x="226" y="93"/>
                    <a:pt x="226" y="93"/>
                    <a:pt x="226" y="93"/>
                  </a:cubicBezTo>
                  <a:cubicBezTo>
                    <a:pt x="226" y="114"/>
                    <a:pt x="226" y="114"/>
                    <a:pt x="226" y="114"/>
                  </a:cubicBezTo>
                  <a:cubicBezTo>
                    <a:pt x="226" y="180"/>
                    <a:pt x="226" y="180"/>
                    <a:pt x="226" y="180"/>
                  </a:cubicBezTo>
                  <a:cubicBezTo>
                    <a:pt x="190" y="148"/>
                    <a:pt x="190" y="148"/>
                    <a:pt x="190" y="148"/>
                  </a:cubicBezTo>
                  <a:cubicBezTo>
                    <a:pt x="36" y="148"/>
                    <a:pt x="36" y="148"/>
                    <a:pt x="36" y="148"/>
                  </a:cubicBezTo>
                  <a:cubicBezTo>
                    <a:pt x="16" y="148"/>
                    <a:pt x="0" y="133"/>
                    <a:pt x="0" y="114"/>
                  </a:cubicBezTo>
                  <a:cubicBezTo>
                    <a:pt x="0" y="34"/>
                    <a:pt x="0" y="34"/>
                    <a:pt x="0" y="34"/>
                  </a:cubicBezTo>
                  <a:cubicBezTo>
                    <a:pt x="0" y="15"/>
                    <a:pt x="1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iṡḷïḓè"/>
            <p:cNvSpPr/>
            <p:nvPr/>
          </p:nvSpPr>
          <p:spPr bwMode="auto">
            <a:xfrm>
              <a:off x="4420" y="6460"/>
              <a:ext cx="643" cy="520"/>
            </a:xfrm>
            <a:custGeom>
              <a:avLst/>
              <a:gdLst>
                <a:gd name="T0" fmla="*/ 38 w 230"/>
                <a:gd name="T1" fmla="*/ 2 h 186"/>
                <a:gd name="T2" fmla="*/ 38 w 230"/>
                <a:gd name="T3" fmla="*/ 4 h 186"/>
                <a:gd name="T4" fmla="*/ 192 w 230"/>
                <a:gd name="T5" fmla="*/ 4 h 186"/>
                <a:gd name="T6" fmla="*/ 216 w 230"/>
                <a:gd name="T7" fmla="*/ 13 h 186"/>
                <a:gd name="T8" fmla="*/ 226 w 230"/>
                <a:gd name="T9" fmla="*/ 36 h 186"/>
                <a:gd name="T10" fmla="*/ 226 w 230"/>
                <a:gd name="T11" fmla="*/ 95 h 186"/>
                <a:gd name="T12" fmla="*/ 226 w 230"/>
                <a:gd name="T13" fmla="*/ 116 h 186"/>
                <a:gd name="T14" fmla="*/ 226 w 230"/>
                <a:gd name="T15" fmla="*/ 178 h 186"/>
                <a:gd name="T16" fmla="*/ 192 w 230"/>
                <a:gd name="T17" fmla="*/ 148 h 186"/>
                <a:gd name="T18" fmla="*/ 38 w 230"/>
                <a:gd name="T19" fmla="*/ 148 h 186"/>
                <a:gd name="T20" fmla="*/ 14 w 230"/>
                <a:gd name="T21" fmla="*/ 139 h 186"/>
                <a:gd name="T22" fmla="*/ 4 w 230"/>
                <a:gd name="T23" fmla="*/ 116 h 186"/>
                <a:gd name="T24" fmla="*/ 4 w 230"/>
                <a:gd name="T25" fmla="*/ 36 h 186"/>
                <a:gd name="T26" fmla="*/ 14 w 230"/>
                <a:gd name="T27" fmla="*/ 13 h 186"/>
                <a:gd name="T28" fmla="*/ 38 w 230"/>
                <a:gd name="T29" fmla="*/ 4 h 186"/>
                <a:gd name="T30" fmla="*/ 38 w 230"/>
                <a:gd name="T31" fmla="*/ 2 h 186"/>
                <a:gd name="T32" fmla="*/ 38 w 230"/>
                <a:gd name="T33" fmla="*/ 0 h 186"/>
                <a:gd name="T34" fmla="*/ 11 w 230"/>
                <a:gd name="T35" fmla="*/ 10 h 186"/>
                <a:gd name="T36" fmla="*/ 0 w 230"/>
                <a:gd name="T37" fmla="*/ 36 h 186"/>
                <a:gd name="T38" fmla="*/ 0 w 230"/>
                <a:gd name="T39" fmla="*/ 116 h 186"/>
                <a:gd name="T40" fmla="*/ 11 w 230"/>
                <a:gd name="T41" fmla="*/ 142 h 186"/>
                <a:gd name="T42" fmla="*/ 38 w 230"/>
                <a:gd name="T43" fmla="*/ 152 h 186"/>
                <a:gd name="T44" fmla="*/ 191 w 230"/>
                <a:gd name="T45" fmla="*/ 152 h 186"/>
                <a:gd name="T46" fmla="*/ 230 w 230"/>
                <a:gd name="T47" fmla="*/ 186 h 186"/>
                <a:gd name="T48" fmla="*/ 230 w 230"/>
                <a:gd name="T49" fmla="*/ 116 h 186"/>
                <a:gd name="T50" fmla="*/ 230 w 230"/>
                <a:gd name="T51" fmla="*/ 95 h 186"/>
                <a:gd name="T52" fmla="*/ 230 w 230"/>
                <a:gd name="T53" fmla="*/ 36 h 186"/>
                <a:gd name="T54" fmla="*/ 219 w 230"/>
                <a:gd name="T55" fmla="*/ 10 h 186"/>
                <a:gd name="T56" fmla="*/ 192 w 230"/>
                <a:gd name="T57" fmla="*/ 0 h 186"/>
                <a:gd name="T58" fmla="*/ 38 w 230"/>
                <a:gd name="T59" fmla="*/ 0 h 186"/>
                <a:gd name="T60" fmla="*/ 38 w 230"/>
                <a:gd name="T61"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0" h="186">
                  <a:moveTo>
                    <a:pt x="38" y="2"/>
                  </a:moveTo>
                  <a:cubicBezTo>
                    <a:pt x="38" y="4"/>
                    <a:pt x="38" y="4"/>
                    <a:pt x="38" y="4"/>
                  </a:cubicBezTo>
                  <a:cubicBezTo>
                    <a:pt x="192" y="4"/>
                    <a:pt x="192" y="4"/>
                    <a:pt x="192" y="4"/>
                  </a:cubicBezTo>
                  <a:cubicBezTo>
                    <a:pt x="202" y="4"/>
                    <a:pt x="210" y="7"/>
                    <a:pt x="216" y="13"/>
                  </a:cubicBezTo>
                  <a:cubicBezTo>
                    <a:pt x="222" y="19"/>
                    <a:pt x="226" y="27"/>
                    <a:pt x="226" y="36"/>
                  </a:cubicBezTo>
                  <a:cubicBezTo>
                    <a:pt x="226" y="95"/>
                    <a:pt x="226" y="95"/>
                    <a:pt x="226" y="95"/>
                  </a:cubicBezTo>
                  <a:cubicBezTo>
                    <a:pt x="226" y="116"/>
                    <a:pt x="226" y="116"/>
                    <a:pt x="226" y="116"/>
                  </a:cubicBezTo>
                  <a:cubicBezTo>
                    <a:pt x="226" y="178"/>
                    <a:pt x="226" y="178"/>
                    <a:pt x="226" y="178"/>
                  </a:cubicBezTo>
                  <a:cubicBezTo>
                    <a:pt x="192" y="148"/>
                    <a:pt x="192" y="148"/>
                    <a:pt x="192" y="148"/>
                  </a:cubicBezTo>
                  <a:cubicBezTo>
                    <a:pt x="38" y="148"/>
                    <a:pt x="38" y="148"/>
                    <a:pt x="38" y="148"/>
                  </a:cubicBezTo>
                  <a:cubicBezTo>
                    <a:pt x="29" y="148"/>
                    <a:pt x="20" y="145"/>
                    <a:pt x="14" y="139"/>
                  </a:cubicBezTo>
                  <a:cubicBezTo>
                    <a:pt x="8" y="133"/>
                    <a:pt x="4" y="125"/>
                    <a:pt x="4" y="116"/>
                  </a:cubicBezTo>
                  <a:cubicBezTo>
                    <a:pt x="4" y="36"/>
                    <a:pt x="4" y="36"/>
                    <a:pt x="4" y="36"/>
                  </a:cubicBezTo>
                  <a:cubicBezTo>
                    <a:pt x="4" y="27"/>
                    <a:pt x="8" y="19"/>
                    <a:pt x="14" y="13"/>
                  </a:cubicBezTo>
                  <a:cubicBezTo>
                    <a:pt x="20" y="7"/>
                    <a:pt x="29" y="4"/>
                    <a:pt x="38" y="4"/>
                  </a:cubicBezTo>
                  <a:cubicBezTo>
                    <a:pt x="38" y="2"/>
                    <a:pt x="38" y="2"/>
                    <a:pt x="38" y="2"/>
                  </a:cubicBezTo>
                  <a:cubicBezTo>
                    <a:pt x="38" y="0"/>
                    <a:pt x="38" y="0"/>
                    <a:pt x="38" y="0"/>
                  </a:cubicBezTo>
                  <a:cubicBezTo>
                    <a:pt x="28" y="0"/>
                    <a:pt x="18" y="4"/>
                    <a:pt x="11" y="10"/>
                  </a:cubicBezTo>
                  <a:cubicBezTo>
                    <a:pt x="5" y="17"/>
                    <a:pt x="0" y="26"/>
                    <a:pt x="0" y="36"/>
                  </a:cubicBezTo>
                  <a:cubicBezTo>
                    <a:pt x="0" y="116"/>
                    <a:pt x="0" y="116"/>
                    <a:pt x="0" y="116"/>
                  </a:cubicBezTo>
                  <a:cubicBezTo>
                    <a:pt x="0" y="126"/>
                    <a:pt x="5" y="135"/>
                    <a:pt x="11" y="142"/>
                  </a:cubicBezTo>
                  <a:cubicBezTo>
                    <a:pt x="18" y="148"/>
                    <a:pt x="28" y="152"/>
                    <a:pt x="38" y="152"/>
                  </a:cubicBezTo>
                  <a:cubicBezTo>
                    <a:pt x="191" y="152"/>
                    <a:pt x="191" y="152"/>
                    <a:pt x="191" y="152"/>
                  </a:cubicBezTo>
                  <a:cubicBezTo>
                    <a:pt x="230" y="186"/>
                    <a:pt x="230" y="186"/>
                    <a:pt x="230" y="186"/>
                  </a:cubicBezTo>
                  <a:cubicBezTo>
                    <a:pt x="230" y="116"/>
                    <a:pt x="230" y="116"/>
                    <a:pt x="230" y="116"/>
                  </a:cubicBezTo>
                  <a:cubicBezTo>
                    <a:pt x="230" y="95"/>
                    <a:pt x="230" y="95"/>
                    <a:pt x="230" y="95"/>
                  </a:cubicBezTo>
                  <a:cubicBezTo>
                    <a:pt x="230" y="36"/>
                    <a:pt x="230" y="36"/>
                    <a:pt x="230" y="36"/>
                  </a:cubicBezTo>
                  <a:cubicBezTo>
                    <a:pt x="230" y="26"/>
                    <a:pt x="226" y="17"/>
                    <a:pt x="219" y="10"/>
                  </a:cubicBezTo>
                  <a:cubicBezTo>
                    <a:pt x="212" y="4"/>
                    <a:pt x="203" y="0"/>
                    <a:pt x="192" y="0"/>
                  </a:cubicBezTo>
                  <a:cubicBezTo>
                    <a:pt x="38" y="0"/>
                    <a:pt x="38" y="0"/>
                    <a:pt x="38" y="0"/>
                  </a:cubicBezTo>
                  <a:lnTo>
                    <a:pt x="38" y="2"/>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ïṣľiḓé"/>
            <p:cNvSpPr/>
            <p:nvPr/>
          </p:nvSpPr>
          <p:spPr bwMode="auto">
            <a:xfrm>
              <a:off x="4301" y="6329"/>
              <a:ext cx="631" cy="507"/>
            </a:xfrm>
            <a:custGeom>
              <a:avLst/>
              <a:gdLst>
                <a:gd name="T0" fmla="*/ 35 w 225"/>
                <a:gd name="T1" fmla="*/ 0 h 181"/>
                <a:gd name="T2" fmla="*/ 190 w 225"/>
                <a:gd name="T3" fmla="*/ 0 h 181"/>
                <a:gd name="T4" fmla="*/ 225 w 225"/>
                <a:gd name="T5" fmla="*/ 34 h 181"/>
                <a:gd name="T6" fmla="*/ 225 w 225"/>
                <a:gd name="T7" fmla="*/ 94 h 181"/>
                <a:gd name="T8" fmla="*/ 225 w 225"/>
                <a:gd name="T9" fmla="*/ 115 h 181"/>
                <a:gd name="T10" fmla="*/ 225 w 225"/>
                <a:gd name="T11" fmla="*/ 181 h 181"/>
                <a:gd name="T12" fmla="*/ 189 w 225"/>
                <a:gd name="T13" fmla="*/ 149 h 181"/>
                <a:gd name="T14" fmla="*/ 35 w 225"/>
                <a:gd name="T15" fmla="*/ 149 h 181"/>
                <a:gd name="T16" fmla="*/ 0 w 225"/>
                <a:gd name="T17" fmla="*/ 115 h 181"/>
                <a:gd name="T18" fmla="*/ 0 w 225"/>
                <a:gd name="T19" fmla="*/ 34 h 181"/>
                <a:gd name="T20" fmla="*/ 35 w 225"/>
                <a:gd name="T21"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 h="181">
                  <a:moveTo>
                    <a:pt x="35" y="0"/>
                  </a:moveTo>
                  <a:cubicBezTo>
                    <a:pt x="190" y="0"/>
                    <a:pt x="190" y="0"/>
                    <a:pt x="190" y="0"/>
                  </a:cubicBezTo>
                  <a:cubicBezTo>
                    <a:pt x="209" y="0"/>
                    <a:pt x="225" y="16"/>
                    <a:pt x="225" y="34"/>
                  </a:cubicBezTo>
                  <a:cubicBezTo>
                    <a:pt x="225" y="94"/>
                    <a:pt x="225" y="94"/>
                    <a:pt x="225" y="94"/>
                  </a:cubicBezTo>
                  <a:cubicBezTo>
                    <a:pt x="225" y="115"/>
                    <a:pt x="225" y="115"/>
                    <a:pt x="225" y="115"/>
                  </a:cubicBezTo>
                  <a:cubicBezTo>
                    <a:pt x="225" y="181"/>
                    <a:pt x="225" y="181"/>
                    <a:pt x="225" y="181"/>
                  </a:cubicBezTo>
                  <a:cubicBezTo>
                    <a:pt x="189" y="149"/>
                    <a:pt x="189" y="149"/>
                    <a:pt x="189" y="149"/>
                  </a:cubicBezTo>
                  <a:cubicBezTo>
                    <a:pt x="35" y="149"/>
                    <a:pt x="35" y="149"/>
                    <a:pt x="35" y="149"/>
                  </a:cubicBezTo>
                  <a:cubicBezTo>
                    <a:pt x="16" y="149"/>
                    <a:pt x="0" y="134"/>
                    <a:pt x="0" y="115"/>
                  </a:cubicBezTo>
                  <a:cubicBezTo>
                    <a:pt x="0" y="34"/>
                    <a:pt x="0" y="34"/>
                    <a:pt x="0" y="34"/>
                  </a:cubicBezTo>
                  <a:cubicBezTo>
                    <a:pt x="0" y="16"/>
                    <a:pt x="16" y="0"/>
                    <a:pt x="3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íṡ1ïḑé"/>
            <p:cNvSpPr/>
            <p:nvPr/>
          </p:nvSpPr>
          <p:spPr bwMode="auto">
            <a:xfrm>
              <a:off x="4296" y="6324"/>
              <a:ext cx="641" cy="522"/>
            </a:xfrm>
            <a:custGeom>
              <a:avLst/>
              <a:gdLst>
                <a:gd name="T0" fmla="*/ 37 w 229"/>
                <a:gd name="T1" fmla="*/ 2 h 187"/>
                <a:gd name="T2" fmla="*/ 37 w 229"/>
                <a:gd name="T3" fmla="*/ 4 h 187"/>
                <a:gd name="T4" fmla="*/ 192 w 229"/>
                <a:gd name="T5" fmla="*/ 4 h 187"/>
                <a:gd name="T6" fmla="*/ 216 w 229"/>
                <a:gd name="T7" fmla="*/ 14 h 187"/>
                <a:gd name="T8" fmla="*/ 225 w 229"/>
                <a:gd name="T9" fmla="*/ 36 h 187"/>
                <a:gd name="T10" fmla="*/ 225 w 229"/>
                <a:gd name="T11" fmla="*/ 96 h 187"/>
                <a:gd name="T12" fmla="*/ 225 w 229"/>
                <a:gd name="T13" fmla="*/ 117 h 187"/>
                <a:gd name="T14" fmla="*/ 225 w 229"/>
                <a:gd name="T15" fmla="*/ 178 h 187"/>
                <a:gd name="T16" fmla="*/ 192 w 229"/>
                <a:gd name="T17" fmla="*/ 149 h 187"/>
                <a:gd name="T18" fmla="*/ 37 w 229"/>
                <a:gd name="T19" fmla="*/ 149 h 187"/>
                <a:gd name="T20" fmla="*/ 14 w 229"/>
                <a:gd name="T21" fmla="*/ 140 h 187"/>
                <a:gd name="T22" fmla="*/ 4 w 229"/>
                <a:gd name="T23" fmla="*/ 117 h 187"/>
                <a:gd name="T24" fmla="*/ 4 w 229"/>
                <a:gd name="T25" fmla="*/ 36 h 187"/>
                <a:gd name="T26" fmla="*/ 14 w 229"/>
                <a:gd name="T27" fmla="*/ 14 h 187"/>
                <a:gd name="T28" fmla="*/ 37 w 229"/>
                <a:gd name="T29" fmla="*/ 4 h 187"/>
                <a:gd name="T30" fmla="*/ 37 w 229"/>
                <a:gd name="T31" fmla="*/ 2 h 187"/>
                <a:gd name="T32" fmla="*/ 37 w 229"/>
                <a:gd name="T33" fmla="*/ 0 h 187"/>
                <a:gd name="T34" fmla="*/ 11 w 229"/>
                <a:gd name="T35" fmla="*/ 11 h 187"/>
                <a:gd name="T36" fmla="*/ 0 w 229"/>
                <a:gd name="T37" fmla="*/ 36 h 187"/>
                <a:gd name="T38" fmla="*/ 0 w 229"/>
                <a:gd name="T39" fmla="*/ 117 h 187"/>
                <a:gd name="T40" fmla="*/ 11 w 229"/>
                <a:gd name="T41" fmla="*/ 142 h 187"/>
                <a:gd name="T42" fmla="*/ 37 w 229"/>
                <a:gd name="T43" fmla="*/ 153 h 187"/>
                <a:gd name="T44" fmla="*/ 190 w 229"/>
                <a:gd name="T45" fmla="*/ 153 h 187"/>
                <a:gd name="T46" fmla="*/ 229 w 229"/>
                <a:gd name="T47" fmla="*/ 187 h 187"/>
                <a:gd name="T48" fmla="*/ 229 w 229"/>
                <a:gd name="T49" fmla="*/ 117 h 187"/>
                <a:gd name="T50" fmla="*/ 229 w 229"/>
                <a:gd name="T51" fmla="*/ 96 h 187"/>
                <a:gd name="T52" fmla="*/ 229 w 229"/>
                <a:gd name="T53" fmla="*/ 36 h 187"/>
                <a:gd name="T54" fmla="*/ 218 w 229"/>
                <a:gd name="T55" fmla="*/ 11 h 187"/>
                <a:gd name="T56" fmla="*/ 192 w 229"/>
                <a:gd name="T57" fmla="*/ 0 h 187"/>
                <a:gd name="T58" fmla="*/ 37 w 229"/>
                <a:gd name="T59" fmla="*/ 0 h 187"/>
                <a:gd name="T60" fmla="*/ 37 w 229"/>
                <a:gd name="T61" fmla="*/ 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9" h="187">
                  <a:moveTo>
                    <a:pt x="37" y="2"/>
                  </a:moveTo>
                  <a:cubicBezTo>
                    <a:pt x="37" y="4"/>
                    <a:pt x="37" y="4"/>
                    <a:pt x="37" y="4"/>
                  </a:cubicBezTo>
                  <a:cubicBezTo>
                    <a:pt x="192" y="4"/>
                    <a:pt x="192" y="4"/>
                    <a:pt x="192" y="4"/>
                  </a:cubicBezTo>
                  <a:cubicBezTo>
                    <a:pt x="201" y="4"/>
                    <a:pt x="209" y="8"/>
                    <a:pt x="216" y="14"/>
                  </a:cubicBezTo>
                  <a:cubicBezTo>
                    <a:pt x="222" y="20"/>
                    <a:pt x="225" y="27"/>
                    <a:pt x="225" y="36"/>
                  </a:cubicBezTo>
                  <a:cubicBezTo>
                    <a:pt x="225" y="96"/>
                    <a:pt x="225" y="96"/>
                    <a:pt x="225" y="96"/>
                  </a:cubicBezTo>
                  <a:cubicBezTo>
                    <a:pt x="225" y="117"/>
                    <a:pt x="225" y="117"/>
                    <a:pt x="225" y="117"/>
                  </a:cubicBezTo>
                  <a:cubicBezTo>
                    <a:pt x="225" y="178"/>
                    <a:pt x="225" y="178"/>
                    <a:pt x="225" y="178"/>
                  </a:cubicBezTo>
                  <a:cubicBezTo>
                    <a:pt x="192" y="149"/>
                    <a:pt x="192" y="149"/>
                    <a:pt x="192" y="149"/>
                  </a:cubicBezTo>
                  <a:cubicBezTo>
                    <a:pt x="37" y="149"/>
                    <a:pt x="37" y="149"/>
                    <a:pt x="37" y="149"/>
                  </a:cubicBezTo>
                  <a:cubicBezTo>
                    <a:pt x="28" y="149"/>
                    <a:pt x="20" y="145"/>
                    <a:pt x="14" y="140"/>
                  </a:cubicBezTo>
                  <a:cubicBezTo>
                    <a:pt x="8" y="134"/>
                    <a:pt x="4" y="126"/>
                    <a:pt x="4" y="117"/>
                  </a:cubicBezTo>
                  <a:cubicBezTo>
                    <a:pt x="4" y="36"/>
                    <a:pt x="4" y="36"/>
                    <a:pt x="4" y="36"/>
                  </a:cubicBezTo>
                  <a:cubicBezTo>
                    <a:pt x="4" y="27"/>
                    <a:pt x="8" y="20"/>
                    <a:pt x="14" y="14"/>
                  </a:cubicBezTo>
                  <a:cubicBezTo>
                    <a:pt x="20" y="8"/>
                    <a:pt x="28" y="4"/>
                    <a:pt x="37" y="4"/>
                  </a:cubicBezTo>
                  <a:cubicBezTo>
                    <a:pt x="37" y="2"/>
                    <a:pt x="37" y="2"/>
                    <a:pt x="37" y="2"/>
                  </a:cubicBezTo>
                  <a:cubicBezTo>
                    <a:pt x="37" y="0"/>
                    <a:pt x="37" y="0"/>
                    <a:pt x="37" y="0"/>
                  </a:cubicBezTo>
                  <a:cubicBezTo>
                    <a:pt x="27" y="0"/>
                    <a:pt x="18" y="4"/>
                    <a:pt x="11" y="11"/>
                  </a:cubicBezTo>
                  <a:cubicBezTo>
                    <a:pt x="4" y="17"/>
                    <a:pt x="0" y="26"/>
                    <a:pt x="0" y="36"/>
                  </a:cubicBezTo>
                  <a:cubicBezTo>
                    <a:pt x="0" y="117"/>
                    <a:pt x="0" y="117"/>
                    <a:pt x="0" y="117"/>
                  </a:cubicBezTo>
                  <a:cubicBezTo>
                    <a:pt x="0" y="127"/>
                    <a:pt x="4" y="136"/>
                    <a:pt x="11" y="142"/>
                  </a:cubicBezTo>
                  <a:cubicBezTo>
                    <a:pt x="18" y="149"/>
                    <a:pt x="27" y="153"/>
                    <a:pt x="37" y="153"/>
                  </a:cubicBezTo>
                  <a:cubicBezTo>
                    <a:pt x="190" y="153"/>
                    <a:pt x="190" y="153"/>
                    <a:pt x="190" y="153"/>
                  </a:cubicBezTo>
                  <a:cubicBezTo>
                    <a:pt x="229" y="187"/>
                    <a:pt x="229" y="187"/>
                    <a:pt x="229" y="187"/>
                  </a:cubicBezTo>
                  <a:cubicBezTo>
                    <a:pt x="229" y="117"/>
                    <a:pt x="229" y="117"/>
                    <a:pt x="229" y="117"/>
                  </a:cubicBezTo>
                  <a:cubicBezTo>
                    <a:pt x="229" y="96"/>
                    <a:pt x="229" y="96"/>
                    <a:pt x="229" y="96"/>
                  </a:cubicBezTo>
                  <a:cubicBezTo>
                    <a:pt x="229" y="36"/>
                    <a:pt x="229" y="36"/>
                    <a:pt x="229" y="36"/>
                  </a:cubicBezTo>
                  <a:cubicBezTo>
                    <a:pt x="229" y="26"/>
                    <a:pt x="225" y="17"/>
                    <a:pt x="218" y="11"/>
                  </a:cubicBezTo>
                  <a:cubicBezTo>
                    <a:pt x="212" y="4"/>
                    <a:pt x="202" y="0"/>
                    <a:pt x="192" y="0"/>
                  </a:cubicBezTo>
                  <a:cubicBezTo>
                    <a:pt x="37" y="0"/>
                    <a:pt x="37" y="0"/>
                    <a:pt x="37" y="0"/>
                  </a:cubicBezTo>
                  <a:lnTo>
                    <a:pt x="37"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ïşľíḑe"/>
            <p:cNvSpPr/>
            <p:nvPr/>
          </p:nvSpPr>
          <p:spPr bwMode="auto">
            <a:xfrm>
              <a:off x="4716"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ïṡļîḋe"/>
            <p:cNvSpPr/>
            <p:nvPr/>
          </p:nvSpPr>
          <p:spPr bwMode="auto">
            <a:xfrm>
              <a:off x="4565"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ïŝľîḓè"/>
            <p:cNvSpPr/>
            <p:nvPr/>
          </p:nvSpPr>
          <p:spPr bwMode="auto">
            <a:xfrm>
              <a:off x="4413" y="6505"/>
              <a:ext cx="88"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ïsľíḋe"/>
            <p:cNvSpPr/>
            <p:nvPr/>
          </p:nvSpPr>
          <p:spPr bwMode="auto">
            <a:xfrm>
              <a:off x="6114" y="8089"/>
              <a:ext cx="233" cy="233"/>
            </a:xfrm>
            <a:custGeom>
              <a:avLst/>
              <a:gdLst>
                <a:gd name="T0" fmla="*/ 41 w 83"/>
                <a:gd name="T1" fmla="*/ 0 h 83"/>
                <a:gd name="T2" fmla="*/ 0 w 83"/>
                <a:gd name="T3" fmla="*/ 41 h 83"/>
                <a:gd name="T4" fmla="*/ 41 w 83"/>
                <a:gd name="T5" fmla="*/ 83 h 83"/>
                <a:gd name="T6" fmla="*/ 83 w 83"/>
                <a:gd name="T7" fmla="*/ 41 h 83"/>
                <a:gd name="T8" fmla="*/ 41 w 83"/>
                <a:gd name="T9" fmla="*/ 0 h 83"/>
                <a:gd name="T10" fmla="*/ 41 w 83"/>
                <a:gd name="T11" fmla="*/ 67 h 83"/>
                <a:gd name="T12" fmla="*/ 15 w 83"/>
                <a:gd name="T13" fmla="*/ 41 h 83"/>
                <a:gd name="T14" fmla="*/ 41 w 83"/>
                <a:gd name="T15" fmla="*/ 15 h 83"/>
                <a:gd name="T16" fmla="*/ 68 w 83"/>
                <a:gd name="T17" fmla="*/ 41 h 83"/>
                <a:gd name="T18" fmla="*/ 41 w 83"/>
                <a:gd name="T19" fmla="*/ 6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3">
                  <a:moveTo>
                    <a:pt x="41" y="0"/>
                  </a:moveTo>
                  <a:cubicBezTo>
                    <a:pt x="19" y="0"/>
                    <a:pt x="0" y="18"/>
                    <a:pt x="0" y="41"/>
                  </a:cubicBezTo>
                  <a:cubicBezTo>
                    <a:pt x="0" y="64"/>
                    <a:pt x="19" y="83"/>
                    <a:pt x="41" y="83"/>
                  </a:cubicBezTo>
                  <a:cubicBezTo>
                    <a:pt x="64" y="83"/>
                    <a:pt x="83" y="64"/>
                    <a:pt x="83" y="41"/>
                  </a:cubicBezTo>
                  <a:cubicBezTo>
                    <a:pt x="83" y="18"/>
                    <a:pt x="64" y="0"/>
                    <a:pt x="41" y="0"/>
                  </a:cubicBezTo>
                  <a:close/>
                  <a:moveTo>
                    <a:pt x="41" y="67"/>
                  </a:moveTo>
                  <a:cubicBezTo>
                    <a:pt x="27" y="67"/>
                    <a:pt x="15" y="56"/>
                    <a:pt x="15" y="41"/>
                  </a:cubicBezTo>
                  <a:cubicBezTo>
                    <a:pt x="15" y="27"/>
                    <a:pt x="27" y="15"/>
                    <a:pt x="41" y="15"/>
                  </a:cubicBezTo>
                  <a:cubicBezTo>
                    <a:pt x="56" y="15"/>
                    <a:pt x="68" y="27"/>
                    <a:pt x="68" y="41"/>
                  </a:cubicBezTo>
                  <a:cubicBezTo>
                    <a:pt x="68" y="56"/>
                    <a:pt x="56" y="67"/>
                    <a:pt x="41" y="6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îṡḷiḑè"/>
            <p:cNvSpPr/>
            <p:nvPr/>
          </p:nvSpPr>
          <p:spPr bwMode="auto">
            <a:xfrm>
              <a:off x="6109" y="8084"/>
              <a:ext cx="243" cy="243"/>
            </a:xfrm>
            <a:custGeom>
              <a:avLst/>
              <a:gdLst>
                <a:gd name="T0" fmla="*/ 43 w 87"/>
                <a:gd name="T1" fmla="*/ 2 h 87"/>
                <a:gd name="T2" fmla="*/ 43 w 87"/>
                <a:gd name="T3" fmla="*/ 0 h 87"/>
                <a:gd name="T4" fmla="*/ 0 w 87"/>
                <a:gd name="T5" fmla="*/ 43 h 87"/>
                <a:gd name="T6" fmla="*/ 43 w 87"/>
                <a:gd name="T7" fmla="*/ 87 h 87"/>
                <a:gd name="T8" fmla="*/ 87 w 87"/>
                <a:gd name="T9" fmla="*/ 43 h 87"/>
                <a:gd name="T10" fmla="*/ 43 w 87"/>
                <a:gd name="T11" fmla="*/ 0 h 87"/>
                <a:gd name="T12" fmla="*/ 43 w 87"/>
                <a:gd name="T13" fmla="*/ 2 h 87"/>
                <a:gd name="T14" fmla="*/ 43 w 87"/>
                <a:gd name="T15" fmla="*/ 4 h 87"/>
                <a:gd name="T16" fmla="*/ 71 w 87"/>
                <a:gd name="T17" fmla="*/ 15 h 87"/>
                <a:gd name="T18" fmla="*/ 83 w 87"/>
                <a:gd name="T19" fmla="*/ 43 h 87"/>
                <a:gd name="T20" fmla="*/ 71 w 87"/>
                <a:gd name="T21" fmla="*/ 71 h 87"/>
                <a:gd name="T22" fmla="*/ 43 w 87"/>
                <a:gd name="T23" fmla="*/ 83 h 87"/>
                <a:gd name="T24" fmla="*/ 16 w 87"/>
                <a:gd name="T25" fmla="*/ 71 h 87"/>
                <a:gd name="T26" fmla="*/ 4 w 87"/>
                <a:gd name="T27" fmla="*/ 43 h 87"/>
                <a:gd name="T28" fmla="*/ 16 w 87"/>
                <a:gd name="T29" fmla="*/ 15 h 87"/>
                <a:gd name="T30" fmla="*/ 43 w 87"/>
                <a:gd name="T31" fmla="*/ 4 h 87"/>
                <a:gd name="T32" fmla="*/ 43 w 87"/>
                <a:gd name="T33" fmla="*/ 2 h 87"/>
                <a:gd name="T34" fmla="*/ 43 w 87"/>
                <a:gd name="T35" fmla="*/ 69 h 87"/>
                <a:gd name="T36" fmla="*/ 43 w 87"/>
                <a:gd name="T37" fmla="*/ 67 h 87"/>
                <a:gd name="T38" fmla="*/ 26 w 87"/>
                <a:gd name="T39" fmla="*/ 60 h 87"/>
                <a:gd name="T40" fmla="*/ 19 w 87"/>
                <a:gd name="T41" fmla="*/ 43 h 87"/>
                <a:gd name="T42" fmla="*/ 26 w 87"/>
                <a:gd name="T43" fmla="*/ 26 h 87"/>
                <a:gd name="T44" fmla="*/ 43 w 87"/>
                <a:gd name="T45" fmla="*/ 19 h 87"/>
                <a:gd name="T46" fmla="*/ 61 w 87"/>
                <a:gd name="T47" fmla="*/ 26 h 87"/>
                <a:gd name="T48" fmla="*/ 68 w 87"/>
                <a:gd name="T49" fmla="*/ 43 h 87"/>
                <a:gd name="T50" fmla="*/ 61 w 87"/>
                <a:gd name="T51" fmla="*/ 60 h 87"/>
                <a:gd name="T52" fmla="*/ 43 w 87"/>
                <a:gd name="T53" fmla="*/ 67 h 87"/>
                <a:gd name="T54" fmla="*/ 43 w 87"/>
                <a:gd name="T55" fmla="*/ 69 h 87"/>
                <a:gd name="T56" fmla="*/ 43 w 87"/>
                <a:gd name="T57" fmla="*/ 71 h 87"/>
                <a:gd name="T58" fmla="*/ 72 w 87"/>
                <a:gd name="T59" fmla="*/ 43 h 87"/>
                <a:gd name="T60" fmla="*/ 43 w 87"/>
                <a:gd name="T61" fmla="*/ 15 h 87"/>
                <a:gd name="T62" fmla="*/ 15 w 87"/>
                <a:gd name="T63" fmla="*/ 43 h 87"/>
                <a:gd name="T64" fmla="*/ 43 w 87"/>
                <a:gd name="T65" fmla="*/ 71 h 87"/>
                <a:gd name="T66" fmla="*/ 43 w 87"/>
                <a:gd name="T67" fmla="*/ 6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87">
                  <a:moveTo>
                    <a:pt x="43" y="2"/>
                  </a:moveTo>
                  <a:cubicBezTo>
                    <a:pt x="43" y="0"/>
                    <a:pt x="43" y="0"/>
                    <a:pt x="43" y="0"/>
                  </a:cubicBezTo>
                  <a:cubicBezTo>
                    <a:pt x="19" y="0"/>
                    <a:pt x="0" y="19"/>
                    <a:pt x="0" y="43"/>
                  </a:cubicBezTo>
                  <a:cubicBezTo>
                    <a:pt x="0" y="67"/>
                    <a:pt x="19" y="87"/>
                    <a:pt x="43" y="87"/>
                  </a:cubicBezTo>
                  <a:cubicBezTo>
                    <a:pt x="67" y="87"/>
                    <a:pt x="87" y="67"/>
                    <a:pt x="87" y="43"/>
                  </a:cubicBezTo>
                  <a:cubicBezTo>
                    <a:pt x="87" y="19"/>
                    <a:pt x="67" y="0"/>
                    <a:pt x="43" y="0"/>
                  </a:cubicBezTo>
                  <a:cubicBezTo>
                    <a:pt x="43" y="2"/>
                    <a:pt x="43" y="2"/>
                    <a:pt x="43" y="2"/>
                  </a:cubicBezTo>
                  <a:cubicBezTo>
                    <a:pt x="43" y="4"/>
                    <a:pt x="43" y="4"/>
                    <a:pt x="43" y="4"/>
                  </a:cubicBezTo>
                  <a:cubicBezTo>
                    <a:pt x="54" y="4"/>
                    <a:pt x="64" y="8"/>
                    <a:pt x="71" y="15"/>
                  </a:cubicBezTo>
                  <a:cubicBezTo>
                    <a:pt x="78" y="23"/>
                    <a:pt x="83" y="32"/>
                    <a:pt x="83" y="43"/>
                  </a:cubicBezTo>
                  <a:cubicBezTo>
                    <a:pt x="83" y="54"/>
                    <a:pt x="78" y="64"/>
                    <a:pt x="71" y="71"/>
                  </a:cubicBezTo>
                  <a:cubicBezTo>
                    <a:pt x="64" y="78"/>
                    <a:pt x="54" y="83"/>
                    <a:pt x="43" y="83"/>
                  </a:cubicBezTo>
                  <a:cubicBezTo>
                    <a:pt x="33" y="83"/>
                    <a:pt x="23" y="78"/>
                    <a:pt x="16" y="71"/>
                  </a:cubicBezTo>
                  <a:cubicBezTo>
                    <a:pt x="8" y="64"/>
                    <a:pt x="4" y="54"/>
                    <a:pt x="4" y="43"/>
                  </a:cubicBezTo>
                  <a:cubicBezTo>
                    <a:pt x="4" y="32"/>
                    <a:pt x="8" y="23"/>
                    <a:pt x="16" y="15"/>
                  </a:cubicBezTo>
                  <a:cubicBezTo>
                    <a:pt x="23" y="8"/>
                    <a:pt x="33" y="4"/>
                    <a:pt x="43" y="4"/>
                  </a:cubicBezTo>
                  <a:lnTo>
                    <a:pt x="43" y="2"/>
                  </a:lnTo>
                  <a:close/>
                  <a:moveTo>
                    <a:pt x="43" y="69"/>
                  </a:moveTo>
                  <a:cubicBezTo>
                    <a:pt x="43" y="67"/>
                    <a:pt x="43" y="67"/>
                    <a:pt x="43" y="67"/>
                  </a:cubicBezTo>
                  <a:cubicBezTo>
                    <a:pt x="37" y="67"/>
                    <a:pt x="31" y="65"/>
                    <a:pt x="26" y="60"/>
                  </a:cubicBezTo>
                  <a:cubicBezTo>
                    <a:pt x="22" y="56"/>
                    <a:pt x="19" y="50"/>
                    <a:pt x="19" y="43"/>
                  </a:cubicBezTo>
                  <a:cubicBezTo>
                    <a:pt x="19" y="37"/>
                    <a:pt x="22" y="31"/>
                    <a:pt x="26" y="26"/>
                  </a:cubicBezTo>
                  <a:cubicBezTo>
                    <a:pt x="31" y="22"/>
                    <a:pt x="37" y="19"/>
                    <a:pt x="43" y="19"/>
                  </a:cubicBezTo>
                  <a:cubicBezTo>
                    <a:pt x="50" y="19"/>
                    <a:pt x="56" y="22"/>
                    <a:pt x="61" y="26"/>
                  </a:cubicBezTo>
                  <a:cubicBezTo>
                    <a:pt x="65" y="31"/>
                    <a:pt x="68" y="37"/>
                    <a:pt x="68" y="43"/>
                  </a:cubicBezTo>
                  <a:cubicBezTo>
                    <a:pt x="68" y="50"/>
                    <a:pt x="65" y="56"/>
                    <a:pt x="61" y="60"/>
                  </a:cubicBezTo>
                  <a:cubicBezTo>
                    <a:pt x="56" y="65"/>
                    <a:pt x="50" y="67"/>
                    <a:pt x="43" y="67"/>
                  </a:cubicBezTo>
                  <a:cubicBezTo>
                    <a:pt x="43" y="69"/>
                    <a:pt x="43" y="69"/>
                    <a:pt x="43" y="69"/>
                  </a:cubicBezTo>
                  <a:cubicBezTo>
                    <a:pt x="43" y="71"/>
                    <a:pt x="43" y="71"/>
                    <a:pt x="43" y="71"/>
                  </a:cubicBezTo>
                  <a:cubicBezTo>
                    <a:pt x="59" y="71"/>
                    <a:pt x="72" y="59"/>
                    <a:pt x="72" y="43"/>
                  </a:cubicBezTo>
                  <a:cubicBezTo>
                    <a:pt x="72" y="28"/>
                    <a:pt x="59" y="15"/>
                    <a:pt x="43" y="15"/>
                  </a:cubicBezTo>
                  <a:cubicBezTo>
                    <a:pt x="28" y="15"/>
                    <a:pt x="15" y="28"/>
                    <a:pt x="15" y="43"/>
                  </a:cubicBezTo>
                  <a:cubicBezTo>
                    <a:pt x="15" y="59"/>
                    <a:pt x="28" y="71"/>
                    <a:pt x="43" y="71"/>
                  </a:cubicBezTo>
                  <a:lnTo>
                    <a:pt x="43" y="6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iṩḻiḓê"/>
            <p:cNvSpPr/>
            <p:nvPr/>
          </p:nvSpPr>
          <p:spPr bwMode="auto">
            <a:xfrm>
              <a:off x="5916" y="8022"/>
              <a:ext cx="319" cy="369"/>
            </a:xfrm>
            <a:custGeom>
              <a:avLst/>
              <a:gdLst>
                <a:gd name="T0" fmla="*/ 91 w 114"/>
                <a:gd name="T1" fmla="*/ 132 h 132"/>
                <a:gd name="T2" fmla="*/ 23 w 114"/>
                <a:gd name="T3" fmla="*/ 132 h 132"/>
                <a:gd name="T4" fmla="*/ 0 w 114"/>
                <a:gd name="T5" fmla="*/ 108 h 132"/>
                <a:gd name="T6" fmla="*/ 0 w 114"/>
                <a:gd name="T7" fmla="*/ 24 h 132"/>
                <a:gd name="T8" fmla="*/ 23 w 114"/>
                <a:gd name="T9" fmla="*/ 0 h 132"/>
                <a:gd name="T10" fmla="*/ 91 w 114"/>
                <a:gd name="T11" fmla="*/ 0 h 132"/>
                <a:gd name="T12" fmla="*/ 114 w 114"/>
                <a:gd name="T13" fmla="*/ 24 h 132"/>
                <a:gd name="T14" fmla="*/ 114 w 114"/>
                <a:gd name="T15" fmla="*/ 108 h 132"/>
                <a:gd name="T16" fmla="*/ 91 w 114"/>
                <a:gd name="T1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132">
                  <a:moveTo>
                    <a:pt x="91" y="132"/>
                  </a:moveTo>
                  <a:cubicBezTo>
                    <a:pt x="23" y="132"/>
                    <a:pt x="23" y="132"/>
                    <a:pt x="23" y="132"/>
                  </a:cubicBezTo>
                  <a:cubicBezTo>
                    <a:pt x="10" y="132"/>
                    <a:pt x="0" y="121"/>
                    <a:pt x="0" y="108"/>
                  </a:cubicBezTo>
                  <a:cubicBezTo>
                    <a:pt x="0" y="24"/>
                    <a:pt x="0" y="24"/>
                    <a:pt x="0" y="24"/>
                  </a:cubicBezTo>
                  <a:cubicBezTo>
                    <a:pt x="0" y="11"/>
                    <a:pt x="10" y="0"/>
                    <a:pt x="23" y="0"/>
                  </a:cubicBezTo>
                  <a:cubicBezTo>
                    <a:pt x="91" y="0"/>
                    <a:pt x="91" y="0"/>
                    <a:pt x="91" y="0"/>
                  </a:cubicBezTo>
                  <a:cubicBezTo>
                    <a:pt x="104" y="0"/>
                    <a:pt x="114" y="11"/>
                    <a:pt x="114" y="24"/>
                  </a:cubicBezTo>
                  <a:cubicBezTo>
                    <a:pt x="114" y="108"/>
                    <a:pt x="114" y="108"/>
                    <a:pt x="114" y="108"/>
                  </a:cubicBezTo>
                  <a:cubicBezTo>
                    <a:pt x="114" y="121"/>
                    <a:pt x="104" y="132"/>
                    <a:pt x="91" y="13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ïṣḻîďè"/>
            <p:cNvSpPr/>
            <p:nvPr/>
          </p:nvSpPr>
          <p:spPr bwMode="auto">
            <a:xfrm>
              <a:off x="5911" y="8016"/>
              <a:ext cx="329" cy="381"/>
            </a:xfrm>
            <a:custGeom>
              <a:avLst/>
              <a:gdLst>
                <a:gd name="T0" fmla="*/ 93 w 118"/>
                <a:gd name="T1" fmla="*/ 134 h 136"/>
                <a:gd name="T2" fmla="*/ 93 w 118"/>
                <a:gd name="T3" fmla="*/ 132 h 136"/>
                <a:gd name="T4" fmla="*/ 25 w 118"/>
                <a:gd name="T5" fmla="*/ 132 h 136"/>
                <a:gd name="T6" fmla="*/ 10 w 118"/>
                <a:gd name="T7" fmla="*/ 125 h 136"/>
                <a:gd name="T8" fmla="*/ 4 w 118"/>
                <a:gd name="T9" fmla="*/ 110 h 136"/>
                <a:gd name="T10" fmla="*/ 4 w 118"/>
                <a:gd name="T11" fmla="*/ 26 h 136"/>
                <a:gd name="T12" fmla="*/ 10 w 118"/>
                <a:gd name="T13" fmla="*/ 11 h 136"/>
                <a:gd name="T14" fmla="*/ 25 w 118"/>
                <a:gd name="T15" fmla="*/ 4 h 136"/>
                <a:gd name="T16" fmla="*/ 93 w 118"/>
                <a:gd name="T17" fmla="*/ 4 h 136"/>
                <a:gd name="T18" fmla="*/ 108 w 118"/>
                <a:gd name="T19" fmla="*/ 11 h 136"/>
                <a:gd name="T20" fmla="*/ 114 w 118"/>
                <a:gd name="T21" fmla="*/ 26 h 136"/>
                <a:gd name="T22" fmla="*/ 114 w 118"/>
                <a:gd name="T23" fmla="*/ 110 h 136"/>
                <a:gd name="T24" fmla="*/ 108 w 118"/>
                <a:gd name="T25" fmla="*/ 125 h 136"/>
                <a:gd name="T26" fmla="*/ 93 w 118"/>
                <a:gd name="T27" fmla="*/ 132 h 136"/>
                <a:gd name="T28" fmla="*/ 93 w 118"/>
                <a:gd name="T29" fmla="*/ 134 h 136"/>
                <a:gd name="T30" fmla="*/ 93 w 118"/>
                <a:gd name="T31" fmla="*/ 136 h 136"/>
                <a:gd name="T32" fmla="*/ 118 w 118"/>
                <a:gd name="T33" fmla="*/ 110 h 136"/>
                <a:gd name="T34" fmla="*/ 118 w 118"/>
                <a:gd name="T35" fmla="*/ 26 h 136"/>
                <a:gd name="T36" fmla="*/ 93 w 118"/>
                <a:gd name="T37" fmla="*/ 0 h 136"/>
                <a:gd name="T38" fmla="*/ 25 w 118"/>
                <a:gd name="T39" fmla="*/ 0 h 136"/>
                <a:gd name="T40" fmla="*/ 0 w 118"/>
                <a:gd name="T41" fmla="*/ 26 h 136"/>
                <a:gd name="T42" fmla="*/ 0 w 118"/>
                <a:gd name="T43" fmla="*/ 110 h 136"/>
                <a:gd name="T44" fmla="*/ 25 w 118"/>
                <a:gd name="T45" fmla="*/ 136 h 136"/>
                <a:gd name="T46" fmla="*/ 93 w 118"/>
                <a:gd name="T47" fmla="*/ 136 h 136"/>
                <a:gd name="T48" fmla="*/ 93 w 118"/>
                <a:gd name="T49" fmla="*/ 13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136">
                  <a:moveTo>
                    <a:pt x="93" y="134"/>
                  </a:moveTo>
                  <a:cubicBezTo>
                    <a:pt x="93" y="132"/>
                    <a:pt x="93" y="132"/>
                    <a:pt x="93" y="132"/>
                  </a:cubicBezTo>
                  <a:cubicBezTo>
                    <a:pt x="25" y="132"/>
                    <a:pt x="25" y="132"/>
                    <a:pt x="25" y="132"/>
                  </a:cubicBezTo>
                  <a:cubicBezTo>
                    <a:pt x="20" y="132"/>
                    <a:pt x="14" y="129"/>
                    <a:pt x="10" y="125"/>
                  </a:cubicBezTo>
                  <a:cubicBezTo>
                    <a:pt x="6" y="122"/>
                    <a:pt x="4" y="116"/>
                    <a:pt x="4" y="110"/>
                  </a:cubicBezTo>
                  <a:cubicBezTo>
                    <a:pt x="4" y="26"/>
                    <a:pt x="4" y="26"/>
                    <a:pt x="4" y="26"/>
                  </a:cubicBezTo>
                  <a:cubicBezTo>
                    <a:pt x="4" y="20"/>
                    <a:pt x="6" y="14"/>
                    <a:pt x="10" y="11"/>
                  </a:cubicBezTo>
                  <a:cubicBezTo>
                    <a:pt x="14" y="7"/>
                    <a:pt x="20" y="4"/>
                    <a:pt x="25" y="4"/>
                  </a:cubicBezTo>
                  <a:cubicBezTo>
                    <a:pt x="93" y="4"/>
                    <a:pt x="93" y="4"/>
                    <a:pt x="93" y="4"/>
                  </a:cubicBezTo>
                  <a:cubicBezTo>
                    <a:pt x="99" y="4"/>
                    <a:pt x="104" y="7"/>
                    <a:pt x="108" y="11"/>
                  </a:cubicBezTo>
                  <a:cubicBezTo>
                    <a:pt x="112" y="14"/>
                    <a:pt x="114" y="20"/>
                    <a:pt x="114" y="26"/>
                  </a:cubicBezTo>
                  <a:cubicBezTo>
                    <a:pt x="114" y="110"/>
                    <a:pt x="114" y="110"/>
                    <a:pt x="114" y="110"/>
                  </a:cubicBezTo>
                  <a:cubicBezTo>
                    <a:pt x="114" y="116"/>
                    <a:pt x="112" y="122"/>
                    <a:pt x="108" y="125"/>
                  </a:cubicBezTo>
                  <a:cubicBezTo>
                    <a:pt x="104" y="129"/>
                    <a:pt x="99" y="132"/>
                    <a:pt x="93" y="132"/>
                  </a:cubicBezTo>
                  <a:cubicBezTo>
                    <a:pt x="93" y="134"/>
                    <a:pt x="93" y="134"/>
                    <a:pt x="93" y="134"/>
                  </a:cubicBezTo>
                  <a:cubicBezTo>
                    <a:pt x="93" y="136"/>
                    <a:pt x="93" y="136"/>
                    <a:pt x="93" y="136"/>
                  </a:cubicBezTo>
                  <a:cubicBezTo>
                    <a:pt x="107" y="136"/>
                    <a:pt x="118" y="124"/>
                    <a:pt x="118" y="110"/>
                  </a:cubicBezTo>
                  <a:cubicBezTo>
                    <a:pt x="118" y="26"/>
                    <a:pt x="118" y="26"/>
                    <a:pt x="118" y="26"/>
                  </a:cubicBezTo>
                  <a:cubicBezTo>
                    <a:pt x="118" y="12"/>
                    <a:pt x="107" y="0"/>
                    <a:pt x="93" y="0"/>
                  </a:cubicBezTo>
                  <a:cubicBezTo>
                    <a:pt x="25" y="0"/>
                    <a:pt x="25" y="0"/>
                    <a:pt x="25" y="0"/>
                  </a:cubicBezTo>
                  <a:cubicBezTo>
                    <a:pt x="11" y="0"/>
                    <a:pt x="0" y="12"/>
                    <a:pt x="0" y="26"/>
                  </a:cubicBezTo>
                  <a:cubicBezTo>
                    <a:pt x="0" y="110"/>
                    <a:pt x="0" y="110"/>
                    <a:pt x="0" y="110"/>
                  </a:cubicBezTo>
                  <a:cubicBezTo>
                    <a:pt x="0" y="124"/>
                    <a:pt x="11" y="136"/>
                    <a:pt x="25" y="136"/>
                  </a:cubicBezTo>
                  <a:cubicBezTo>
                    <a:pt x="93" y="136"/>
                    <a:pt x="93" y="136"/>
                    <a:pt x="93" y="136"/>
                  </a:cubicBezTo>
                  <a:lnTo>
                    <a:pt x="93" y="134"/>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ïSľíḋe"/>
            <p:cNvSpPr/>
            <p:nvPr/>
          </p:nvSpPr>
          <p:spPr bwMode="auto">
            <a:xfrm>
              <a:off x="5966" y="8106"/>
              <a:ext cx="67" cy="95"/>
            </a:xfrm>
            <a:custGeom>
              <a:avLst/>
              <a:gdLst>
                <a:gd name="T0" fmla="*/ 24 w 24"/>
                <a:gd name="T1" fmla="*/ 19 h 34"/>
                <a:gd name="T2" fmla="*/ 7 w 24"/>
                <a:gd name="T3" fmla="*/ 1 h 34"/>
                <a:gd name="T4" fmla="*/ 3 w 24"/>
                <a:gd name="T5" fmla="*/ 33 h 34"/>
                <a:gd name="T6" fmla="*/ 24 w 24"/>
                <a:gd name="T7" fmla="*/ 19 h 34"/>
              </a:gdLst>
              <a:ahLst/>
              <a:cxnLst>
                <a:cxn ang="0">
                  <a:pos x="T0" y="T1"/>
                </a:cxn>
                <a:cxn ang="0">
                  <a:pos x="T2" y="T3"/>
                </a:cxn>
                <a:cxn ang="0">
                  <a:pos x="T4" y="T5"/>
                </a:cxn>
                <a:cxn ang="0">
                  <a:pos x="T6" y="T7"/>
                </a:cxn>
              </a:cxnLst>
              <a:rect l="0" t="0" r="r" b="b"/>
              <a:pathLst>
                <a:path w="24" h="34">
                  <a:moveTo>
                    <a:pt x="24" y="19"/>
                  </a:moveTo>
                  <a:cubicBezTo>
                    <a:pt x="24" y="19"/>
                    <a:pt x="13" y="0"/>
                    <a:pt x="7" y="1"/>
                  </a:cubicBezTo>
                  <a:cubicBezTo>
                    <a:pt x="2" y="2"/>
                    <a:pt x="0" y="34"/>
                    <a:pt x="3" y="33"/>
                  </a:cubicBezTo>
                  <a:cubicBezTo>
                    <a:pt x="6" y="31"/>
                    <a:pt x="24" y="19"/>
                    <a:pt x="24"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iṧḷîďè"/>
            <p:cNvSpPr/>
            <p:nvPr/>
          </p:nvSpPr>
          <p:spPr bwMode="auto">
            <a:xfrm>
              <a:off x="6118" y="8106"/>
              <a:ext cx="67" cy="95"/>
            </a:xfrm>
            <a:custGeom>
              <a:avLst/>
              <a:gdLst>
                <a:gd name="T0" fmla="*/ 0 w 24"/>
                <a:gd name="T1" fmla="*/ 19 h 34"/>
                <a:gd name="T2" fmla="*/ 17 w 24"/>
                <a:gd name="T3" fmla="*/ 1 h 34"/>
                <a:gd name="T4" fmla="*/ 21 w 24"/>
                <a:gd name="T5" fmla="*/ 33 h 34"/>
                <a:gd name="T6" fmla="*/ 0 w 24"/>
                <a:gd name="T7" fmla="*/ 19 h 34"/>
              </a:gdLst>
              <a:ahLst/>
              <a:cxnLst>
                <a:cxn ang="0">
                  <a:pos x="T0" y="T1"/>
                </a:cxn>
                <a:cxn ang="0">
                  <a:pos x="T2" y="T3"/>
                </a:cxn>
                <a:cxn ang="0">
                  <a:pos x="T4" y="T5"/>
                </a:cxn>
                <a:cxn ang="0">
                  <a:pos x="T6" y="T7"/>
                </a:cxn>
              </a:cxnLst>
              <a:rect l="0" t="0" r="r" b="b"/>
              <a:pathLst>
                <a:path w="24" h="34">
                  <a:moveTo>
                    <a:pt x="0" y="19"/>
                  </a:moveTo>
                  <a:cubicBezTo>
                    <a:pt x="0" y="19"/>
                    <a:pt x="11" y="0"/>
                    <a:pt x="17" y="1"/>
                  </a:cubicBezTo>
                  <a:cubicBezTo>
                    <a:pt x="22" y="2"/>
                    <a:pt x="24" y="34"/>
                    <a:pt x="21" y="33"/>
                  </a:cubicBezTo>
                  <a:cubicBezTo>
                    <a:pt x="18" y="31"/>
                    <a:pt x="0" y="19"/>
                    <a:pt x="0"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iṥḷiďe"/>
            <p:cNvSpPr/>
            <p:nvPr/>
          </p:nvSpPr>
          <p:spPr bwMode="auto">
            <a:xfrm>
              <a:off x="5963" y="8123"/>
              <a:ext cx="224" cy="181"/>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íšḷiḑê"/>
            <p:cNvSpPr/>
            <p:nvPr/>
          </p:nvSpPr>
          <p:spPr bwMode="auto">
            <a:xfrm>
              <a:off x="6133" y="8182"/>
              <a:ext cx="16" cy="14"/>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iṧḻîḑe"/>
            <p:cNvSpPr/>
            <p:nvPr/>
          </p:nvSpPr>
          <p:spPr bwMode="auto">
            <a:xfrm>
              <a:off x="6109" y="8201"/>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îsliḍe"/>
            <p:cNvSpPr/>
            <p:nvPr/>
          </p:nvSpPr>
          <p:spPr bwMode="auto">
            <a:xfrm>
              <a:off x="6109" y="8213"/>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ïś1îďê"/>
            <p:cNvSpPr/>
            <p:nvPr/>
          </p:nvSpPr>
          <p:spPr bwMode="auto">
            <a:xfrm>
              <a:off x="6118" y="8206"/>
              <a:ext cx="5" cy="7"/>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îṩļíďè"/>
            <p:cNvSpPr/>
            <p:nvPr/>
          </p:nvSpPr>
          <p:spPr bwMode="auto">
            <a:xfrm>
              <a:off x="6042" y="8204"/>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iṧḷîḋe"/>
            <p:cNvSpPr/>
            <p:nvPr/>
          </p:nvSpPr>
          <p:spPr bwMode="auto">
            <a:xfrm>
              <a:off x="6042" y="8215"/>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îṧľîdè"/>
            <p:cNvSpPr/>
            <p:nvPr/>
          </p:nvSpPr>
          <p:spPr bwMode="auto">
            <a:xfrm>
              <a:off x="6033" y="8209"/>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iṣlîdê"/>
            <p:cNvSpPr/>
            <p:nvPr/>
          </p:nvSpPr>
          <p:spPr bwMode="auto">
            <a:xfrm>
              <a:off x="6000" y="8182"/>
              <a:ext cx="16" cy="16"/>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iS1îḍé"/>
            <p:cNvSpPr/>
            <p:nvPr/>
          </p:nvSpPr>
          <p:spPr bwMode="auto">
            <a:xfrm>
              <a:off x="6064" y="8223"/>
              <a:ext cx="31" cy="33"/>
            </a:xfrm>
            <a:custGeom>
              <a:avLst/>
              <a:gdLst>
                <a:gd name="T0" fmla="*/ 1 w 11"/>
                <a:gd name="T1" fmla="*/ 1 h 12"/>
                <a:gd name="T2" fmla="*/ 5 w 11"/>
                <a:gd name="T3" fmla="*/ 12 h 12"/>
                <a:gd name="T4" fmla="*/ 10 w 11"/>
                <a:gd name="T5" fmla="*/ 1 h 12"/>
                <a:gd name="T6" fmla="*/ 9 w 11"/>
                <a:gd name="T7" fmla="*/ 1 h 12"/>
                <a:gd name="T8" fmla="*/ 5 w 11"/>
                <a:gd name="T9" fmla="*/ 10 h 12"/>
                <a:gd name="T10" fmla="*/ 2 w 11"/>
                <a:gd name="T11" fmla="*/ 1 h 12"/>
                <a:gd name="T12" fmla="*/ 1 w 11"/>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1" y="1"/>
                  </a:moveTo>
                  <a:cubicBezTo>
                    <a:pt x="0" y="4"/>
                    <a:pt x="1" y="12"/>
                    <a:pt x="5" y="12"/>
                  </a:cubicBezTo>
                  <a:cubicBezTo>
                    <a:pt x="10" y="12"/>
                    <a:pt x="11" y="4"/>
                    <a:pt x="10" y="1"/>
                  </a:cubicBezTo>
                  <a:cubicBezTo>
                    <a:pt x="10" y="0"/>
                    <a:pt x="9" y="0"/>
                    <a:pt x="9" y="1"/>
                  </a:cubicBezTo>
                  <a:cubicBezTo>
                    <a:pt x="9" y="4"/>
                    <a:pt x="9" y="10"/>
                    <a:pt x="5" y="10"/>
                  </a:cubicBezTo>
                  <a:cubicBezTo>
                    <a:pt x="2" y="10"/>
                    <a:pt x="2" y="4"/>
                    <a:pt x="2" y="1"/>
                  </a:cubicBezTo>
                  <a:cubicBezTo>
                    <a:pt x="2" y="0"/>
                    <a:pt x="1" y="0"/>
                    <a:pt x="1"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iṣḻïḍe"/>
            <p:cNvSpPr/>
            <p:nvPr/>
          </p:nvSpPr>
          <p:spPr bwMode="auto">
            <a:xfrm>
              <a:off x="6069" y="8192"/>
              <a:ext cx="19" cy="31"/>
            </a:xfrm>
            <a:custGeom>
              <a:avLst/>
              <a:gdLst>
                <a:gd name="T0" fmla="*/ 7 w 7"/>
                <a:gd name="T1" fmla="*/ 2 h 11"/>
                <a:gd name="T2" fmla="*/ 3 w 7"/>
                <a:gd name="T3" fmla="*/ 0 h 11"/>
                <a:gd name="T4" fmla="*/ 0 w 7"/>
                <a:gd name="T5" fmla="*/ 2 h 11"/>
                <a:gd name="T6" fmla="*/ 3 w 7"/>
                <a:gd name="T7" fmla="*/ 5 h 11"/>
                <a:gd name="T8" fmla="*/ 3 w 7"/>
                <a:gd name="T9" fmla="*/ 10 h 11"/>
                <a:gd name="T10" fmla="*/ 4 w 7"/>
                <a:gd name="T11" fmla="*/ 10 h 11"/>
                <a:gd name="T12" fmla="*/ 4 w 7"/>
                <a:gd name="T13" fmla="*/ 5 h 11"/>
                <a:gd name="T14" fmla="*/ 7 w 7"/>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1">
                  <a:moveTo>
                    <a:pt x="7" y="2"/>
                  </a:moveTo>
                  <a:cubicBezTo>
                    <a:pt x="7" y="1"/>
                    <a:pt x="6" y="0"/>
                    <a:pt x="3" y="0"/>
                  </a:cubicBezTo>
                  <a:cubicBezTo>
                    <a:pt x="1" y="0"/>
                    <a:pt x="0" y="1"/>
                    <a:pt x="0" y="2"/>
                  </a:cubicBezTo>
                  <a:cubicBezTo>
                    <a:pt x="0" y="4"/>
                    <a:pt x="1" y="5"/>
                    <a:pt x="3" y="5"/>
                  </a:cubicBezTo>
                  <a:cubicBezTo>
                    <a:pt x="3" y="7"/>
                    <a:pt x="3" y="9"/>
                    <a:pt x="3" y="10"/>
                  </a:cubicBezTo>
                  <a:cubicBezTo>
                    <a:pt x="3" y="11"/>
                    <a:pt x="4" y="11"/>
                    <a:pt x="4" y="10"/>
                  </a:cubicBezTo>
                  <a:cubicBezTo>
                    <a:pt x="4" y="9"/>
                    <a:pt x="4" y="7"/>
                    <a:pt x="4" y="5"/>
                  </a:cubicBezTo>
                  <a:cubicBezTo>
                    <a:pt x="6" y="5"/>
                    <a:pt x="7" y="4"/>
                    <a:pt x="7"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íŝḻîḑê"/>
            <p:cNvSpPr/>
            <p:nvPr/>
          </p:nvSpPr>
          <p:spPr bwMode="auto">
            <a:xfrm>
              <a:off x="6083" y="7834"/>
              <a:ext cx="165" cy="165"/>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íşḻíḍé"/>
            <p:cNvSpPr/>
            <p:nvPr/>
          </p:nvSpPr>
          <p:spPr bwMode="auto">
            <a:xfrm>
              <a:off x="6149" y="7486"/>
              <a:ext cx="445" cy="393"/>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ïślîḑè"/>
            <p:cNvSpPr/>
            <p:nvPr/>
          </p:nvSpPr>
          <p:spPr bwMode="auto">
            <a:xfrm>
              <a:off x="2338" y="10327"/>
              <a:ext cx="4557" cy="10"/>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7" name="îsľîḋê"/>
            <p:cNvSpPr/>
            <p:nvPr/>
          </p:nvSpPr>
          <p:spPr bwMode="auto">
            <a:xfrm>
              <a:off x="2338" y="10327"/>
              <a:ext cx="4557" cy="10"/>
            </a:xfrm>
            <a:custGeom>
              <a:avLst/>
              <a:gdLst>
                <a:gd name="T0" fmla="*/ 0 w 2644"/>
                <a:gd name="T1" fmla="*/ 6 h 6"/>
                <a:gd name="T2" fmla="*/ 2644 w 2644"/>
                <a:gd name="T3" fmla="*/ 6 h 6"/>
                <a:gd name="T4" fmla="*/ 2644 w 2644"/>
                <a:gd name="T5" fmla="*/ 0 h 6"/>
                <a:gd name="T6" fmla="*/ 0 w 2644"/>
                <a:gd name="T7" fmla="*/ 0 h 6"/>
              </a:gdLst>
              <a:ahLst/>
              <a:cxnLst>
                <a:cxn ang="0">
                  <a:pos x="T0" y="T1"/>
                </a:cxn>
                <a:cxn ang="0">
                  <a:pos x="T2" y="T3"/>
                </a:cxn>
                <a:cxn ang="0">
                  <a:pos x="T4" y="T5"/>
                </a:cxn>
                <a:cxn ang="0">
                  <a:pos x="T6" y="T7"/>
                </a:cxn>
              </a:cxnLst>
              <a:rect l="0" t="0" r="r" b="b"/>
              <a:pathLst>
                <a:path w="2644" h="6">
                  <a:moveTo>
                    <a:pt x="0" y="6"/>
                  </a:moveTo>
                  <a:lnTo>
                    <a:pt x="2644" y="6"/>
                  </a:lnTo>
                  <a:lnTo>
                    <a:pt x="264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ustDataLst>
      <p:tags r:id="rId1"/>
    </p:custDataLst>
  </p:cSld>
  <p:clrMapOvr>
    <a:masterClrMapping/>
  </p:clrMapOvr>
  <p:transition spd="slow"/>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rPr>
              <a:t>基层就业项目及政策</a:t>
            </a:r>
            <a:endPar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aphicFrame>
        <p:nvGraphicFramePr>
          <p:cNvPr id="7" name="表格 6"/>
          <p:cNvGraphicFramePr/>
          <p:nvPr>
            <p:custDataLst>
              <p:tags r:id="rId2"/>
            </p:custDataLst>
          </p:nvPr>
        </p:nvGraphicFramePr>
        <p:xfrm>
          <a:off x="1023620" y="1375283"/>
          <a:ext cx="10142855" cy="4763770"/>
        </p:xfrm>
        <a:graphic>
          <a:graphicData uri="http://schemas.openxmlformats.org/drawingml/2006/table">
            <a:tbl>
              <a:tblPr firstRow="1" bandRow="1">
                <a:tableStyleId>{5940675A-B579-460E-94D1-54222C63F5DA}</a:tableStyleId>
              </a:tblPr>
              <a:tblGrid>
                <a:gridCol w="1212215"/>
                <a:gridCol w="1267460"/>
                <a:gridCol w="7663180"/>
              </a:tblGrid>
              <a:tr h="392430">
                <a:tc>
                  <a:txBody>
                    <a:bodyPr/>
                    <a:p>
                      <a:pPr indent="0" algn="ctr">
                        <a:lnSpc>
                          <a:spcPct val="100000"/>
                        </a:lnSpc>
                        <a:buNone/>
                      </a:pPr>
                      <a:r>
                        <a:rPr lang="en-US" sz="1600" b="1">
                          <a:latin typeface="思源黑体 CN Normal" panose="020B0400000000000000" pitchFamily="34" charset="-122"/>
                          <a:ea typeface="思源黑体 CN Normal" panose="020B0400000000000000" pitchFamily="34" charset="-122"/>
                          <a:cs typeface="宋体" panose="02010600030101010101" pitchFamily="2" charset="-122"/>
                        </a:rPr>
                        <a:t>就业项目</a:t>
                      </a:r>
                      <a:endParaRPr lang="en-US"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00000"/>
                        </a:lnSpc>
                        <a:buNone/>
                      </a:pPr>
                      <a:r>
                        <a:rPr lang="zh-CN" altLang="en-US" sz="1600" b="1">
                          <a:latin typeface="思源黑体 CN Normal" panose="020B0400000000000000" pitchFamily="34" charset="-122"/>
                          <a:ea typeface="思源黑体 CN Normal" panose="020B0400000000000000" pitchFamily="34" charset="-122"/>
                          <a:cs typeface="宋体" panose="02010600030101010101" pitchFamily="2" charset="-122"/>
                        </a:rPr>
                        <a:t>项目内容</a:t>
                      </a:r>
                      <a:endParaRPr lang="zh-CN"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00000"/>
                        </a:lnSpc>
                        <a:buNone/>
                      </a:pPr>
                      <a:r>
                        <a:rPr lang="en-US" sz="1600" b="1">
                          <a:latin typeface="思源黑体 CN Normal" panose="020B0400000000000000" pitchFamily="34" charset="-122"/>
                          <a:ea typeface="思源黑体 CN Normal" panose="020B0400000000000000" pitchFamily="34" charset="-122"/>
                          <a:cs typeface="宋体" panose="02010600030101010101" pitchFamily="2" charset="-122"/>
                        </a:rPr>
                        <a:t>就业政策</a:t>
                      </a:r>
                      <a:endParaRPr lang="en-US"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cap="flat">
                      <a:noFill/>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371340">
                <a:tc>
                  <a:txBody>
                    <a:bodyPr/>
                    <a:p>
                      <a:pPr indent="0" algn="ctr">
                        <a:lnSpc>
                          <a:spcPct val="150000"/>
                        </a:lnSpc>
                        <a:buNone/>
                      </a:pPr>
                      <a:r>
                        <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三支一扶 </a:t>
                      </a: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支教</a:t>
                      </a: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indent="0" algn="ctr">
                        <a:lnSpc>
                          <a:spcPct val="150000"/>
                        </a:lnSpc>
                        <a:buNone/>
                      </a:pPr>
                      <a:r>
                        <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支医</a:t>
                      </a: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indent="0" algn="ctr">
                        <a:lnSpc>
                          <a:spcPct val="150000"/>
                        </a:lnSpc>
                        <a:buNone/>
                      </a:pPr>
                      <a:r>
                        <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支农</a:t>
                      </a: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indent="0" algn="ctr">
                        <a:lnSpc>
                          <a:spcPct val="150000"/>
                        </a:lnSpc>
                        <a:buNone/>
                      </a:pPr>
                      <a:r>
                        <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扶贫</a:t>
                      </a: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342900" indent="-342900">
                        <a:lnSpc>
                          <a:spcPct val="150000"/>
                        </a:lnSpc>
                        <a:buFont typeface="+mj-lt"/>
                        <a:buAutoNum type="arabicPeriod"/>
                      </a:pP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r>
                        <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2019年新招募的 “三支一扶”人员，服务期内工作生活补贴标准为专科生不低于2500元／月、本科生不低于2600元／月、研究生不低于2700元／月……</a:t>
                      </a: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r>
                        <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准备自主创业人员，可享受行政事业性收费减免、小额贷款担保和贴息等有关政策。</a:t>
                      </a: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r>
                        <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各地要加大事业单位吸纳“三支一扶”人员就业力度……</a:t>
                      </a: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r>
                        <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到西部地区和艰苦边远地区服务2年以上，服务期满后3年内报考硕士研究生，同等条件下优先录取……</a:t>
                      </a: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txBody>
                  <a:tcPr marL="68580" marR="68580" marT="0" marB="0" vert="horz" anchor="t">
                    <a:lnL w="12700" cap="flat" cmpd="sng">
                      <a:solidFill>
                        <a:srgbClr val="080000"/>
                      </a:solidFill>
                      <a:prstDash val="solid"/>
                      <a:headEnd type="none" w="med" len="med"/>
                      <a:tailEnd type="none" w="med" len="med"/>
                    </a:lnL>
                    <a:lnR cap="flat">
                      <a:noFill/>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ustDataLst>
      <p:tags r:id="rId3"/>
    </p:custDataLst>
  </p:cSld>
  <p:clrMapOvr>
    <a:masterClrMapping/>
  </p:clrMapOvr>
  <p:transition spd="slow"/>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rPr>
              <a:t>基层就业项目及政策</a:t>
            </a:r>
            <a:endPar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aphicFrame>
        <p:nvGraphicFramePr>
          <p:cNvPr id="7" name="表格 6"/>
          <p:cNvGraphicFramePr/>
          <p:nvPr>
            <p:custDataLst>
              <p:tags r:id="rId2"/>
            </p:custDataLst>
          </p:nvPr>
        </p:nvGraphicFramePr>
        <p:xfrm>
          <a:off x="1023620" y="1375283"/>
          <a:ext cx="10142855" cy="4763770"/>
        </p:xfrm>
        <a:graphic>
          <a:graphicData uri="http://schemas.openxmlformats.org/drawingml/2006/table">
            <a:tbl>
              <a:tblPr firstRow="1" bandRow="1">
                <a:tableStyleId>{5940675A-B579-460E-94D1-54222C63F5DA}</a:tableStyleId>
              </a:tblPr>
              <a:tblGrid>
                <a:gridCol w="1212215"/>
                <a:gridCol w="1267460"/>
                <a:gridCol w="7663180"/>
              </a:tblGrid>
              <a:tr h="392430">
                <a:tc>
                  <a:txBody>
                    <a:bodyPr/>
                    <a:p>
                      <a:pPr indent="0" algn="ctr">
                        <a:lnSpc>
                          <a:spcPct val="100000"/>
                        </a:lnSpc>
                        <a:buNone/>
                      </a:pPr>
                      <a:r>
                        <a:rPr lang="en-US" sz="1600" b="1">
                          <a:latin typeface="思源黑体 CN Normal" panose="020B0400000000000000" pitchFamily="34" charset="-122"/>
                          <a:ea typeface="思源黑体 CN Normal" panose="020B0400000000000000" pitchFamily="34" charset="-122"/>
                          <a:cs typeface="宋体" panose="02010600030101010101" pitchFamily="2" charset="-122"/>
                        </a:rPr>
                        <a:t>就业项目</a:t>
                      </a:r>
                      <a:endParaRPr lang="en-US"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00000"/>
                        </a:lnSpc>
                        <a:buNone/>
                      </a:pPr>
                      <a:r>
                        <a:rPr lang="zh-CN" altLang="en-US" sz="1600" b="1">
                          <a:latin typeface="思源黑体 CN Normal" panose="020B0400000000000000" pitchFamily="34" charset="-122"/>
                          <a:ea typeface="思源黑体 CN Normal" panose="020B0400000000000000" pitchFamily="34" charset="-122"/>
                          <a:cs typeface="宋体" panose="02010600030101010101" pitchFamily="2" charset="-122"/>
                        </a:rPr>
                        <a:t>项目内容</a:t>
                      </a:r>
                      <a:endParaRPr lang="zh-CN"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00000"/>
                        </a:lnSpc>
                        <a:buNone/>
                      </a:pPr>
                      <a:r>
                        <a:rPr lang="en-US" sz="1600" b="1">
                          <a:latin typeface="思源黑体 CN Normal" panose="020B0400000000000000" pitchFamily="34" charset="-122"/>
                          <a:ea typeface="思源黑体 CN Normal" panose="020B0400000000000000" pitchFamily="34" charset="-122"/>
                          <a:cs typeface="宋体" panose="02010600030101010101" pitchFamily="2" charset="-122"/>
                        </a:rPr>
                        <a:t>就业政策</a:t>
                      </a:r>
                      <a:endParaRPr lang="en-US"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cap="flat">
                      <a:noFill/>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371340">
                <a:tc>
                  <a:txBody>
                    <a:bodyPr/>
                    <a:p>
                      <a:pPr indent="0" algn="ctr">
                        <a:lnSpc>
                          <a:spcPct val="150000"/>
                        </a:lnSpc>
                        <a:buNone/>
                      </a:pPr>
                      <a:r>
                        <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大学生志愿服务西部计划 </a:t>
                      </a: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alt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到西部基层从事教育、卫生、农技、扶贫、青年中心建设和管理的志愿服务</a:t>
                      </a: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342900" indent="-342900">
                        <a:lnSpc>
                          <a:spcPct val="150000"/>
                        </a:lnSpc>
                        <a:buFont typeface="+mj-lt"/>
                        <a:buAutoNum type="arabicPeriod"/>
                      </a:pPr>
                      <a:r>
                        <a:rPr 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经费保障。志愿者服务期间中央财政给予一定补贴。</a:t>
                      </a: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r>
                        <a:rPr 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为加强志愿者管理，志愿者服务期间，户口、档案保留在学校；服务期满后志愿者通过双向选择落实工作单位，学校再发放报到证。</a:t>
                      </a: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r>
                        <a:rPr 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志愿者服务期至少满1年且考核合格的，可以应届高校毕业生身份报考公务员。报考中央机关和东、中部地区公务员的，同等条件下，优先录取；报考西部地区公务员的，笔试总分加5分。志愿者服务期未满1年的，可以社会在职人员身份报考公务员，但不享受相关优惠政策。</a:t>
                      </a: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r>
                        <a:rPr lang="en-US" alt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a:t>
                      </a: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txBody>
                  <a:tcPr marL="68580" marR="68580" marT="0" marB="0" vert="horz" anchor="t">
                    <a:lnL w="12700" cap="flat" cmpd="sng">
                      <a:solidFill>
                        <a:srgbClr val="080000"/>
                      </a:solidFill>
                      <a:prstDash val="solid"/>
                      <a:headEnd type="none" w="med" len="med"/>
                      <a:tailEnd type="none" w="med" len="med"/>
                    </a:lnL>
                    <a:lnR cap="flat">
                      <a:noFill/>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ustDataLst>
      <p:tags r:id="rId3"/>
    </p:custDataLst>
  </p:cSld>
  <p:clrMapOvr>
    <a:masterClrMapping/>
  </p:clrMapOvr>
  <p:transition spd="slow"/>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rPr>
              <a:t>基层就业项目及政策</a:t>
            </a:r>
            <a:endPar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aphicFrame>
        <p:nvGraphicFramePr>
          <p:cNvPr id="7" name="表格 6"/>
          <p:cNvGraphicFramePr/>
          <p:nvPr>
            <p:custDataLst>
              <p:tags r:id="rId2"/>
            </p:custDataLst>
          </p:nvPr>
        </p:nvGraphicFramePr>
        <p:xfrm>
          <a:off x="1023620" y="1375283"/>
          <a:ext cx="10142855" cy="4763770"/>
        </p:xfrm>
        <a:graphic>
          <a:graphicData uri="http://schemas.openxmlformats.org/drawingml/2006/table">
            <a:tbl>
              <a:tblPr firstRow="1" bandRow="1">
                <a:tableStyleId>{5940675A-B579-460E-94D1-54222C63F5DA}</a:tableStyleId>
              </a:tblPr>
              <a:tblGrid>
                <a:gridCol w="1212215"/>
                <a:gridCol w="1267460"/>
                <a:gridCol w="7663180"/>
              </a:tblGrid>
              <a:tr h="392430">
                <a:tc>
                  <a:txBody>
                    <a:bodyPr/>
                    <a:p>
                      <a:pPr indent="0" algn="ctr">
                        <a:lnSpc>
                          <a:spcPct val="100000"/>
                        </a:lnSpc>
                        <a:buNone/>
                      </a:pPr>
                      <a:r>
                        <a:rPr lang="en-US" sz="1600" b="1">
                          <a:latin typeface="思源黑体 CN Normal" panose="020B0400000000000000" pitchFamily="34" charset="-122"/>
                          <a:ea typeface="思源黑体 CN Normal" panose="020B0400000000000000" pitchFamily="34" charset="-122"/>
                          <a:cs typeface="宋体" panose="02010600030101010101" pitchFamily="2" charset="-122"/>
                        </a:rPr>
                        <a:t>就业项目</a:t>
                      </a:r>
                      <a:endParaRPr lang="en-US"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00000"/>
                        </a:lnSpc>
                        <a:buNone/>
                      </a:pPr>
                      <a:r>
                        <a:rPr lang="zh-CN" altLang="en-US" sz="1600" b="1">
                          <a:latin typeface="思源黑体 CN Normal" panose="020B0400000000000000" pitchFamily="34" charset="-122"/>
                          <a:ea typeface="思源黑体 CN Normal" panose="020B0400000000000000" pitchFamily="34" charset="-122"/>
                          <a:cs typeface="宋体" panose="02010600030101010101" pitchFamily="2" charset="-122"/>
                        </a:rPr>
                        <a:t>项目内容</a:t>
                      </a:r>
                      <a:endParaRPr lang="zh-CN"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00000"/>
                        </a:lnSpc>
                        <a:buNone/>
                      </a:pPr>
                      <a:r>
                        <a:rPr lang="en-US" sz="1600" b="1">
                          <a:latin typeface="思源黑体 CN Normal" panose="020B0400000000000000" pitchFamily="34" charset="-122"/>
                          <a:ea typeface="思源黑体 CN Normal" panose="020B0400000000000000" pitchFamily="34" charset="-122"/>
                          <a:cs typeface="宋体" panose="02010600030101010101" pitchFamily="2" charset="-122"/>
                        </a:rPr>
                        <a:t>就业政策</a:t>
                      </a:r>
                      <a:endParaRPr lang="en-US"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cap="flat">
                      <a:noFill/>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371340">
                <a:tc>
                  <a:txBody>
                    <a:bodyPr/>
                    <a:p>
                      <a:pPr indent="0" algn="ctr">
                        <a:lnSpc>
                          <a:spcPct val="150000"/>
                        </a:lnSpc>
                        <a:buNone/>
                      </a:pPr>
                      <a:r>
                        <a:rPr lang="zh-CN"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大学生村官</a:t>
                      </a:r>
                      <a:endParaRPr lang="zh-CN"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alt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选聘高校毕业生到村任职工作</a:t>
                      </a:r>
                      <a:endParaRPr lang="en-US" alt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342900" indent="-342900">
                        <a:lnSpc>
                          <a:spcPct val="150000"/>
                        </a:lnSpc>
                        <a:buFont typeface="+mj-lt"/>
                        <a:buAutoNum type="arabicPeriod"/>
                      </a:pPr>
                      <a:r>
                        <a:rPr 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新聘任大学生村官补贴标准按专科2000元每月，本科2200元每月、研究生2600元每月，并随之同步提高。在艰苦边远地区工作的，按规定发放艰苦边远地区津贴。</a:t>
                      </a: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r>
                        <a:rPr 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大学生村官聘用期间，按照当地对事业单位的规定，参加相应社会保险，并办理重大疾病、人身意外伤害商业保险。</a:t>
                      </a: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r>
                        <a:rPr 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符合国家学费补偿和助学贷款代偿政策规定、聘期考核合格的大学生村官，其学费和国家助学贷款由财政补偿和代偿。</a:t>
                      </a: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r>
                        <a:rPr 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a:t>
                      </a: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txBody>
                  <a:tcPr marL="68580" marR="68580" marT="0" marB="0" vert="horz" anchor="t">
                    <a:lnL w="12700" cap="flat" cmpd="sng">
                      <a:solidFill>
                        <a:srgbClr val="080000"/>
                      </a:solidFill>
                      <a:prstDash val="solid"/>
                      <a:headEnd type="none" w="med" len="med"/>
                      <a:tailEnd type="none" w="med" len="med"/>
                    </a:lnL>
                    <a:lnR cap="flat">
                      <a:noFill/>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ustDataLst>
      <p:tags r:id="rId3"/>
    </p:custDataLst>
  </p:cSld>
  <p:clrMapOvr>
    <a:masterClrMapping/>
  </p:clrMapOvr>
  <p:transition spd="slow"/>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rPr>
              <a:t>基层就业项目及政策</a:t>
            </a:r>
            <a:endPar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aphicFrame>
        <p:nvGraphicFramePr>
          <p:cNvPr id="7" name="表格 6"/>
          <p:cNvGraphicFramePr/>
          <p:nvPr>
            <p:custDataLst>
              <p:tags r:id="rId2"/>
            </p:custDataLst>
          </p:nvPr>
        </p:nvGraphicFramePr>
        <p:xfrm>
          <a:off x="1023620" y="1375283"/>
          <a:ext cx="10142855" cy="4763770"/>
        </p:xfrm>
        <a:graphic>
          <a:graphicData uri="http://schemas.openxmlformats.org/drawingml/2006/table">
            <a:tbl>
              <a:tblPr firstRow="1" bandRow="1">
                <a:tableStyleId>{5940675A-B579-460E-94D1-54222C63F5DA}</a:tableStyleId>
              </a:tblPr>
              <a:tblGrid>
                <a:gridCol w="1212215"/>
                <a:gridCol w="1267460"/>
                <a:gridCol w="7663180"/>
              </a:tblGrid>
              <a:tr h="392430">
                <a:tc>
                  <a:txBody>
                    <a:bodyPr/>
                    <a:p>
                      <a:pPr indent="0" algn="ctr">
                        <a:lnSpc>
                          <a:spcPct val="100000"/>
                        </a:lnSpc>
                        <a:buNone/>
                      </a:pPr>
                      <a:r>
                        <a:rPr lang="en-US" sz="1600" b="1">
                          <a:latin typeface="思源黑体 CN Normal" panose="020B0400000000000000" pitchFamily="34" charset="-122"/>
                          <a:ea typeface="思源黑体 CN Normal" panose="020B0400000000000000" pitchFamily="34" charset="-122"/>
                          <a:cs typeface="宋体" panose="02010600030101010101" pitchFamily="2" charset="-122"/>
                        </a:rPr>
                        <a:t>就业项目</a:t>
                      </a:r>
                      <a:endParaRPr lang="en-US"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00000"/>
                        </a:lnSpc>
                        <a:buNone/>
                      </a:pPr>
                      <a:r>
                        <a:rPr lang="zh-CN" altLang="en-US" sz="1600" b="1">
                          <a:latin typeface="思源黑体 CN Normal" panose="020B0400000000000000" pitchFamily="34" charset="-122"/>
                          <a:ea typeface="思源黑体 CN Normal" panose="020B0400000000000000" pitchFamily="34" charset="-122"/>
                          <a:cs typeface="宋体" panose="02010600030101010101" pitchFamily="2" charset="-122"/>
                        </a:rPr>
                        <a:t>项目内容</a:t>
                      </a:r>
                      <a:endParaRPr lang="zh-CN"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00000"/>
                        </a:lnSpc>
                        <a:buNone/>
                      </a:pPr>
                      <a:r>
                        <a:rPr lang="en-US" sz="1600" b="1">
                          <a:latin typeface="思源黑体 CN Normal" panose="020B0400000000000000" pitchFamily="34" charset="-122"/>
                          <a:ea typeface="思源黑体 CN Normal" panose="020B0400000000000000" pitchFamily="34" charset="-122"/>
                          <a:cs typeface="宋体" panose="02010600030101010101" pitchFamily="2" charset="-122"/>
                        </a:rPr>
                        <a:t>就业政策</a:t>
                      </a:r>
                      <a:endParaRPr lang="en-US" altLang="en-US" sz="1600" b="1">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cap="flat">
                      <a:noFill/>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371340">
                <a:tc>
                  <a:txBody>
                    <a:bodyPr/>
                    <a:p>
                      <a:pPr indent="0" algn="ctr">
                        <a:lnSpc>
                          <a:spcPct val="150000"/>
                        </a:lnSpc>
                        <a:buNone/>
                      </a:pPr>
                      <a:r>
                        <a:rPr lang="zh-CN"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rPr>
                        <a:t>特岗计划</a:t>
                      </a:r>
                      <a:endParaRPr lang="zh-CN"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alt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到“两基”攻坚县农村义务教育阶段学校任教</a:t>
                      </a:r>
                      <a:endParaRPr lang="en-US" alt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endParaRPr>
                    </a:p>
                  </a:txBody>
                  <a:tcPr marL="68580" marR="68580" marT="0" marB="0" vert="horz" anchor="ctr" anchorCtr="0">
                    <a:lnL>
                      <a:noFill/>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342900" indent="-342900">
                        <a:lnSpc>
                          <a:spcPct val="150000"/>
                        </a:lnSpc>
                        <a:buFont typeface="+mj-lt"/>
                        <a:buAutoNum type="arabicPeriod"/>
                      </a:pPr>
                      <a:endParaRPr 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endParaRPr>
                    </a:p>
                    <a:p>
                      <a:pPr marL="342900" indent="-342900">
                        <a:lnSpc>
                          <a:spcPct val="150000"/>
                        </a:lnSpc>
                        <a:buFont typeface="+mj-lt"/>
                        <a:buAutoNum type="arabicPeriod"/>
                      </a:pPr>
                      <a:r>
                        <a:rPr 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三年聘任期间：①执行国家统一的工资制度和标准。与当地正式老师享有同等待遇，绩效工资不足的部分由地方财政解决。②津贴补由各地根据当地同等条件公办教师收入和中央补助水平综合确定。提供必要的交通补助、体检费和按规定纳入当地社会保障体系，享受相应社会保障待遇，政府不安排商业保险。</a:t>
                      </a: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endParaRPr 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p>
                      <a:pPr marL="342900" indent="-342900">
                        <a:lnSpc>
                          <a:spcPct val="150000"/>
                        </a:lnSpc>
                        <a:buFont typeface="+mj-lt"/>
                        <a:buAutoNum type="arabicPeriod"/>
                      </a:pPr>
                      <a:r>
                        <a:rPr lang="en-US" sz="1600">
                          <a:latin typeface="思源黑体 CN Normal" panose="020B0400000000000000" pitchFamily="34" charset="-122"/>
                          <a:ea typeface="思源黑体 CN Normal" panose="020B0400000000000000" pitchFamily="34" charset="-122"/>
                          <a:cs typeface="思源黑体 CN Normal" panose="020B0400000000000000" pitchFamily="34" charset="-122"/>
                          <a:sym typeface="+mn-ea"/>
                        </a:rPr>
                        <a:t>三年聘任期满后：①鼓励期满后继续从事农村教育事业。对愿意留在当地学校的，当地政府要负责落实工作岗位，纳入教师编制工资发放纳入当地财政统发范围。②重新择业的，各地要为其重新选择工作岗位提供方便条件和必要帮助。③可推荐免试攻读教育硕士。</a:t>
                      </a:r>
                      <a:endParaRPr lang="en-US" altLang="en-US" sz="1600" b="0">
                        <a:latin typeface="思源黑体 CN Normal" panose="020B0400000000000000" pitchFamily="34" charset="-122"/>
                        <a:ea typeface="思源黑体 CN Normal" panose="020B0400000000000000" pitchFamily="34" charset="-122"/>
                        <a:cs typeface="思源黑体 CN Normal" panose="020B0400000000000000" pitchFamily="34" charset="-122"/>
                      </a:endParaRPr>
                    </a:p>
                  </a:txBody>
                  <a:tcPr marL="68580" marR="68580" marT="0" marB="0" vert="horz" anchor="t">
                    <a:lnL w="12700" cap="flat" cmpd="sng">
                      <a:solidFill>
                        <a:srgbClr val="080000"/>
                      </a:solidFill>
                      <a:prstDash val="solid"/>
                      <a:headEnd type="none" w="med" len="med"/>
                      <a:tailEnd type="none" w="med" len="med"/>
                    </a:lnL>
                    <a:lnR cap="flat">
                      <a:noFill/>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ustDataLst>
      <p:tags r:id="rId3"/>
    </p:custDataLst>
  </p:cSld>
  <p:clrMapOvr>
    <a:masterClrMapping/>
  </p:clrMapOvr>
  <p:transition spd="slow"/>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rPr>
              <a:t>参军入伍项目及政策</a:t>
            </a:r>
            <a:endPar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6" name="文本框 5"/>
          <p:cNvSpPr txBox="1"/>
          <p:nvPr/>
        </p:nvSpPr>
        <p:spPr>
          <a:xfrm>
            <a:off x="1270635" y="3014980"/>
            <a:ext cx="4497705" cy="1014730"/>
          </a:xfrm>
          <a:prstGeom prst="rect">
            <a:avLst/>
          </a:prstGeom>
          <a:noFill/>
        </p:spPr>
        <p:txBody>
          <a:bodyPr wrap="square" rtlCol="0">
            <a:spAutoFit/>
          </a:bodyPr>
          <a:p>
            <a:pPr algn="just">
              <a:lnSpc>
                <a:spcPct val="150000"/>
              </a:lnSpc>
            </a:pPr>
            <a:r>
              <a:rPr lang="zh-CN" altLang="en-US" sz="2000">
                <a:latin typeface="思源黑体 Normal" panose="020B0400000000000000" charset="-122"/>
                <a:ea typeface="思源黑体 Normal" panose="020B0400000000000000" charset="-122"/>
              </a:rPr>
              <a:t>大学生入伍指部队每年从在校大学生和大学毕业生中招收义务兵。</a:t>
            </a:r>
            <a:endParaRPr lang="zh-CN" altLang="en-US" sz="2000">
              <a:latin typeface="思源黑体 Normal" panose="020B0400000000000000" charset="-122"/>
              <a:ea typeface="思源黑体 Normal" panose="020B0400000000000000" charset="-122"/>
            </a:endParaRPr>
          </a:p>
        </p:txBody>
      </p:sp>
      <p:pic>
        <p:nvPicPr>
          <p:cNvPr id="7" name="图片 6" descr="千库网_七一红色军人png素材_元素编号12275176"/>
          <p:cNvPicPr>
            <a:picLocks noChangeAspect="1"/>
          </p:cNvPicPr>
          <p:nvPr/>
        </p:nvPicPr>
        <p:blipFill>
          <a:blip r:embed="rId2"/>
          <a:stretch>
            <a:fillRect/>
          </a:stretch>
        </p:blipFill>
        <p:spPr>
          <a:xfrm flipH="1">
            <a:off x="6182360" y="821690"/>
            <a:ext cx="5519420" cy="5519420"/>
          </a:xfrm>
          <a:prstGeom prst="rect">
            <a:avLst/>
          </a:prstGeom>
        </p:spPr>
      </p:pic>
      <p:sp>
        <p:nvSpPr>
          <p:cNvPr id="8" name="矩形 7"/>
          <p:cNvSpPr/>
          <p:nvPr/>
        </p:nvSpPr>
        <p:spPr>
          <a:xfrm>
            <a:off x="878205" y="2078990"/>
            <a:ext cx="5116195" cy="3004820"/>
          </a:xfrm>
          <a:prstGeom prst="rect">
            <a:avLst/>
          </a:prstGeom>
          <a:noFill/>
          <a:ln>
            <a:solidFill>
              <a:schemeClr val="bg1">
                <a:lumMod val="95000"/>
              </a:schemeClr>
            </a:solidFill>
          </a:ln>
          <a:effectLst>
            <a:outerShdw blurRad="50800" dist="38100" dir="8100000" algn="tr" rotWithShape="0">
              <a:prstClr val="black">
                <a:alpha val="40000"/>
              </a:prstClr>
            </a:outerShdw>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3"/>
    </p:custDataLst>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rPr>
              <a:t>参军入伍项目及政策</a:t>
            </a:r>
            <a:endPar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文本框 3"/>
          <p:cNvSpPr txBox="1"/>
          <p:nvPr/>
        </p:nvSpPr>
        <p:spPr>
          <a:xfrm>
            <a:off x="4790440" y="1656080"/>
            <a:ext cx="7040880" cy="4799965"/>
          </a:xfrm>
          <a:prstGeom prst="rect">
            <a:avLst/>
          </a:prstGeom>
          <a:noFill/>
        </p:spPr>
        <p:txBody>
          <a:bodyPr wrap="square" rtlCol="0">
            <a:spAutoFit/>
          </a:bodyPr>
          <a:p>
            <a:pPr marL="342900" indent="-342900" algn="l">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设立“退役大学生士兵”专项硕士研究生招生计划。</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将高校在校生（含高校新生）服兵役情况纳入推免生遴选指标体系。</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将考研加分范围扩大至高校在校生（含高校新生）。</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退役大学生士兵专升本实行招生计划单列。</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复学（入学）政策。</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放宽退役大学生士兵复学转专业限制。</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考试升学加分。</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高职（专科）升学。</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免修军事技能。</a:t>
            </a:r>
            <a:endParaRPr lang="zh-CN" altLang="en-US" sz="1700">
              <a:latin typeface="思源黑体 Normal" panose="020B0400000000000000" charset="-122"/>
              <a:ea typeface="思源黑体 Normal" panose="020B0400000000000000" charset="-122"/>
              <a:cs typeface="思源黑体 Normal" panose="020B0400000000000000" charset="-122"/>
            </a:endParaRPr>
          </a:p>
        </p:txBody>
      </p:sp>
      <p:pic>
        <p:nvPicPr>
          <p:cNvPr id="7" name="图片 6" descr="千库网_建军节海陆空军人敬礼_元素编号12843903"/>
          <p:cNvPicPr>
            <a:picLocks noChangeAspect="1"/>
          </p:cNvPicPr>
          <p:nvPr/>
        </p:nvPicPr>
        <p:blipFill>
          <a:blip r:embed="rId2"/>
          <a:stretch>
            <a:fillRect/>
          </a:stretch>
        </p:blipFill>
        <p:spPr>
          <a:xfrm>
            <a:off x="413385" y="2000250"/>
            <a:ext cx="4434840" cy="4434840"/>
          </a:xfrm>
          <a:prstGeom prst="rect">
            <a:avLst/>
          </a:prstGeom>
        </p:spPr>
      </p:pic>
      <p:sp>
        <p:nvSpPr>
          <p:cNvPr id="5" name="文本框 4"/>
          <p:cNvSpPr txBox="1"/>
          <p:nvPr/>
        </p:nvSpPr>
        <p:spPr>
          <a:xfrm>
            <a:off x="4136390" y="1150620"/>
            <a:ext cx="3919220" cy="398780"/>
          </a:xfrm>
          <a:prstGeom prst="rect">
            <a:avLst/>
          </a:prstGeom>
          <a:noFill/>
        </p:spPr>
        <p:txBody>
          <a:bodyPr wrap="square" rtlCol="0">
            <a:spAutoFit/>
          </a:bodyPr>
          <a:p>
            <a:pPr algn="ctr"/>
            <a:r>
              <a:rPr lang="zh-CN" altLang="en-US" sz="2000">
                <a:solidFill>
                  <a:srgbClr val="C00000"/>
                </a:solidFill>
                <a:latin typeface="思源黑体 Normal" panose="020B0400000000000000" charset="-122"/>
                <a:ea typeface="思源黑体 Normal" panose="020B0400000000000000" charset="-122"/>
                <a:cs typeface="思源黑体 Normal" panose="020B0400000000000000" charset="-122"/>
                <a:sym typeface="+mn-ea"/>
              </a:rPr>
              <a:t>退役后入学优惠</a:t>
            </a:r>
            <a:endParaRPr lang="zh-CN" altLang="en-US" sz="2000">
              <a:solidFill>
                <a:srgbClr val="C00000"/>
              </a:solidFill>
              <a:latin typeface="思源黑体 Normal" panose="020B0400000000000000" charset="-122"/>
              <a:ea typeface="思源黑体 Normal" panose="020B0400000000000000" charset="-122"/>
              <a:cs typeface="思源黑体 Normal" panose="020B0400000000000000" charset="-122"/>
              <a:sym typeface="+mn-ea"/>
            </a:endParaRPr>
          </a:p>
        </p:txBody>
      </p:sp>
    </p:spTree>
    <p:custDataLst>
      <p:tags r:id="rId3"/>
    </p:custData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3976393" y="634261"/>
            <a:ext cx="4243743" cy="612000"/>
          </a:xfrm>
          <a:prstGeom prst="roundRect">
            <a:avLst/>
          </a:prstGeom>
          <a:solidFill>
            <a:srgbClr val="D4DD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6" name="文本框 5"/>
          <p:cNvSpPr txBox="1"/>
          <p:nvPr/>
        </p:nvSpPr>
        <p:spPr>
          <a:xfrm>
            <a:off x="4541169" y="614938"/>
            <a:ext cx="3103245" cy="583565"/>
          </a:xfrm>
          <a:prstGeom prst="rect">
            <a:avLst/>
          </a:prstGeom>
          <a:noFill/>
        </p:spPr>
        <p:txBody>
          <a:bodyPr wrap="none" rtlCol="0">
            <a:spAutoFit/>
          </a:bodyPr>
          <a:lstStyle/>
          <a:p>
            <a:pPr algn="ctr"/>
            <a:r>
              <a:rPr lang="zh-CN" altLang="en-US" sz="3200" dirty="0" smtClean="0">
                <a:solidFill>
                  <a:schemeClr val="tx1"/>
                </a:solidFill>
                <a:effectLst/>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rPr>
              <a:t>本章内容</a:t>
            </a:r>
            <a:r>
              <a:rPr lang="en-US" altLang="zh-CN" sz="2000" dirty="0" smtClean="0">
                <a:solidFill>
                  <a:schemeClr val="tx1"/>
                </a:solidFill>
                <a:effectLst/>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rPr>
              <a:t>CONTENTS</a:t>
            </a:r>
            <a:endParaRPr lang="en-US" altLang="zh-CN" sz="2000" dirty="0" smtClean="0">
              <a:solidFill>
                <a:schemeClr val="tx1"/>
              </a:solidFill>
              <a:effectLst/>
              <a:latin typeface="思源黑体 Normal" panose="020B0400000000000000" charset="-122"/>
              <a:ea typeface="思源黑体 Normal" panose="020B0400000000000000" charset="-122"/>
              <a:cs typeface="思源黑体 Normal" panose="020B0400000000000000" charset="-122"/>
              <a:sym typeface="思源黑体 CN Normal" panose="020B0400000000000000" pitchFamily="34" charset="-122"/>
            </a:endParaRPr>
          </a:p>
        </p:txBody>
      </p:sp>
      <p:sp>
        <p:nvSpPr>
          <p:cNvPr id="119" name="圆角矩形 118"/>
          <p:cNvSpPr/>
          <p:nvPr/>
        </p:nvSpPr>
        <p:spPr>
          <a:xfrm>
            <a:off x="876716" y="2437101"/>
            <a:ext cx="2376000" cy="2988000"/>
          </a:xfrm>
          <a:prstGeom prst="roundRect">
            <a:avLst>
              <a:gd name="adj" fmla="val 4935"/>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400" dirty="0">
              <a:latin typeface="微软雅黑" panose="020B0503020204020204" charset="-122"/>
              <a:ea typeface="微软雅黑" panose="020B0503020204020204" charset="-122"/>
            </a:endParaRPr>
          </a:p>
        </p:txBody>
      </p:sp>
      <p:sp>
        <p:nvSpPr>
          <p:cNvPr id="124" name="Rectangle 10"/>
          <p:cNvSpPr>
            <a:spLocks noChangeArrowheads="1"/>
          </p:cNvSpPr>
          <p:nvPr/>
        </p:nvSpPr>
        <p:spPr bwMode="auto">
          <a:xfrm>
            <a:off x="1182443" y="4168485"/>
            <a:ext cx="1768586" cy="4616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50000"/>
              </a:lnSpc>
              <a:spcBef>
                <a:spcPct val="0"/>
              </a:spcBef>
              <a:spcAft>
                <a:spcPct val="0"/>
              </a:spcAft>
              <a:buClrTx/>
              <a:buSzTx/>
              <a:buFontTx/>
              <a:buNone/>
            </a:pPr>
            <a:r>
              <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rPr>
              <a:t>宏观就业形势</a:t>
            </a:r>
            <a:endPar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endParaRPr>
          </a:p>
        </p:txBody>
      </p:sp>
      <p:sp>
        <p:nvSpPr>
          <p:cNvPr id="133" name="椭圆 132"/>
          <p:cNvSpPr/>
          <p:nvPr/>
        </p:nvSpPr>
        <p:spPr>
          <a:xfrm>
            <a:off x="1684599" y="3013295"/>
            <a:ext cx="720000" cy="72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solidFill>
                  <a:schemeClr val="tx1"/>
                </a:solidFill>
                <a:latin typeface="思源黑体 Normal" panose="020B0400000000000000" charset="-122"/>
                <a:ea typeface="思源黑体 Normal" panose="020B0400000000000000" charset="-122"/>
              </a:rPr>
              <a:t>1</a:t>
            </a:r>
            <a:endParaRPr lang="en-US" altLang="zh-CN" sz="2400" dirty="0" smtClean="0">
              <a:solidFill>
                <a:schemeClr val="tx1"/>
              </a:solidFill>
              <a:latin typeface="思源黑体 Normal" panose="020B0400000000000000" charset="-122"/>
              <a:ea typeface="思源黑体 Normal" panose="020B0400000000000000" charset="-122"/>
            </a:endParaRPr>
          </a:p>
        </p:txBody>
      </p:sp>
      <p:sp>
        <p:nvSpPr>
          <p:cNvPr id="151" name="圆角矩形 150"/>
          <p:cNvSpPr/>
          <p:nvPr/>
        </p:nvSpPr>
        <p:spPr>
          <a:xfrm>
            <a:off x="3554425" y="2437101"/>
            <a:ext cx="2376000" cy="2988000"/>
          </a:xfrm>
          <a:prstGeom prst="roundRect">
            <a:avLst>
              <a:gd name="adj" fmla="val 4935"/>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400" dirty="0">
              <a:latin typeface="微软雅黑" panose="020B0503020204020204" charset="-122"/>
              <a:ea typeface="微软雅黑" panose="020B0503020204020204" charset="-122"/>
            </a:endParaRPr>
          </a:p>
        </p:txBody>
      </p:sp>
      <p:sp>
        <p:nvSpPr>
          <p:cNvPr id="152" name="Rectangle 10"/>
          <p:cNvSpPr>
            <a:spLocks noChangeArrowheads="1"/>
          </p:cNvSpPr>
          <p:nvPr/>
        </p:nvSpPr>
        <p:spPr bwMode="auto">
          <a:xfrm>
            <a:off x="3768725" y="4168775"/>
            <a:ext cx="1947545" cy="4616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p>
            <a:pPr algn="ctr" defTabSz="914400" eaLnBrk="0" fontAlgn="base" hangingPunct="0">
              <a:lnSpc>
                <a:spcPct val="150000"/>
              </a:lnSpc>
              <a:spcBef>
                <a:spcPct val="0"/>
              </a:spcBef>
              <a:spcAft>
                <a:spcPct val="0"/>
              </a:spcAft>
            </a:pPr>
            <a:r>
              <a:rPr lang="zh-CN" altLang="en-US" sz="20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rPr>
              <a:t>我国的就业政策</a:t>
            </a:r>
            <a:endParaRPr lang="zh-CN" altLang="en-US" sz="20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endParaRPr>
          </a:p>
        </p:txBody>
      </p:sp>
      <p:sp>
        <p:nvSpPr>
          <p:cNvPr id="154" name="椭圆 153"/>
          <p:cNvSpPr/>
          <p:nvPr/>
        </p:nvSpPr>
        <p:spPr>
          <a:xfrm>
            <a:off x="4362308" y="3013295"/>
            <a:ext cx="720000" cy="72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solidFill>
                  <a:schemeClr val="tx1"/>
                </a:solidFill>
                <a:latin typeface="思源黑体 Normal" panose="020B0400000000000000" charset="-122"/>
                <a:ea typeface="思源黑体 Normal" panose="020B0400000000000000" charset="-122"/>
              </a:rPr>
              <a:t>2</a:t>
            </a:r>
            <a:endParaRPr lang="en-US" altLang="zh-CN" sz="2400" dirty="0" smtClean="0">
              <a:solidFill>
                <a:schemeClr val="tx1"/>
              </a:solidFill>
              <a:latin typeface="思源黑体 Normal" panose="020B0400000000000000" charset="-122"/>
              <a:ea typeface="思源黑体 Normal" panose="020B0400000000000000" charset="-122"/>
            </a:endParaRPr>
          </a:p>
        </p:txBody>
      </p:sp>
      <p:sp>
        <p:nvSpPr>
          <p:cNvPr id="163" name="圆角矩形 162"/>
          <p:cNvSpPr/>
          <p:nvPr/>
        </p:nvSpPr>
        <p:spPr>
          <a:xfrm>
            <a:off x="6251184" y="2437101"/>
            <a:ext cx="2376000" cy="2988000"/>
          </a:xfrm>
          <a:prstGeom prst="roundRect">
            <a:avLst>
              <a:gd name="adj" fmla="val 4935"/>
            </a:avLst>
          </a:prstGeom>
          <a:solidFill>
            <a:srgbClr val="2438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400" dirty="0">
              <a:latin typeface="微软雅黑" panose="020B0503020204020204" charset="-122"/>
              <a:ea typeface="微软雅黑" panose="020B0503020204020204" charset="-122"/>
            </a:endParaRPr>
          </a:p>
        </p:txBody>
      </p:sp>
      <p:sp>
        <p:nvSpPr>
          <p:cNvPr id="164" name="Rectangle 10"/>
          <p:cNvSpPr>
            <a:spLocks noChangeArrowheads="1"/>
          </p:cNvSpPr>
          <p:nvPr/>
        </p:nvSpPr>
        <p:spPr bwMode="auto">
          <a:xfrm>
            <a:off x="6414770" y="3985605"/>
            <a:ext cx="2070100" cy="923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50000"/>
              </a:lnSpc>
              <a:spcBef>
                <a:spcPct val="0"/>
              </a:spcBef>
              <a:spcAft>
                <a:spcPct val="0"/>
              </a:spcAft>
              <a:buClrTx/>
              <a:buSzTx/>
              <a:buFontTx/>
              <a:buNone/>
            </a:pPr>
            <a:r>
              <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rPr>
              <a:t>就业制度与用人</a:t>
            </a:r>
            <a:endPar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endParaRPr>
          </a:p>
          <a:p>
            <a:pPr marL="0" marR="0" lvl="0" indent="0" algn="ctr" defTabSz="914400" rtl="0" eaLnBrk="0" fontAlgn="base" latinLnBrk="0" hangingPunct="0">
              <a:lnSpc>
                <a:spcPct val="150000"/>
              </a:lnSpc>
              <a:spcBef>
                <a:spcPct val="0"/>
              </a:spcBef>
              <a:spcAft>
                <a:spcPct val="0"/>
              </a:spcAft>
              <a:buClrTx/>
              <a:buSzTx/>
              <a:buFontTx/>
              <a:buNone/>
            </a:pPr>
            <a:r>
              <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rPr>
              <a:t>制度</a:t>
            </a:r>
            <a:endParaRPr kumimoji="0" lang="zh-CN" altLang="en-US" sz="2000" i="0" u="none" strike="noStrike" cap="none" normalizeH="0" baseline="0" dirty="0">
              <a:ln>
                <a:noFill/>
              </a:ln>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endParaRPr>
          </a:p>
        </p:txBody>
      </p:sp>
      <p:sp>
        <p:nvSpPr>
          <p:cNvPr id="166" name="椭圆 165"/>
          <p:cNvSpPr/>
          <p:nvPr/>
        </p:nvSpPr>
        <p:spPr>
          <a:xfrm>
            <a:off x="7059067" y="3013295"/>
            <a:ext cx="720000" cy="72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solidFill>
                  <a:schemeClr val="tx1"/>
                </a:solidFill>
                <a:latin typeface="思源黑体 Normal" panose="020B0400000000000000" charset="-122"/>
                <a:ea typeface="思源黑体 Normal" panose="020B0400000000000000" charset="-122"/>
              </a:rPr>
              <a:t>3</a:t>
            </a:r>
            <a:endParaRPr lang="en-US" altLang="zh-CN" sz="2400" dirty="0" smtClean="0">
              <a:solidFill>
                <a:schemeClr val="tx1"/>
              </a:solidFill>
              <a:latin typeface="思源黑体 Normal" panose="020B0400000000000000" charset="-122"/>
              <a:ea typeface="思源黑体 Normal" panose="020B0400000000000000" charset="-122"/>
            </a:endParaRPr>
          </a:p>
        </p:txBody>
      </p:sp>
      <p:sp>
        <p:nvSpPr>
          <p:cNvPr id="2" name="圆角矩形 1"/>
          <p:cNvSpPr/>
          <p:nvPr/>
        </p:nvSpPr>
        <p:spPr>
          <a:xfrm>
            <a:off x="8913190" y="2436466"/>
            <a:ext cx="2376000" cy="2988000"/>
          </a:xfrm>
          <a:prstGeom prst="roundRect">
            <a:avLst>
              <a:gd name="adj" fmla="val 4935"/>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30000"/>
              </a:lnSpc>
            </a:pPr>
            <a:endParaRPr lang="zh-CN" altLang="en-US" sz="1400" dirty="0">
              <a:latin typeface="微软雅黑" panose="020B0503020204020204" charset="-122"/>
              <a:ea typeface="微软雅黑" panose="020B0503020204020204" charset="-122"/>
            </a:endParaRPr>
          </a:p>
        </p:txBody>
      </p:sp>
      <p:sp>
        <p:nvSpPr>
          <p:cNvPr id="3" name="Rectangle 10"/>
          <p:cNvSpPr>
            <a:spLocks noChangeArrowheads="1"/>
          </p:cNvSpPr>
          <p:nvPr/>
        </p:nvSpPr>
        <p:spPr bwMode="auto">
          <a:xfrm>
            <a:off x="9218917" y="3985605"/>
            <a:ext cx="1768586" cy="923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p>
            <a:pPr algn="ctr" defTabSz="914400" eaLnBrk="0" fontAlgn="base" hangingPunct="0">
              <a:lnSpc>
                <a:spcPct val="150000"/>
              </a:lnSpc>
              <a:spcBef>
                <a:spcPct val="0"/>
              </a:spcBef>
              <a:spcAft>
                <a:spcPct val="0"/>
              </a:spcAft>
            </a:pPr>
            <a:r>
              <a:rPr lang="zh-CN" altLang="en-US" sz="20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rPr>
              <a:t>就业项目及其政策</a:t>
            </a:r>
            <a:endParaRPr lang="zh-CN" altLang="en-US" sz="2000" dirty="0">
              <a:solidFill>
                <a:schemeClr val="bg1"/>
              </a:solidFill>
              <a:effectLst>
                <a:outerShdw blurRad="38100" dist="38100" dir="2700000" algn="tl">
                  <a:srgbClr val="000000">
                    <a:alpha val="43137"/>
                  </a:srgbClr>
                </a:outerShdw>
              </a:effectLst>
              <a:latin typeface="思源黑体 Normal" panose="020B0400000000000000" charset="-122"/>
              <a:ea typeface="思源黑体 Normal" panose="020B0400000000000000" charset="-122"/>
              <a:sym typeface="字魂58号-创中黑" panose="00000500000000000000" pitchFamily="2" charset="-122"/>
            </a:endParaRPr>
          </a:p>
        </p:txBody>
      </p:sp>
      <p:sp>
        <p:nvSpPr>
          <p:cNvPr id="4" name="椭圆 3"/>
          <p:cNvSpPr/>
          <p:nvPr/>
        </p:nvSpPr>
        <p:spPr>
          <a:xfrm>
            <a:off x="9721073" y="3012660"/>
            <a:ext cx="720000" cy="72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dirty="0" smtClean="0">
                <a:solidFill>
                  <a:schemeClr val="tx1"/>
                </a:solidFill>
                <a:latin typeface="思源黑体 Normal" panose="020B0400000000000000" charset="-122"/>
                <a:ea typeface="思源黑体 Normal" panose="020B0400000000000000" charset="-122"/>
              </a:rPr>
              <a:t>4</a:t>
            </a:r>
            <a:endParaRPr lang="en-US" altLang="zh-CN" sz="2400" dirty="0" smtClean="0">
              <a:solidFill>
                <a:schemeClr val="tx1"/>
              </a:solidFill>
              <a:latin typeface="思源黑体 Normal" panose="020B0400000000000000" charset="-122"/>
              <a:ea typeface="思源黑体 Normal" panose="020B0400000000000000"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9"/>
                                        </p:tgtEl>
                                        <p:attrNameLst>
                                          <p:attrName>style.visibility</p:attrName>
                                        </p:attrNameLst>
                                      </p:cBhvr>
                                      <p:to>
                                        <p:strVal val="visible"/>
                                      </p:to>
                                    </p:set>
                                    <p:animEffect transition="in" filter="fade">
                                      <p:cBhvr>
                                        <p:cTn id="7" dur="500"/>
                                        <p:tgtEl>
                                          <p:spTgt spid="119"/>
                                        </p:tgtEl>
                                      </p:cBhvr>
                                    </p:animEffect>
                                  </p:childTnLst>
                                </p:cTn>
                              </p:par>
                            </p:childTnLst>
                          </p:cTn>
                        </p:par>
                        <p:par>
                          <p:cTn id="8" fill="hold">
                            <p:stCondLst>
                              <p:cond delay="500"/>
                            </p:stCondLst>
                            <p:childTnLst>
                              <p:par>
                                <p:cTn id="9" presetID="49" presetClass="entr" presetSubtype="0" decel="100000" fill="hold" grpId="0" nodeType="afterEffect">
                                  <p:stCondLst>
                                    <p:cond delay="0"/>
                                  </p:stCondLst>
                                  <p:childTnLst>
                                    <p:set>
                                      <p:cBhvr>
                                        <p:cTn id="10" dur="1" fill="hold">
                                          <p:stCondLst>
                                            <p:cond delay="0"/>
                                          </p:stCondLst>
                                        </p:cTn>
                                        <p:tgtEl>
                                          <p:spTgt spid="133"/>
                                        </p:tgtEl>
                                        <p:attrNameLst>
                                          <p:attrName>style.visibility</p:attrName>
                                        </p:attrNameLst>
                                      </p:cBhvr>
                                      <p:to>
                                        <p:strVal val="visible"/>
                                      </p:to>
                                    </p:set>
                                    <p:anim calcmode="lin" valueType="num">
                                      <p:cBhvr>
                                        <p:cTn id="11" dur="500" fill="hold"/>
                                        <p:tgtEl>
                                          <p:spTgt spid="133"/>
                                        </p:tgtEl>
                                        <p:attrNameLst>
                                          <p:attrName>ppt_w</p:attrName>
                                        </p:attrNameLst>
                                      </p:cBhvr>
                                      <p:tavLst>
                                        <p:tav tm="0">
                                          <p:val>
                                            <p:fltVal val="0"/>
                                          </p:val>
                                        </p:tav>
                                        <p:tav tm="100000">
                                          <p:val>
                                            <p:strVal val="#ppt_w"/>
                                          </p:val>
                                        </p:tav>
                                      </p:tavLst>
                                    </p:anim>
                                    <p:anim calcmode="lin" valueType="num">
                                      <p:cBhvr>
                                        <p:cTn id="12" dur="500" fill="hold"/>
                                        <p:tgtEl>
                                          <p:spTgt spid="133"/>
                                        </p:tgtEl>
                                        <p:attrNameLst>
                                          <p:attrName>ppt_h</p:attrName>
                                        </p:attrNameLst>
                                      </p:cBhvr>
                                      <p:tavLst>
                                        <p:tav tm="0">
                                          <p:val>
                                            <p:fltVal val="0"/>
                                          </p:val>
                                        </p:tav>
                                        <p:tav tm="100000">
                                          <p:val>
                                            <p:strVal val="#ppt_h"/>
                                          </p:val>
                                        </p:tav>
                                      </p:tavLst>
                                    </p:anim>
                                    <p:anim calcmode="lin" valueType="num">
                                      <p:cBhvr>
                                        <p:cTn id="13" dur="500" fill="hold"/>
                                        <p:tgtEl>
                                          <p:spTgt spid="133"/>
                                        </p:tgtEl>
                                        <p:attrNameLst>
                                          <p:attrName>style.rotation</p:attrName>
                                        </p:attrNameLst>
                                      </p:cBhvr>
                                      <p:tavLst>
                                        <p:tav tm="0">
                                          <p:val>
                                            <p:fltVal val="360"/>
                                          </p:val>
                                        </p:tav>
                                        <p:tav tm="100000">
                                          <p:val>
                                            <p:fltVal val="0"/>
                                          </p:val>
                                        </p:tav>
                                      </p:tavLst>
                                    </p:anim>
                                    <p:animEffect transition="in" filter="fade">
                                      <p:cBhvr>
                                        <p:cTn id="14" dur="500"/>
                                        <p:tgtEl>
                                          <p:spTgt spid="133"/>
                                        </p:tgtEl>
                                      </p:cBhvr>
                                    </p:animEffect>
                                  </p:childTnLst>
                                </p:cTn>
                              </p:par>
                            </p:childTnLst>
                          </p:cTn>
                        </p:par>
                        <p:par>
                          <p:cTn id="15" fill="hold">
                            <p:stCondLst>
                              <p:cond delay="1000"/>
                            </p:stCondLst>
                            <p:childTnLst>
                              <p:par>
                                <p:cTn id="16" presetID="53" presetClass="entr" presetSubtype="16" fill="hold" grpId="0" nodeType="afterEffect">
                                  <p:stCondLst>
                                    <p:cond delay="0"/>
                                  </p:stCondLst>
                                  <p:iterate type="lt">
                                    <p:tmPct val="10000"/>
                                  </p:iterate>
                                  <p:childTnLst>
                                    <p:set>
                                      <p:cBhvr>
                                        <p:cTn id="17" dur="1" fill="hold">
                                          <p:stCondLst>
                                            <p:cond delay="0"/>
                                          </p:stCondLst>
                                        </p:cTn>
                                        <p:tgtEl>
                                          <p:spTgt spid="124"/>
                                        </p:tgtEl>
                                        <p:attrNameLst>
                                          <p:attrName>style.visibility</p:attrName>
                                        </p:attrNameLst>
                                      </p:cBhvr>
                                      <p:to>
                                        <p:strVal val="visible"/>
                                      </p:to>
                                    </p:set>
                                    <p:anim calcmode="lin" valueType="num">
                                      <p:cBhvr>
                                        <p:cTn id="18" dur="500" fill="hold"/>
                                        <p:tgtEl>
                                          <p:spTgt spid="124"/>
                                        </p:tgtEl>
                                        <p:attrNameLst>
                                          <p:attrName>ppt_w</p:attrName>
                                        </p:attrNameLst>
                                      </p:cBhvr>
                                      <p:tavLst>
                                        <p:tav tm="0">
                                          <p:val>
                                            <p:fltVal val="0"/>
                                          </p:val>
                                        </p:tav>
                                        <p:tav tm="100000">
                                          <p:val>
                                            <p:strVal val="#ppt_w"/>
                                          </p:val>
                                        </p:tav>
                                      </p:tavLst>
                                    </p:anim>
                                    <p:anim calcmode="lin" valueType="num">
                                      <p:cBhvr>
                                        <p:cTn id="19" dur="500" fill="hold"/>
                                        <p:tgtEl>
                                          <p:spTgt spid="124"/>
                                        </p:tgtEl>
                                        <p:attrNameLst>
                                          <p:attrName>ppt_h</p:attrName>
                                        </p:attrNameLst>
                                      </p:cBhvr>
                                      <p:tavLst>
                                        <p:tav tm="0">
                                          <p:val>
                                            <p:fltVal val="0"/>
                                          </p:val>
                                        </p:tav>
                                        <p:tav tm="100000">
                                          <p:val>
                                            <p:strVal val="#ppt_h"/>
                                          </p:val>
                                        </p:tav>
                                      </p:tavLst>
                                    </p:anim>
                                    <p:animEffect transition="in" filter="fade">
                                      <p:cBhvr>
                                        <p:cTn id="20" dur="500"/>
                                        <p:tgtEl>
                                          <p:spTgt spid="124"/>
                                        </p:tgtEl>
                                      </p:cBhvr>
                                    </p:animEffect>
                                  </p:childTnLst>
                                </p:cTn>
                              </p:par>
                            </p:childTnLst>
                          </p:cTn>
                        </p:par>
                        <p:par>
                          <p:cTn id="21" fill="hold">
                            <p:stCondLst>
                              <p:cond delay="1750"/>
                            </p:stCondLst>
                            <p:childTnLst>
                              <p:par>
                                <p:cTn id="22" presetID="10" presetClass="entr" presetSubtype="0" fill="hold" grpId="0" nodeType="afterEffect">
                                  <p:stCondLst>
                                    <p:cond delay="0"/>
                                  </p:stCondLst>
                                  <p:childTnLst>
                                    <p:set>
                                      <p:cBhvr>
                                        <p:cTn id="23" dur="1" fill="hold">
                                          <p:stCondLst>
                                            <p:cond delay="0"/>
                                          </p:stCondLst>
                                        </p:cTn>
                                        <p:tgtEl>
                                          <p:spTgt spid="151"/>
                                        </p:tgtEl>
                                        <p:attrNameLst>
                                          <p:attrName>style.visibility</p:attrName>
                                        </p:attrNameLst>
                                      </p:cBhvr>
                                      <p:to>
                                        <p:strVal val="visible"/>
                                      </p:to>
                                    </p:set>
                                    <p:animEffect transition="in" filter="fade">
                                      <p:cBhvr>
                                        <p:cTn id="24" dur="500"/>
                                        <p:tgtEl>
                                          <p:spTgt spid="151"/>
                                        </p:tgtEl>
                                      </p:cBhvr>
                                    </p:animEffect>
                                  </p:childTnLst>
                                </p:cTn>
                              </p:par>
                            </p:childTnLst>
                          </p:cTn>
                        </p:par>
                        <p:par>
                          <p:cTn id="25" fill="hold">
                            <p:stCondLst>
                              <p:cond delay="2250"/>
                            </p:stCondLst>
                            <p:childTnLst>
                              <p:par>
                                <p:cTn id="26" presetID="49" presetClass="entr" presetSubtype="0" decel="100000" fill="hold" grpId="0" nodeType="afterEffect">
                                  <p:stCondLst>
                                    <p:cond delay="0"/>
                                  </p:stCondLst>
                                  <p:childTnLst>
                                    <p:set>
                                      <p:cBhvr>
                                        <p:cTn id="27" dur="1" fill="hold">
                                          <p:stCondLst>
                                            <p:cond delay="0"/>
                                          </p:stCondLst>
                                        </p:cTn>
                                        <p:tgtEl>
                                          <p:spTgt spid="154"/>
                                        </p:tgtEl>
                                        <p:attrNameLst>
                                          <p:attrName>style.visibility</p:attrName>
                                        </p:attrNameLst>
                                      </p:cBhvr>
                                      <p:to>
                                        <p:strVal val="visible"/>
                                      </p:to>
                                    </p:set>
                                    <p:anim calcmode="lin" valueType="num">
                                      <p:cBhvr>
                                        <p:cTn id="28" dur="500" fill="hold"/>
                                        <p:tgtEl>
                                          <p:spTgt spid="154"/>
                                        </p:tgtEl>
                                        <p:attrNameLst>
                                          <p:attrName>ppt_w</p:attrName>
                                        </p:attrNameLst>
                                      </p:cBhvr>
                                      <p:tavLst>
                                        <p:tav tm="0">
                                          <p:val>
                                            <p:fltVal val="0"/>
                                          </p:val>
                                        </p:tav>
                                        <p:tav tm="100000">
                                          <p:val>
                                            <p:strVal val="#ppt_w"/>
                                          </p:val>
                                        </p:tav>
                                      </p:tavLst>
                                    </p:anim>
                                    <p:anim calcmode="lin" valueType="num">
                                      <p:cBhvr>
                                        <p:cTn id="29" dur="500" fill="hold"/>
                                        <p:tgtEl>
                                          <p:spTgt spid="154"/>
                                        </p:tgtEl>
                                        <p:attrNameLst>
                                          <p:attrName>ppt_h</p:attrName>
                                        </p:attrNameLst>
                                      </p:cBhvr>
                                      <p:tavLst>
                                        <p:tav tm="0">
                                          <p:val>
                                            <p:fltVal val="0"/>
                                          </p:val>
                                        </p:tav>
                                        <p:tav tm="100000">
                                          <p:val>
                                            <p:strVal val="#ppt_h"/>
                                          </p:val>
                                        </p:tav>
                                      </p:tavLst>
                                    </p:anim>
                                    <p:anim calcmode="lin" valueType="num">
                                      <p:cBhvr>
                                        <p:cTn id="30" dur="500" fill="hold"/>
                                        <p:tgtEl>
                                          <p:spTgt spid="154"/>
                                        </p:tgtEl>
                                        <p:attrNameLst>
                                          <p:attrName>style.rotation</p:attrName>
                                        </p:attrNameLst>
                                      </p:cBhvr>
                                      <p:tavLst>
                                        <p:tav tm="0">
                                          <p:val>
                                            <p:fltVal val="360"/>
                                          </p:val>
                                        </p:tav>
                                        <p:tav tm="100000">
                                          <p:val>
                                            <p:fltVal val="0"/>
                                          </p:val>
                                        </p:tav>
                                      </p:tavLst>
                                    </p:anim>
                                    <p:animEffect transition="in" filter="fade">
                                      <p:cBhvr>
                                        <p:cTn id="31" dur="500"/>
                                        <p:tgtEl>
                                          <p:spTgt spid="154"/>
                                        </p:tgtEl>
                                      </p:cBhvr>
                                    </p:animEffect>
                                  </p:childTnLst>
                                </p:cTn>
                              </p:par>
                            </p:childTnLst>
                          </p:cTn>
                        </p:par>
                        <p:par>
                          <p:cTn id="32" fill="hold">
                            <p:stCondLst>
                              <p:cond delay="2750"/>
                            </p:stCondLst>
                            <p:childTnLst>
                              <p:par>
                                <p:cTn id="33" presetID="53" presetClass="entr" presetSubtype="16" fill="hold" grpId="0" nodeType="afterEffect">
                                  <p:stCondLst>
                                    <p:cond delay="0"/>
                                  </p:stCondLst>
                                  <p:iterate type="lt">
                                    <p:tmPct val="10000"/>
                                  </p:iterate>
                                  <p:childTnLst>
                                    <p:set>
                                      <p:cBhvr>
                                        <p:cTn id="34" dur="1" fill="hold">
                                          <p:stCondLst>
                                            <p:cond delay="0"/>
                                          </p:stCondLst>
                                        </p:cTn>
                                        <p:tgtEl>
                                          <p:spTgt spid="152"/>
                                        </p:tgtEl>
                                        <p:attrNameLst>
                                          <p:attrName>style.visibility</p:attrName>
                                        </p:attrNameLst>
                                      </p:cBhvr>
                                      <p:to>
                                        <p:strVal val="visible"/>
                                      </p:to>
                                    </p:set>
                                    <p:anim calcmode="lin" valueType="num">
                                      <p:cBhvr>
                                        <p:cTn id="35" dur="500" fill="hold"/>
                                        <p:tgtEl>
                                          <p:spTgt spid="152"/>
                                        </p:tgtEl>
                                        <p:attrNameLst>
                                          <p:attrName>ppt_w</p:attrName>
                                        </p:attrNameLst>
                                      </p:cBhvr>
                                      <p:tavLst>
                                        <p:tav tm="0">
                                          <p:val>
                                            <p:fltVal val="0"/>
                                          </p:val>
                                        </p:tav>
                                        <p:tav tm="100000">
                                          <p:val>
                                            <p:strVal val="#ppt_w"/>
                                          </p:val>
                                        </p:tav>
                                      </p:tavLst>
                                    </p:anim>
                                    <p:anim calcmode="lin" valueType="num">
                                      <p:cBhvr>
                                        <p:cTn id="36" dur="500" fill="hold"/>
                                        <p:tgtEl>
                                          <p:spTgt spid="152"/>
                                        </p:tgtEl>
                                        <p:attrNameLst>
                                          <p:attrName>ppt_h</p:attrName>
                                        </p:attrNameLst>
                                      </p:cBhvr>
                                      <p:tavLst>
                                        <p:tav tm="0">
                                          <p:val>
                                            <p:fltVal val="0"/>
                                          </p:val>
                                        </p:tav>
                                        <p:tav tm="100000">
                                          <p:val>
                                            <p:strVal val="#ppt_h"/>
                                          </p:val>
                                        </p:tav>
                                      </p:tavLst>
                                    </p:anim>
                                    <p:animEffect transition="in" filter="fade">
                                      <p:cBhvr>
                                        <p:cTn id="37" dur="500"/>
                                        <p:tgtEl>
                                          <p:spTgt spid="152"/>
                                        </p:tgtEl>
                                      </p:cBhvr>
                                    </p:animEffect>
                                  </p:childTnLst>
                                </p:cTn>
                              </p:par>
                            </p:childTnLst>
                          </p:cTn>
                        </p:par>
                        <p:par>
                          <p:cTn id="38" fill="hold">
                            <p:stCondLst>
                              <p:cond delay="3549"/>
                            </p:stCondLst>
                            <p:childTnLst>
                              <p:par>
                                <p:cTn id="39" presetID="10" presetClass="entr" presetSubtype="0" fill="hold" grpId="0" nodeType="afterEffect">
                                  <p:stCondLst>
                                    <p:cond delay="0"/>
                                  </p:stCondLst>
                                  <p:childTnLst>
                                    <p:set>
                                      <p:cBhvr>
                                        <p:cTn id="40" dur="1" fill="hold">
                                          <p:stCondLst>
                                            <p:cond delay="0"/>
                                          </p:stCondLst>
                                        </p:cTn>
                                        <p:tgtEl>
                                          <p:spTgt spid="163"/>
                                        </p:tgtEl>
                                        <p:attrNameLst>
                                          <p:attrName>style.visibility</p:attrName>
                                        </p:attrNameLst>
                                      </p:cBhvr>
                                      <p:to>
                                        <p:strVal val="visible"/>
                                      </p:to>
                                    </p:set>
                                    <p:animEffect transition="in" filter="fade">
                                      <p:cBhvr>
                                        <p:cTn id="41" dur="500"/>
                                        <p:tgtEl>
                                          <p:spTgt spid="163"/>
                                        </p:tgtEl>
                                      </p:cBhvr>
                                    </p:animEffect>
                                  </p:childTnLst>
                                </p:cTn>
                              </p:par>
                            </p:childTnLst>
                          </p:cTn>
                        </p:par>
                        <p:par>
                          <p:cTn id="42" fill="hold">
                            <p:stCondLst>
                              <p:cond delay="4049"/>
                            </p:stCondLst>
                            <p:childTnLst>
                              <p:par>
                                <p:cTn id="43" presetID="49" presetClass="entr" presetSubtype="0" decel="100000" fill="hold" grpId="0" nodeType="afterEffect">
                                  <p:stCondLst>
                                    <p:cond delay="0"/>
                                  </p:stCondLst>
                                  <p:childTnLst>
                                    <p:set>
                                      <p:cBhvr>
                                        <p:cTn id="44" dur="1" fill="hold">
                                          <p:stCondLst>
                                            <p:cond delay="0"/>
                                          </p:stCondLst>
                                        </p:cTn>
                                        <p:tgtEl>
                                          <p:spTgt spid="166"/>
                                        </p:tgtEl>
                                        <p:attrNameLst>
                                          <p:attrName>style.visibility</p:attrName>
                                        </p:attrNameLst>
                                      </p:cBhvr>
                                      <p:to>
                                        <p:strVal val="visible"/>
                                      </p:to>
                                    </p:set>
                                    <p:anim calcmode="lin" valueType="num">
                                      <p:cBhvr>
                                        <p:cTn id="45" dur="500" fill="hold"/>
                                        <p:tgtEl>
                                          <p:spTgt spid="166"/>
                                        </p:tgtEl>
                                        <p:attrNameLst>
                                          <p:attrName>ppt_w</p:attrName>
                                        </p:attrNameLst>
                                      </p:cBhvr>
                                      <p:tavLst>
                                        <p:tav tm="0">
                                          <p:val>
                                            <p:fltVal val="0"/>
                                          </p:val>
                                        </p:tav>
                                        <p:tav tm="100000">
                                          <p:val>
                                            <p:strVal val="#ppt_w"/>
                                          </p:val>
                                        </p:tav>
                                      </p:tavLst>
                                    </p:anim>
                                    <p:anim calcmode="lin" valueType="num">
                                      <p:cBhvr>
                                        <p:cTn id="46" dur="500" fill="hold"/>
                                        <p:tgtEl>
                                          <p:spTgt spid="166"/>
                                        </p:tgtEl>
                                        <p:attrNameLst>
                                          <p:attrName>ppt_h</p:attrName>
                                        </p:attrNameLst>
                                      </p:cBhvr>
                                      <p:tavLst>
                                        <p:tav tm="0">
                                          <p:val>
                                            <p:fltVal val="0"/>
                                          </p:val>
                                        </p:tav>
                                        <p:tav tm="100000">
                                          <p:val>
                                            <p:strVal val="#ppt_h"/>
                                          </p:val>
                                        </p:tav>
                                      </p:tavLst>
                                    </p:anim>
                                    <p:anim calcmode="lin" valueType="num">
                                      <p:cBhvr>
                                        <p:cTn id="47" dur="500" fill="hold"/>
                                        <p:tgtEl>
                                          <p:spTgt spid="166"/>
                                        </p:tgtEl>
                                        <p:attrNameLst>
                                          <p:attrName>style.rotation</p:attrName>
                                        </p:attrNameLst>
                                      </p:cBhvr>
                                      <p:tavLst>
                                        <p:tav tm="0">
                                          <p:val>
                                            <p:fltVal val="360"/>
                                          </p:val>
                                        </p:tav>
                                        <p:tav tm="100000">
                                          <p:val>
                                            <p:fltVal val="0"/>
                                          </p:val>
                                        </p:tav>
                                      </p:tavLst>
                                    </p:anim>
                                    <p:animEffect transition="in" filter="fade">
                                      <p:cBhvr>
                                        <p:cTn id="48" dur="500"/>
                                        <p:tgtEl>
                                          <p:spTgt spid="166"/>
                                        </p:tgtEl>
                                      </p:cBhvr>
                                    </p:animEffect>
                                  </p:childTnLst>
                                </p:cTn>
                              </p:par>
                            </p:childTnLst>
                          </p:cTn>
                        </p:par>
                        <p:par>
                          <p:cTn id="49" fill="hold">
                            <p:stCondLst>
                              <p:cond delay="4549"/>
                            </p:stCondLst>
                            <p:childTnLst>
                              <p:par>
                                <p:cTn id="50" presetID="53" presetClass="entr" presetSubtype="16" fill="hold" grpId="0" nodeType="afterEffect">
                                  <p:stCondLst>
                                    <p:cond delay="0"/>
                                  </p:stCondLst>
                                  <p:iterate type="lt">
                                    <p:tmPct val="10000"/>
                                  </p:iterate>
                                  <p:childTnLst>
                                    <p:set>
                                      <p:cBhvr>
                                        <p:cTn id="51" dur="1" fill="hold">
                                          <p:stCondLst>
                                            <p:cond delay="0"/>
                                          </p:stCondLst>
                                        </p:cTn>
                                        <p:tgtEl>
                                          <p:spTgt spid="164"/>
                                        </p:tgtEl>
                                        <p:attrNameLst>
                                          <p:attrName>style.visibility</p:attrName>
                                        </p:attrNameLst>
                                      </p:cBhvr>
                                      <p:to>
                                        <p:strVal val="visible"/>
                                      </p:to>
                                    </p:set>
                                    <p:anim calcmode="lin" valueType="num">
                                      <p:cBhvr>
                                        <p:cTn id="52" dur="500" fill="hold"/>
                                        <p:tgtEl>
                                          <p:spTgt spid="164"/>
                                        </p:tgtEl>
                                        <p:attrNameLst>
                                          <p:attrName>ppt_w</p:attrName>
                                        </p:attrNameLst>
                                      </p:cBhvr>
                                      <p:tavLst>
                                        <p:tav tm="0">
                                          <p:val>
                                            <p:fltVal val="0"/>
                                          </p:val>
                                        </p:tav>
                                        <p:tav tm="100000">
                                          <p:val>
                                            <p:strVal val="#ppt_w"/>
                                          </p:val>
                                        </p:tav>
                                      </p:tavLst>
                                    </p:anim>
                                    <p:anim calcmode="lin" valueType="num">
                                      <p:cBhvr>
                                        <p:cTn id="53" dur="500" fill="hold"/>
                                        <p:tgtEl>
                                          <p:spTgt spid="164"/>
                                        </p:tgtEl>
                                        <p:attrNameLst>
                                          <p:attrName>ppt_h</p:attrName>
                                        </p:attrNameLst>
                                      </p:cBhvr>
                                      <p:tavLst>
                                        <p:tav tm="0">
                                          <p:val>
                                            <p:fltVal val="0"/>
                                          </p:val>
                                        </p:tav>
                                        <p:tav tm="100000">
                                          <p:val>
                                            <p:strVal val="#ppt_h"/>
                                          </p:val>
                                        </p:tav>
                                      </p:tavLst>
                                    </p:anim>
                                    <p:animEffect transition="in" filter="fade">
                                      <p:cBhvr>
                                        <p:cTn id="54" dur="500"/>
                                        <p:tgtEl>
                                          <p:spTgt spid="164"/>
                                        </p:tgtEl>
                                      </p:cBhvr>
                                    </p:animEffect>
                                  </p:childTnLst>
                                </p:cTn>
                              </p:par>
                            </p:childTnLst>
                          </p:cTn>
                        </p:par>
                        <p:par>
                          <p:cTn id="55" fill="hold">
                            <p:stCondLst>
                              <p:cond delay="5449"/>
                            </p:stCondLst>
                            <p:childTnLst>
                              <p:par>
                                <p:cTn id="56" presetID="10" presetClass="entr" presetSubtype="0" fill="hold" grpId="0" nodeType="afterEffect">
                                  <p:stCondLst>
                                    <p:cond delay="0"/>
                                  </p:stCondLst>
                                  <p:childTnLst>
                                    <p:set>
                                      <p:cBhvr>
                                        <p:cTn id="57" dur="1" fill="hold">
                                          <p:stCondLst>
                                            <p:cond delay="0"/>
                                          </p:stCondLst>
                                        </p:cTn>
                                        <p:tgtEl>
                                          <p:spTgt spid="2"/>
                                        </p:tgtEl>
                                        <p:attrNameLst>
                                          <p:attrName>style.visibility</p:attrName>
                                        </p:attrNameLst>
                                      </p:cBhvr>
                                      <p:to>
                                        <p:strVal val="visible"/>
                                      </p:to>
                                    </p:set>
                                    <p:animEffect transition="in" filter="fade">
                                      <p:cBhvr>
                                        <p:cTn id="58" dur="500"/>
                                        <p:tgtEl>
                                          <p:spTgt spid="2"/>
                                        </p:tgtEl>
                                      </p:cBhvr>
                                    </p:animEffect>
                                  </p:childTnLst>
                                </p:cTn>
                              </p:par>
                            </p:childTnLst>
                          </p:cTn>
                        </p:par>
                        <p:par>
                          <p:cTn id="59" fill="hold">
                            <p:stCondLst>
                              <p:cond delay="5949"/>
                            </p:stCondLst>
                            <p:childTnLst>
                              <p:par>
                                <p:cTn id="60" presetID="49" presetClass="entr" presetSubtype="0" decel="100000" fill="hold" grpId="0" nodeType="afterEffect">
                                  <p:stCondLst>
                                    <p:cond delay="0"/>
                                  </p:stCondLst>
                                  <p:childTnLst>
                                    <p:set>
                                      <p:cBhvr>
                                        <p:cTn id="61" dur="1" fill="hold">
                                          <p:stCondLst>
                                            <p:cond delay="0"/>
                                          </p:stCondLst>
                                        </p:cTn>
                                        <p:tgtEl>
                                          <p:spTgt spid="4"/>
                                        </p:tgtEl>
                                        <p:attrNameLst>
                                          <p:attrName>style.visibility</p:attrName>
                                        </p:attrNameLst>
                                      </p:cBhvr>
                                      <p:to>
                                        <p:strVal val="visible"/>
                                      </p:to>
                                    </p:set>
                                    <p:anim calcmode="lin" valueType="num">
                                      <p:cBhvr>
                                        <p:cTn id="62" dur="500" fill="hold"/>
                                        <p:tgtEl>
                                          <p:spTgt spid="4"/>
                                        </p:tgtEl>
                                        <p:attrNameLst>
                                          <p:attrName>ppt_w</p:attrName>
                                        </p:attrNameLst>
                                      </p:cBhvr>
                                      <p:tavLst>
                                        <p:tav tm="0">
                                          <p:val>
                                            <p:fltVal val="0"/>
                                          </p:val>
                                        </p:tav>
                                        <p:tav tm="100000">
                                          <p:val>
                                            <p:strVal val="#ppt_w"/>
                                          </p:val>
                                        </p:tav>
                                      </p:tavLst>
                                    </p:anim>
                                    <p:anim calcmode="lin" valueType="num">
                                      <p:cBhvr>
                                        <p:cTn id="63" dur="500" fill="hold"/>
                                        <p:tgtEl>
                                          <p:spTgt spid="4"/>
                                        </p:tgtEl>
                                        <p:attrNameLst>
                                          <p:attrName>ppt_h</p:attrName>
                                        </p:attrNameLst>
                                      </p:cBhvr>
                                      <p:tavLst>
                                        <p:tav tm="0">
                                          <p:val>
                                            <p:fltVal val="0"/>
                                          </p:val>
                                        </p:tav>
                                        <p:tav tm="100000">
                                          <p:val>
                                            <p:strVal val="#ppt_h"/>
                                          </p:val>
                                        </p:tav>
                                      </p:tavLst>
                                    </p:anim>
                                    <p:anim calcmode="lin" valueType="num">
                                      <p:cBhvr>
                                        <p:cTn id="64" dur="500" fill="hold"/>
                                        <p:tgtEl>
                                          <p:spTgt spid="4"/>
                                        </p:tgtEl>
                                        <p:attrNameLst>
                                          <p:attrName>style.rotation</p:attrName>
                                        </p:attrNameLst>
                                      </p:cBhvr>
                                      <p:tavLst>
                                        <p:tav tm="0">
                                          <p:val>
                                            <p:fltVal val="360"/>
                                          </p:val>
                                        </p:tav>
                                        <p:tav tm="100000">
                                          <p:val>
                                            <p:fltVal val="0"/>
                                          </p:val>
                                        </p:tav>
                                      </p:tavLst>
                                    </p:anim>
                                    <p:animEffect transition="in" filter="fade">
                                      <p:cBhvr>
                                        <p:cTn id="65" dur="500"/>
                                        <p:tgtEl>
                                          <p:spTgt spid="4"/>
                                        </p:tgtEl>
                                      </p:cBhvr>
                                    </p:animEffect>
                                  </p:childTnLst>
                                </p:cTn>
                              </p:par>
                            </p:childTnLst>
                          </p:cTn>
                        </p:par>
                        <p:par>
                          <p:cTn id="66" fill="hold">
                            <p:stCondLst>
                              <p:cond delay="6449"/>
                            </p:stCondLst>
                            <p:childTnLst>
                              <p:par>
                                <p:cTn id="67" presetID="53" presetClass="entr" presetSubtype="16" fill="hold" grpId="0" nodeType="afterEffect">
                                  <p:stCondLst>
                                    <p:cond delay="0"/>
                                  </p:stCondLst>
                                  <p:iterate type="lt">
                                    <p:tmPct val="10000"/>
                                  </p:iterate>
                                  <p:childTnLst>
                                    <p:set>
                                      <p:cBhvr>
                                        <p:cTn id="68" dur="1" fill="hold">
                                          <p:stCondLst>
                                            <p:cond delay="0"/>
                                          </p:stCondLst>
                                        </p:cTn>
                                        <p:tgtEl>
                                          <p:spTgt spid="3"/>
                                        </p:tgtEl>
                                        <p:attrNameLst>
                                          <p:attrName>style.visibility</p:attrName>
                                        </p:attrNameLst>
                                      </p:cBhvr>
                                      <p:to>
                                        <p:strVal val="visible"/>
                                      </p:to>
                                    </p:set>
                                    <p:anim calcmode="lin" valueType="num">
                                      <p:cBhvr>
                                        <p:cTn id="69" dur="500" fill="hold"/>
                                        <p:tgtEl>
                                          <p:spTgt spid="3"/>
                                        </p:tgtEl>
                                        <p:attrNameLst>
                                          <p:attrName>ppt_w</p:attrName>
                                        </p:attrNameLst>
                                      </p:cBhvr>
                                      <p:tavLst>
                                        <p:tav tm="0">
                                          <p:val>
                                            <p:fltVal val="0"/>
                                          </p:val>
                                        </p:tav>
                                        <p:tav tm="100000">
                                          <p:val>
                                            <p:strVal val="#ppt_w"/>
                                          </p:val>
                                        </p:tav>
                                      </p:tavLst>
                                    </p:anim>
                                    <p:anim calcmode="lin" valueType="num">
                                      <p:cBhvr>
                                        <p:cTn id="70" dur="500" fill="hold"/>
                                        <p:tgtEl>
                                          <p:spTgt spid="3"/>
                                        </p:tgtEl>
                                        <p:attrNameLst>
                                          <p:attrName>ppt_h</p:attrName>
                                        </p:attrNameLst>
                                      </p:cBhvr>
                                      <p:tavLst>
                                        <p:tav tm="0">
                                          <p:val>
                                            <p:fltVal val="0"/>
                                          </p:val>
                                        </p:tav>
                                        <p:tav tm="100000">
                                          <p:val>
                                            <p:strVal val="#ppt_h"/>
                                          </p:val>
                                        </p:tav>
                                      </p:tavLst>
                                    </p:anim>
                                    <p:animEffect transition="in" filter="fade">
                                      <p:cBhvr>
                                        <p:cTn id="7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bldLvl="0" animBg="1"/>
      <p:bldP spid="124" grpId="0"/>
      <p:bldP spid="133" grpId="0" bldLvl="0" animBg="1"/>
      <p:bldP spid="151" grpId="0" bldLvl="0" animBg="1"/>
      <p:bldP spid="152" grpId="0"/>
      <p:bldP spid="154" grpId="0" bldLvl="0" animBg="1"/>
      <p:bldP spid="163" grpId="0" bldLvl="0" animBg="1"/>
      <p:bldP spid="164" grpId="0"/>
      <p:bldP spid="166" grpId="0" bldLvl="0" animBg="1"/>
      <p:bldP spid="2" grpId="0" bldLvl="0" animBg="1"/>
      <p:bldP spid="3" grpId="0"/>
      <p:bldP spid="4"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rPr>
              <a:t>参军入伍项目及政策</a:t>
            </a:r>
            <a:endPar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文本框 3"/>
          <p:cNvSpPr txBox="1"/>
          <p:nvPr/>
        </p:nvSpPr>
        <p:spPr>
          <a:xfrm>
            <a:off x="4815840" y="1947545"/>
            <a:ext cx="6911340" cy="4276725"/>
          </a:xfrm>
          <a:prstGeom prst="rect">
            <a:avLst/>
          </a:prstGeom>
          <a:noFill/>
        </p:spPr>
        <p:txBody>
          <a:bodyPr wrap="square" rtlCol="0">
            <a:spAutoFit/>
          </a:bodyPr>
          <a:p>
            <a:pPr marL="342900" indent="-342900" algn="l">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政法干警招录。各地拿出政法干警招录培养体制改革试点招录培养计划的20%左右，用于招录大学生退役士兵，不再实行加分政策。</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gn="l">
              <a:lnSpc>
                <a:spcPct val="200000"/>
              </a:lnSpc>
              <a:buFont typeface="+mj-lt"/>
              <a:buAutoNum type="arabicPeriod"/>
            </a:pP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gn="l">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高校毕业生士兵退役后一年内，可视同当年的应届毕业生，凭用人单位录（聘）用手续，向原就读高校再次申请办理就业报到手续，户档随迁（直辖市按照有关规定执行）；退役高校毕业生士兵可参加户籍所在地省级毕业生就业指导机构、原毕业高校就业招聘会，享受就业信息、重点推荐、就业指导等就业服务。</a:t>
            </a:r>
            <a:endParaRPr lang="zh-CN" altLang="en-US" sz="1700">
              <a:latin typeface="思源黑体 Normal" panose="020B0400000000000000" charset="-122"/>
              <a:ea typeface="思源黑体 Normal" panose="020B0400000000000000" charset="-122"/>
              <a:cs typeface="思源黑体 Normal" panose="020B0400000000000000" charset="-122"/>
            </a:endParaRPr>
          </a:p>
        </p:txBody>
      </p:sp>
      <p:pic>
        <p:nvPicPr>
          <p:cNvPr id="7" name="图片 6" descr="千库网_建军节海陆空军人敬礼_元素编号12843903"/>
          <p:cNvPicPr>
            <a:picLocks noChangeAspect="1"/>
          </p:cNvPicPr>
          <p:nvPr/>
        </p:nvPicPr>
        <p:blipFill>
          <a:blip r:embed="rId2"/>
          <a:stretch>
            <a:fillRect/>
          </a:stretch>
        </p:blipFill>
        <p:spPr>
          <a:xfrm>
            <a:off x="413385" y="2000250"/>
            <a:ext cx="4434840" cy="4434840"/>
          </a:xfrm>
          <a:prstGeom prst="rect">
            <a:avLst/>
          </a:prstGeom>
        </p:spPr>
      </p:pic>
      <p:sp>
        <p:nvSpPr>
          <p:cNvPr id="5" name="文本框 4"/>
          <p:cNvSpPr txBox="1"/>
          <p:nvPr/>
        </p:nvSpPr>
        <p:spPr>
          <a:xfrm>
            <a:off x="4136390" y="1150620"/>
            <a:ext cx="3919220" cy="398780"/>
          </a:xfrm>
          <a:prstGeom prst="rect">
            <a:avLst/>
          </a:prstGeom>
          <a:noFill/>
        </p:spPr>
        <p:txBody>
          <a:bodyPr wrap="square" rtlCol="0">
            <a:spAutoFit/>
          </a:bodyPr>
          <a:p>
            <a:pPr algn="ctr"/>
            <a:r>
              <a:rPr lang="zh-CN" altLang="en-US" sz="2000">
                <a:solidFill>
                  <a:srgbClr val="C00000"/>
                </a:solidFill>
                <a:latin typeface="思源黑体 Normal" panose="020B0400000000000000" charset="-122"/>
                <a:ea typeface="思源黑体 Normal" panose="020B0400000000000000" charset="-122"/>
                <a:cs typeface="思源黑体 Normal" panose="020B0400000000000000" charset="-122"/>
                <a:sym typeface="+mn-ea"/>
              </a:rPr>
              <a:t>就业安置优惠</a:t>
            </a:r>
            <a:endParaRPr lang="zh-CN" altLang="en-US" sz="2000">
              <a:solidFill>
                <a:srgbClr val="C00000"/>
              </a:solidFill>
              <a:latin typeface="思源黑体 Normal" panose="020B0400000000000000" charset="-122"/>
              <a:ea typeface="思源黑体 Normal" panose="020B0400000000000000" charset="-122"/>
              <a:cs typeface="思源黑体 Normal" panose="020B0400000000000000" charset="-122"/>
              <a:sym typeface="+mn-ea"/>
            </a:endParaRPr>
          </a:p>
        </p:txBody>
      </p:sp>
    </p:spTree>
    <p:custDataLst>
      <p:tags r:id="rId3"/>
    </p:custDataLst>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rPr>
              <a:t>参军入伍项目及政策</a:t>
            </a:r>
            <a:endPar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 name="文本框 3"/>
          <p:cNvSpPr txBox="1"/>
          <p:nvPr/>
        </p:nvSpPr>
        <p:spPr>
          <a:xfrm>
            <a:off x="4815840" y="2055495"/>
            <a:ext cx="6911340" cy="4015105"/>
          </a:xfrm>
          <a:prstGeom prst="rect">
            <a:avLst/>
          </a:prstGeom>
          <a:noFill/>
        </p:spPr>
        <p:txBody>
          <a:bodyPr wrap="square" rtlCol="0">
            <a:spAutoFit/>
          </a:bodyPr>
          <a:p>
            <a:pPr marL="342900" indent="-342900" algn="l">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国家对应征入伍服义务兵役的高校学生，在入伍时对其在校期间缴纳的学费实行一次性补偿或获得的国家助学贷款实行代偿；</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gn="l">
              <a:lnSpc>
                <a:spcPct val="150000"/>
              </a:lnSpc>
              <a:buFont typeface="+mj-lt"/>
              <a:buAutoNum type="arabicPeriod"/>
            </a:pP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gn="l">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应征入伍服义务兵役前正在高校就读的学生，服役期间按国家有关规定保留学籍或入学资格、退役后自愿复学或入学，学费减免；</a:t>
            </a: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gn="l">
              <a:lnSpc>
                <a:spcPct val="150000"/>
              </a:lnSpc>
              <a:buFont typeface="+mj-lt"/>
              <a:buAutoNum type="arabicPeriod"/>
            </a:pPr>
            <a:endParaRPr lang="zh-CN" altLang="en-US" sz="1700">
              <a:latin typeface="思源黑体 Normal" panose="020B0400000000000000" charset="-122"/>
              <a:ea typeface="思源黑体 Normal" panose="020B0400000000000000" charset="-122"/>
              <a:cs typeface="思源黑体 Normal" panose="020B0400000000000000" charset="-122"/>
            </a:endParaRPr>
          </a:p>
          <a:p>
            <a:pPr marL="342900" indent="-342900" algn="l">
              <a:lnSpc>
                <a:spcPct val="200000"/>
              </a:lnSpc>
              <a:buFont typeface="+mj-lt"/>
              <a:buAutoNum type="arabicPeriod"/>
            </a:pPr>
            <a:r>
              <a:rPr lang="zh-CN" altLang="en-US" sz="1700">
                <a:latin typeface="思源黑体 Normal" panose="020B0400000000000000" charset="-122"/>
                <a:ea typeface="思源黑体 Normal" panose="020B0400000000000000" charset="-122"/>
                <a:cs typeface="思源黑体 Normal" panose="020B0400000000000000" charset="-122"/>
              </a:rPr>
              <a:t>学费补偿、国家助学贷款代偿和学费减免标准，本专科学生每人每年最高不超过8000元，研究生每人每年最高不超过12000元。</a:t>
            </a:r>
            <a:endParaRPr lang="zh-CN" altLang="en-US" sz="1700">
              <a:latin typeface="思源黑体 Normal" panose="020B0400000000000000" charset="-122"/>
              <a:ea typeface="思源黑体 Normal" panose="020B0400000000000000" charset="-122"/>
              <a:cs typeface="思源黑体 Normal" panose="020B0400000000000000" charset="-122"/>
            </a:endParaRPr>
          </a:p>
        </p:txBody>
      </p:sp>
      <p:pic>
        <p:nvPicPr>
          <p:cNvPr id="7" name="图片 6" descr="千库网_建军节海陆空军人敬礼_元素编号12843903"/>
          <p:cNvPicPr>
            <a:picLocks noChangeAspect="1"/>
          </p:cNvPicPr>
          <p:nvPr/>
        </p:nvPicPr>
        <p:blipFill>
          <a:blip r:embed="rId2"/>
          <a:stretch>
            <a:fillRect/>
          </a:stretch>
        </p:blipFill>
        <p:spPr>
          <a:xfrm>
            <a:off x="413385" y="2000250"/>
            <a:ext cx="4434840" cy="4434840"/>
          </a:xfrm>
          <a:prstGeom prst="rect">
            <a:avLst/>
          </a:prstGeom>
        </p:spPr>
      </p:pic>
      <p:sp>
        <p:nvSpPr>
          <p:cNvPr id="5" name="文本框 4"/>
          <p:cNvSpPr txBox="1"/>
          <p:nvPr/>
        </p:nvSpPr>
        <p:spPr>
          <a:xfrm>
            <a:off x="4136390" y="1150620"/>
            <a:ext cx="3919220" cy="398780"/>
          </a:xfrm>
          <a:prstGeom prst="rect">
            <a:avLst/>
          </a:prstGeom>
          <a:noFill/>
        </p:spPr>
        <p:txBody>
          <a:bodyPr wrap="square" rtlCol="0">
            <a:spAutoFit/>
          </a:bodyPr>
          <a:p>
            <a:pPr algn="ctr"/>
            <a:r>
              <a:rPr lang="zh-CN" altLang="en-US" sz="2000">
                <a:solidFill>
                  <a:srgbClr val="C00000"/>
                </a:solidFill>
                <a:latin typeface="思源黑体 Normal" panose="020B0400000000000000" charset="-122"/>
                <a:ea typeface="思源黑体 Normal" panose="020B0400000000000000" charset="-122"/>
                <a:cs typeface="思源黑体 Normal" panose="020B0400000000000000" charset="-122"/>
                <a:sym typeface="+mn-ea"/>
              </a:rPr>
              <a:t>学费补偿优惠</a:t>
            </a:r>
            <a:endParaRPr lang="zh-CN" altLang="en-US" sz="2000">
              <a:solidFill>
                <a:srgbClr val="C00000"/>
              </a:solidFill>
              <a:latin typeface="思源黑体 Normal" panose="020B0400000000000000" charset="-122"/>
              <a:ea typeface="思源黑体 Normal" panose="020B0400000000000000" charset="-122"/>
              <a:cs typeface="思源黑体 Normal" panose="020B0400000000000000" charset="-122"/>
              <a:sym typeface="+mn-ea"/>
            </a:endParaRPr>
          </a:p>
        </p:txBody>
      </p:sp>
    </p:spTree>
    <p:custDataLst>
      <p:tags r:id="rId3"/>
    </p:custDataLst>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rPr>
              <a:t>拓展阅读：近年来最热门的十大行业</a:t>
            </a:r>
            <a:endPar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12" name="Rounded Rectangle 10"/>
          <p:cNvSpPr/>
          <p:nvPr/>
        </p:nvSpPr>
        <p:spPr>
          <a:xfrm>
            <a:off x="641350" y="3068955"/>
            <a:ext cx="1764665" cy="396000"/>
          </a:xfrm>
          <a:prstGeom prst="roundRect">
            <a:avLst/>
          </a:prstGeom>
          <a:solidFill>
            <a:srgbClr val="6D85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41" name="Rectangle 40"/>
          <p:cNvSpPr/>
          <p:nvPr/>
        </p:nvSpPr>
        <p:spPr>
          <a:xfrm>
            <a:off x="645160" y="3145155"/>
            <a:ext cx="1760855" cy="276860"/>
          </a:xfrm>
          <a:prstGeom prst="rect">
            <a:avLst/>
          </a:prstGeom>
        </p:spPr>
        <p:txBody>
          <a:bodyPr wrap="square" lIns="0" tIns="0" rIns="0" bIns="0">
            <a:spAutoFit/>
          </a:bodyPr>
          <a:p>
            <a:pPr algn="ctr"/>
            <a:r>
              <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rPr>
              <a:t>互联网服务</a:t>
            </a:r>
            <a:endPar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15" name="Rounded Rectangle 9"/>
          <p:cNvSpPr/>
          <p:nvPr/>
        </p:nvSpPr>
        <p:spPr>
          <a:xfrm>
            <a:off x="2922270" y="3068955"/>
            <a:ext cx="1764665" cy="3960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42" name="Rectangle 41"/>
          <p:cNvSpPr/>
          <p:nvPr/>
        </p:nvSpPr>
        <p:spPr>
          <a:xfrm>
            <a:off x="2955290" y="3145155"/>
            <a:ext cx="1684020" cy="276860"/>
          </a:xfrm>
          <a:prstGeom prst="rect">
            <a:avLst/>
          </a:prstGeom>
        </p:spPr>
        <p:txBody>
          <a:bodyPr wrap="square" lIns="0" tIns="0" rIns="0" bIns="0">
            <a:spAutoFit/>
          </a:bodyPr>
          <a:p>
            <a:pPr algn="ctr"/>
            <a:r>
              <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rPr>
              <a:t>教育和培训</a:t>
            </a:r>
            <a:endPar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19" name="Rounded Rectangle 8"/>
          <p:cNvSpPr/>
          <p:nvPr/>
        </p:nvSpPr>
        <p:spPr>
          <a:xfrm>
            <a:off x="5202555" y="3068955"/>
            <a:ext cx="1764665" cy="3960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43" name="Rectangle 42"/>
          <p:cNvSpPr/>
          <p:nvPr/>
        </p:nvSpPr>
        <p:spPr>
          <a:xfrm>
            <a:off x="5512435" y="3145155"/>
            <a:ext cx="1152000" cy="276860"/>
          </a:xfrm>
          <a:prstGeom prst="rect">
            <a:avLst/>
          </a:prstGeom>
        </p:spPr>
        <p:txBody>
          <a:bodyPr wrap="square" lIns="0" tIns="0" rIns="0" bIns="0">
            <a:spAutoFit/>
          </a:bodyPr>
          <a:p>
            <a:pPr algn="ctr"/>
            <a:r>
              <a:rPr lang="zh-CN" altLang="en-US" dirty="0">
                <a:latin typeface="思源黑体 CN Normal" panose="020B0400000000000000" pitchFamily="34" charset="-122"/>
                <a:ea typeface="思源黑体 CN Normal" panose="020B0400000000000000" pitchFamily="34" charset="-122"/>
                <a:sym typeface="zihun70hao-lingyueheiti" panose="00000500000000000000" pitchFamily="2" charset="-122"/>
              </a:rPr>
              <a:t>农业</a:t>
            </a:r>
            <a:endPar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21" name="Rounded Rectangle 12"/>
          <p:cNvSpPr/>
          <p:nvPr/>
        </p:nvSpPr>
        <p:spPr>
          <a:xfrm>
            <a:off x="7483475" y="3068955"/>
            <a:ext cx="1764665" cy="396000"/>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44" name="Rectangle 43"/>
          <p:cNvSpPr/>
          <p:nvPr/>
        </p:nvSpPr>
        <p:spPr>
          <a:xfrm>
            <a:off x="7753985" y="3145155"/>
            <a:ext cx="1152000" cy="276860"/>
          </a:xfrm>
          <a:prstGeom prst="rect">
            <a:avLst/>
          </a:prstGeom>
        </p:spPr>
        <p:txBody>
          <a:bodyPr wrap="square" lIns="0" tIns="0" rIns="0" bIns="0">
            <a:spAutoFit/>
          </a:bodyPr>
          <a:p>
            <a:pPr algn="ctr"/>
            <a:r>
              <a:rPr lang="zh-CN" altLang="en-US" dirty="0">
                <a:latin typeface="思源黑体 CN Normal" panose="020B0400000000000000" pitchFamily="34" charset="-122"/>
                <a:ea typeface="思源黑体 CN Normal" panose="020B0400000000000000" pitchFamily="34" charset="-122"/>
                <a:sym typeface="zihun70hao-lingyueheiti" panose="00000500000000000000" pitchFamily="2" charset="-122"/>
              </a:rPr>
              <a:t>旅游</a:t>
            </a:r>
            <a:endPar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23" name="Rounded Rectangle 11"/>
          <p:cNvSpPr/>
          <p:nvPr/>
        </p:nvSpPr>
        <p:spPr>
          <a:xfrm>
            <a:off x="9763760" y="3068955"/>
            <a:ext cx="1764665" cy="396000"/>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45" name="Rectangle 44"/>
          <p:cNvSpPr/>
          <p:nvPr/>
        </p:nvSpPr>
        <p:spPr>
          <a:xfrm>
            <a:off x="9767570" y="3145155"/>
            <a:ext cx="1760855" cy="276860"/>
          </a:xfrm>
          <a:prstGeom prst="rect">
            <a:avLst/>
          </a:prstGeom>
        </p:spPr>
        <p:txBody>
          <a:bodyPr wrap="square" lIns="0" tIns="0" rIns="0" bIns="0">
            <a:spAutoFit/>
          </a:bodyPr>
          <a:p>
            <a:pPr algn="ctr"/>
            <a:r>
              <a:rPr lang="zh-CN" altLang="en-US" dirty="0">
                <a:latin typeface="思源黑体 CN Normal" panose="020B0400000000000000" pitchFamily="34" charset="-122"/>
                <a:ea typeface="思源黑体 CN Normal" panose="020B0400000000000000" pitchFamily="34" charset="-122"/>
                <a:sym typeface="zihun70hao-lingyueheiti" panose="00000500000000000000" pitchFamily="2" charset="-122"/>
              </a:rPr>
              <a:t>文化娱乐</a:t>
            </a:r>
            <a:endPar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28" name="Rounded Rectangle 10"/>
          <p:cNvSpPr/>
          <p:nvPr/>
        </p:nvSpPr>
        <p:spPr>
          <a:xfrm>
            <a:off x="645160" y="5484495"/>
            <a:ext cx="1765300" cy="396000"/>
          </a:xfrm>
          <a:prstGeom prst="roundRect">
            <a:avLst/>
          </a:prstGeom>
          <a:solidFill>
            <a:srgbClr val="6D85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29" name="Rectangle 40"/>
          <p:cNvSpPr/>
          <p:nvPr/>
        </p:nvSpPr>
        <p:spPr>
          <a:xfrm>
            <a:off x="872490" y="5560695"/>
            <a:ext cx="1224000" cy="276860"/>
          </a:xfrm>
          <a:prstGeom prst="rect">
            <a:avLst/>
          </a:prstGeom>
        </p:spPr>
        <p:txBody>
          <a:bodyPr wrap="square" lIns="0" tIns="0" rIns="0" bIns="0">
            <a:spAutoFit/>
          </a:bodyPr>
          <a:p>
            <a:pPr algn="ctr"/>
            <a:r>
              <a:rPr lang="zh-CN" altLang="en-US" dirty="0">
                <a:latin typeface="思源黑体 CN Normal" panose="020B0400000000000000" pitchFamily="34" charset="-122"/>
                <a:ea typeface="思源黑体 CN Normal" panose="020B0400000000000000" pitchFamily="34" charset="-122"/>
                <a:sym typeface="zihun70hao-lingyueheiti" panose="00000500000000000000" pitchFamily="2" charset="-122"/>
              </a:rPr>
              <a:t>智能家居</a:t>
            </a:r>
            <a:endPar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31" name="Rounded Rectangle 9"/>
          <p:cNvSpPr/>
          <p:nvPr/>
        </p:nvSpPr>
        <p:spPr>
          <a:xfrm>
            <a:off x="2926080" y="5484495"/>
            <a:ext cx="1765300" cy="3960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32" name="Rectangle 41"/>
          <p:cNvSpPr/>
          <p:nvPr/>
        </p:nvSpPr>
        <p:spPr>
          <a:xfrm>
            <a:off x="2937510" y="5560695"/>
            <a:ext cx="1773555" cy="276860"/>
          </a:xfrm>
          <a:prstGeom prst="rect">
            <a:avLst/>
          </a:prstGeom>
        </p:spPr>
        <p:txBody>
          <a:bodyPr wrap="square" lIns="0" tIns="0" rIns="0" bIns="0">
            <a:spAutoFit/>
          </a:bodyPr>
          <a:p>
            <a:pPr algn="ctr"/>
            <a:r>
              <a:rPr lang="zh-CN" altLang="en-US" dirty="0">
                <a:latin typeface="思源黑体 CN Normal" panose="020B0400000000000000" pitchFamily="34" charset="-122"/>
                <a:ea typeface="思源黑体 CN Normal" panose="020B0400000000000000" pitchFamily="34" charset="-122"/>
                <a:sym typeface="zihun70hao-lingyueheiti" panose="00000500000000000000" pitchFamily="2" charset="-122"/>
              </a:rPr>
              <a:t>老年用品和服务</a:t>
            </a:r>
            <a:endPar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34" name="Rounded Rectangle 8"/>
          <p:cNvSpPr/>
          <p:nvPr/>
        </p:nvSpPr>
        <p:spPr>
          <a:xfrm>
            <a:off x="5206365" y="5484495"/>
            <a:ext cx="1765300" cy="3960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35" name="Rectangle 42"/>
          <p:cNvSpPr/>
          <p:nvPr/>
        </p:nvSpPr>
        <p:spPr>
          <a:xfrm>
            <a:off x="5311775" y="5560695"/>
            <a:ext cx="1558290" cy="276860"/>
          </a:xfrm>
          <a:prstGeom prst="rect">
            <a:avLst/>
          </a:prstGeom>
        </p:spPr>
        <p:txBody>
          <a:bodyPr wrap="square" lIns="0" tIns="0" rIns="0" bIns="0">
            <a:spAutoFit/>
          </a:bodyPr>
          <a:p>
            <a:pPr algn="ctr"/>
            <a:r>
              <a:rPr lang="zh-CN" altLang="en-US" dirty="0">
                <a:latin typeface="思源黑体 CN Normal" panose="020B0400000000000000" pitchFamily="34" charset="-122"/>
                <a:ea typeface="思源黑体 CN Normal" panose="020B0400000000000000" pitchFamily="34" charset="-122"/>
                <a:sym typeface="zihun70hao-lingyueheiti" panose="00000500000000000000" pitchFamily="2" charset="-122"/>
              </a:rPr>
              <a:t>生物医药</a:t>
            </a:r>
            <a:endPar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37" name="Rounded Rectangle 12"/>
          <p:cNvSpPr/>
          <p:nvPr/>
        </p:nvSpPr>
        <p:spPr>
          <a:xfrm>
            <a:off x="7487285" y="5484495"/>
            <a:ext cx="1765300" cy="396000"/>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38" name="Rectangle 43"/>
          <p:cNvSpPr/>
          <p:nvPr/>
        </p:nvSpPr>
        <p:spPr>
          <a:xfrm>
            <a:off x="7714615" y="5560695"/>
            <a:ext cx="1224000" cy="276860"/>
          </a:xfrm>
          <a:prstGeom prst="rect">
            <a:avLst/>
          </a:prstGeom>
        </p:spPr>
        <p:txBody>
          <a:bodyPr wrap="square" lIns="0" tIns="0" rIns="0" bIns="0">
            <a:spAutoFit/>
          </a:bodyPr>
          <a:p>
            <a:pPr algn="ctr"/>
            <a:r>
              <a:rPr lang="zh-CN" altLang="en-US" dirty="0">
                <a:latin typeface="思源黑体 CN Normal" panose="020B0400000000000000" pitchFamily="34" charset="-122"/>
                <a:ea typeface="思源黑体 CN Normal" panose="020B0400000000000000" pitchFamily="34" charset="-122"/>
                <a:sym typeface="zihun70hao-lingyueheiti" panose="00000500000000000000" pitchFamily="2" charset="-122"/>
              </a:rPr>
              <a:t>健康管理</a:t>
            </a:r>
            <a:endPar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40" name="Rounded Rectangle 11"/>
          <p:cNvSpPr/>
          <p:nvPr/>
        </p:nvSpPr>
        <p:spPr>
          <a:xfrm>
            <a:off x="9767570" y="5484495"/>
            <a:ext cx="1765300" cy="396000"/>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sp>
        <p:nvSpPr>
          <p:cNvPr id="46" name="Rectangle 44"/>
          <p:cNvSpPr/>
          <p:nvPr/>
        </p:nvSpPr>
        <p:spPr>
          <a:xfrm>
            <a:off x="9789795" y="5560695"/>
            <a:ext cx="1732280" cy="276860"/>
          </a:xfrm>
          <a:prstGeom prst="rect">
            <a:avLst/>
          </a:prstGeom>
        </p:spPr>
        <p:txBody>
          <a:bodyPr wrap="square" lIns="0" tIns="0" rIns="0" bIns="0">
            <a:spAutoFit/>
          </a:bodyPr>
          <a:p>
            <a:pPr algn="ctr"/>
            <a:r>
              <a:rPr lang="zh-CN" altLang="en-US" dirty="0">
                <a:latin typeface="思源黑体 CN Normal" panose="020B0400000000000000" pitchFamily="34" charset="-122"/>
                <a:ea typeface="思源黑体 CN Normal" panose="020B0400000000000000" pitchFamily="34" charset="-122"/>
                <a:sym typeface="zihun70hao-lingyueheiti" panose="00000500000000000000" pitchFamily="2" charset="-122"/>
              </a:rPr>
              <a:t>信息安全分析</a:t>
            </a:r>
            <a:endParaRPr lang="zh-CN" altLang="en-US" dirty="0">
              <a:solidFill>
                <a:schemeClr val="tx1"/>
              </a:solidFill>
              <a:latin typeface="思源黑体 CN Normal" panose="020B0400000000000000" pitchFamily="34" charset="-122"/>
              <a:ea typeface="思源黑体 CN Normal" panose="020B0400000000000000" pitchFamily="34" charset="-122"/>
              <a:sym typeface="zihun70hao-lingyueheiti" panose="00000500000000000000" pitchFamily="2" charset="-122"/>
            </a:endParaRPr>
          </a:p>
        </p:txBody>
      </p:sp>
      <p:pic>
        <p:nvPicPr>
          <p:cNvPr id="52" name="图片 51" descr="千库网_领域建筑社会全球化互联网交流_元素编号12865173"/>
          <p:cNvPicPr>
            <a:picLocks noChangeAspect="1"/>
          </p:cNvPicPr>
          <p:nvPr/>
        </p:nvPicPr>
        <p:blipFill>
          <a:blip r:embed="rId2"/>
          <a:stretch>
            <a:fillRect/>
          </a:stretch>
        </p:blipFill>
        <p:spPr>
          <a:xfrm>
            <a:off x="525145" y="1264285"/>
            <a:ext cx="2028190" cy="1859280"/>
          </a:xfrm>
          <a:prstGeom prst="rect">
            <a:avLst/>
          </a:prstGeom>
        </p:spPr>
      </p:pic>
      <p:pic>
        <p:nvPicPr>
          <p:cNvPr id="53" name="图片 52" descr="千库网_房子牛羊农场卡通矢量_元素编号12833895"/>
          <p:cNvPicPr>
            <a:picLocks noChangeAspect="1"/>
          </p:cNvPicPr>
          <p:nvPr/>
        </p:nvPicPr>
        <p:blipFill>
          <a:blip r:embed="rId3"/>
          <a:stretch>
            <a:fillRect/>
          </a:stretch>
        </p:blipFill>
        <p:spPr>
          <a:xfrm>
            <a:off x="5211445" y="1722120"/>
            <a:ext cx="1769110" cy="1325245"/>
          </a:xfrm>
          <a:prstGeom prst="rect">
            <a:avLst/>
          </a:prstGeom>
        </p:spPr>
      </p:pic>
      <p:pic>
        <p:nvPicPr>
          <p:cNvPr id="54" name="图片 53" descr="千库网_大学青春夏令营露营背包远足山森林旅游_元素编号12533288"/>
          <p:cNvPicPr>
            <a:picLocks noChangeAspect="1"/>
          </p:cNvPicPr>
          <p:nvPr/>
        </p:nvPicPr>
        <p:blipFill>
          <a:blip r:embed="rId4"/>
          <a:stretch>
            <a:fillRect/>
          </a:stretch>
        </p:blipFill>
        <p:spPr>
          <a:xfrm>
            <a:off x="7483475" y="1268095"/>
            <a:ext cx="1768475" cy="1768475"/>
          </a:xfrm>
          <a:prstGeom prst="rect">
            <a:avLst/>
          </a:prstGeom>
        </p:spPr>
      </p:pic>
      <p:pic>
        <p:nvPicPr>
          <p:cNvPr id="55" name="图片 54" descr="千库网_商务工作培训开会人物素材_元素编号11905728"/>
          <p:cNvPicPr>
            <a:picLocks noChangeAspect="1"/>
          </p:cNvPicPr>
          <p:nvPr/>
        </p:nvPicPr>
        <p:blipFill>
          <a:blip r:embed="rId5"/>
          <a:stretch>
            <a:fillRect/>
          </a:stretch>
        </p:blipFill>
        <p:spPr>
          <a:xfrm>
            <a:off x="2920365" y="1370330"/>
            <a:ext cx="1753235" cy="1753235"/>
          </a:xfrm>
          <a:prstGeom prst="rect">
            <a:avLst/>
          </a:prstGeom>
        </p:spPr>
      </p:pic>
      <p:pic>
        <p:nvPicPr>
          <p:cNvPr id="56" name="图片 55" descr="千库网_围棋棋盘棋盘_元素编号12954601"/>
          <p:cNvPicPr>
            <a:picLocks noChangeAspect="1"/>
          </p:cNvPicPr>
          <p:nvPr/>
        </p:nvPicPr>
        <p:blipFill>
          <a:blip r:embed="rId6"/>
          <a:stretch>
            <a:fillRect/>
          </a:stretch>
        </p:blipFill>
        <p:spPr>
          <a:xfrm>
            <a:off x="9525635" y="1296670"/>
            <a:ext cx="2154555" cy="2154555"/>
          </a:xfrm>
          <a:prstGeom prst="rect">
            <a:avLst/>
          </a:prstGeom>
        </p:spPr>
      </p:pic>
      <p:pic>
        <p:nvPicPr>
          <p:cNvPr id="57" name="图片 56" descr="千库网_扁平科技电脑后台_元素编号12784208"/>
          <p:cNvPicPr>
            <a:picLocks noChangeAspect="1"/>
          </p:cNvPicPr>
          <p:nvPr/>
        </p:nvPicPr>
        <p:blipFill>
          <a:blip r:embed="rId7"/>
          <a:stretch>
            <a:fillRect/>
          </a:stretch>
        </p:blipFill>
        <p:spPr>
          <a:xfrm>
            <a:off x="699135" y="3842385"/>
            <a:ext cx="1698625" cy="1698625"/>
          </a:xfrm>
          <a:prstGeom prst="rect">
            <a:avLst/>
          </a:prstGeom>
        </p:spPr>
      </p:pic>
      <p:pic>
        <p:nvPicPr>
          <p:cNvPr id="58" name="图片 57" descr="千库网_客户服务客服人员_元素编号12507876"/>
          <p:cNvPicPr>
            <a:picLocks noChangeAspect="1"/>
          </p:cNvPicPr>
          <p:nvPr/>
        </p:nvPicPr>
        <p:blipFill>
          <a:blip r:embed="rId8"/>
          <a:stretch>
            <a:fillRect/>
          </a:stretch>
        </p:blipFill>
        <p:spPr>
          <a:xfrm>
            <a:off x="2938780" y="3853180"/>
            <a:ext cx="1731645" cy="1731645"/>
          </a:xfrm>
          <a:prstGeom prst="rect">
            <a:avLst/>
          </a:prstGeom>
        </p:spPr>
      </p:pic>
      <p:pic>
        <p:nvPicPr>
          <p:cNvPr id="59" name="图片 58" descr="千库网_医学生物细胞分子_元素编号11943067"/>
          <p:cNvPicPr>
            <a:picLocks noChangeAspect="1"/>
          </p:cNvPicPr>
          <p:nvPr/>
        </p:nvPicPr>
        <p:blipFill>
          <a:blip r:embed="rId9"/>
          <a:stretch>
            <a:fillRect/>
          </a:stretch>
        </p:blipFill>
        <p:spPr>
          <a:xfrm>
            <a:off x="5311775" y="3950970"/>
            <a:ext cx="1753235" cy="1753235"/>
          </a:xfrm>
          <a:prstGeom prst="rect">
            <a:avLst/>
          </a:prstGeom>
        </p:spPr>
      </p:pic>
      <p:pic>
        <p:nvPicPr>
          <p:cNvPr id="60" name="图片 59" descr="千库网_2.5D信息安全装饰_元素编号12570654"/>
          <p:cNvPicPr>
            <a:picLocks noChangeAspect="1"/>
          </p:cNvPicPr>
          <p:nvPr/>
        </p:nvPicPr>
        <p:blipFill>
          <a:blip r:embed="rId10"/>
          <a:stretch>
            <a:fillRect/>
          </a:stretch>
        </p:blipFill>
        <p:spPr>
          <a:xfrm>
            <a:off x="9731375" y="3874770"/>
            <a:ext cx="1862455" cy="1862455"/>
          </a:xfrm>
          <a:prstGeom prst="rect">
            <a:avLst/>
          </a:prstGeom>
        </p:spPr>
      </p:pic>
      <p:pic>
        <p:nvPicPr>
          <p:cNvPr id="61" name="图片 60" descr="千库网_守护医生健康病例_元素编号12791309"/>
          <p:cNvPicPr>
            <a:picLocks noChangeAspect="1"/>
          </p:cNvPicPr>
          <p:nvPr/>
        </p:nvPicPr>
        <p:blipFill>
          <a:blip r:embed="rId11"/>
          <a:stretch>
            <a:fillRect/>
          </a:stretch>
        </p:blipFill>
        <p:spPr>
          <a:xfrm>
            <a:off x="7498715" y="3950970"/>
            <a:ext cx="1743075" cy="1743075"/>
          </a:xfrm>
          <a:prstGeom prst="rect">
            <a:avLst/>
          </a:prstGeom>
        </p:spPr>
      </p:pic>
    </p:spTree>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实践拓展：行业调查</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aphicFrame>
        <p:nvGraphicFramePr>
          <p:cNvPr id="10" name="表格 9"/>
          <p:cNvGraphicFramePr/>
          <p:nvPr>
            <p:custDataLst>
              <p:tags r:id="rId2"/>
            </p:custDataLst>
          </p:nvPr>
        </p:nvGraphicFramePr>
        <p:xfrm>
          <a:off x="851853" y="1266190"/>
          <a:ext cx="10474960" cy="5143500"/>
        </p:xfrm>
        <a:graphic>
          <a:graphicData uri="http://schemas.openxmlformats.org/drawingml/2006/table">
            <a:tbl>
              <a:tblPr firstRow="1" bandRow="1">
                <a:tableStyleId>{5940675A-B579-460E-94D1-54222C63F5DA}</a:tableStyleId>
              </a:tblPr>
              <a:tblGrid>
                <a:gridCol w="3239770"/>
                <a:gridCol w="2130425"/>
                <a:gridCol w="1843405"/>
                <a:gridCol w="1118870"/>
                <a:gridCol w="2142490"/>
              </a:tblGrid>
              <a:tr h="342900">
                <a:tc gridSpan="5">
                  <a:txBody>
                    <a:bodyPr/>
                    <a:p>
                      <a:pPr indent="0" algn="ctr">
                        <a:buNone/>
                      </a:pPr>
                      <a:r>
                        <a:rPr lang="en-US" altLang="en-US" sz="1500" b="1">
                          <a:solidFill>
                            <a:srgbClr val="C00000"/>
                          </a:solidFill>
                          <a:latin typeface="思源黑体 Normal" panose="020B0400000000000000" charset="-122"/>
                          <a:ea typeface="思源黑体 Normal" panose="020B0400000000000000" charset="-122"/>
                          <a:cs typeface="宋体" panose="02010600030101010101" pitchFamily="2" charset="-122"/>
                        </a:rPr>
                        <a:t>行业调查记录表</a:t>
                      </a:r>
                      <a:endParaRPr lang="en-US" altLang="en-US" sz="1500" b="1">
                        <a:solidFill>
                          <a:srgbClr val="C00000"/>
                        </a:solidFill>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工作时间</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4">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工作内容与职责</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4">
                  <a:txBody>
                    <a:bodyPr/>
                    <a:p>
                      <a:pPr indent="0">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工作环境和地点</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4">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平均薪水</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4">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发展空间</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4">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rowSpan="3">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如何成为从业者</a:t>
                      </a:r>
                      <a:endParaRPr 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专业方向</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3">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vMerge="1">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人格特质</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3">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知识储备</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3">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从事该行业的利弊</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4">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rowSpan="2">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职业前景</a:t>
                      </a:r>
                      <a:endParaRPr 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岗位需求</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3">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vMerge="1">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人才供给</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3">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被访谈者的个人情况</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从事该行业的年限</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是否喜欢</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42900">
                <a:tc rowSpan="2">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为什么选择这个行业</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3">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 </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342900">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a:txBody>
                    <a:bodyPr/>
                    <a:p>
                      <a:pPr indent="0" algn="ctr">
                        <a:buNone/>
                      </a:pPr>
                      <a:r>
                        <a:rPr lang="en-US" sz="1500" b="0">
                          <a:latin typeface="思源黑体 Normal" panose="020B0400000000000000" charset="-122"/>
                          <a:ea typeface="思源黑体 Normal" panose="020B0400000000000000" charset="-122"/>
                          <a:cs typeface="宋体" panose="02010600030101010101" pitchFamily="2" charset="-122"/>
                        </a:rPr>
                        <a:t>对这个行业的看法</a:t>
                      </a: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3">
                  <a:txBody>
                    <a:bodyPr/>
                    <a:p>
                      <a:pPr indent="0" algn="ctr">
                        <a:buNone/>
                      </a:pPr>
                      <a:endParaRPr lang="en-US" altLang="en-US" sz="1500" b="0">
                        <a:latin typeface="思源黑体 Normal" panose="020B0400000000000000" charset="-122"/>
                        <a:ea typeface="思源黑体 Normal" panose="020B0400000000000000"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bl>
          </a:graphicData>
        </a:graphic>
      </p:graphicFrame>
    </p:spTree>
  </p:cSld>
  <p:clrMapOvr>
    <a:masterClrMapping/>
  </p:clrMapOvr>
  <p:transition spd="slow"/>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矩形 2"/>
          <p:cNvSpPr>
            <a:spLocks noChangeArrowheads="1"/>
          </p:cNvSpPr>
          <p:nvPr/>
        </p:nvSpPr>
        <p:spPr bwMode="auto">
          <a:xfrm>
            <a:off x="271463" y="825500"/>
            <a:ext cx="11439525" cy="5307965"/>
          </a:xfrm>
          <a:prstGeom prst="rect">
            <a:avLst/>
          </a:prstGeom>
          <a:noFill/>
          <a:ln>
            <a:noFill/>
          </a:ln>
        </p:spPr>
        <p:txBody>
          <a:bodyPr wrap="square">
            <a:spAutoFit/>
          </a:bodyPr>
          <a:lstStyle>
            <a:lvl1pPr>
              <a:defRPr kumimoji="1">
                <a:solidFill>
                  <a:schemeClr val="tx1"/>
                </a:solidFill>
                <a:latin typeface="Gulim" panose="020B0600000101010101" pitchFamily="34" charset="-127"/>
                <a:ea typeface="Gulim" panose="020B0600000101010101" pitchFamily="34" charset="-127"/>
              </a:defRPr>
            </a:lvl1pPr>
            <a:lvl2pPr marL="742950" indent="-285750">
              <a:defRPr kumimoji="1">
                <a:solidFill>
                  <a:schemeClr val="tx1"/>
                </a:solidFill>
                <a:latin typeface="Gulim" panose="020B0600000101010101" pitchFamily="34" charset="-127"/>
                <a:ea typeface="Gulim" panose="020B0600000101010101" pitchFamily="34" charset="-127"/>
              </a:defRPr>
            </a:lvl2pPr>
            <a:lvl3pPr marL="1143000" indent="-228600">
              <a:defRPr kumimoji="1">
                <a:solidFill>
                  <a:schemeClr val="tx1"/>
                </a:solidFill>
                <a:latin typeface="Gulim" panose="020B0600000101010101" pitchFamily="34" charset="-127"/>
                <a:ea typeface="Gulim" panose="020B0600000101010101" pitchFamily="34" charset="-127"/>
              </a:defRPr>
            </a:lvl3pPr>
            <a:lvl4pPr marL="1600200" indent="-228600">
              <a:defRPr kumimoji="1">
                <a:solidFill>
                  <a:schemeClr val="tx1"/>
                </a:solidFill>
                <a:latin typeface="Gulim" panose="020B0600000101010101" pitchFamily="34" charset="-127"/>
                <a:ea typeface="Gulim" panose="020B0600000101010101" pitchFamily="34" charset="-127"/>
              </a:defRPr>
            </a:lvl4pPr>
            <a:lvl5pPr marL="2057400" indent="-228600">
              <a:defRPr kumimoji="1">
                <a:solidFill>
                  <a:schemeClr val="tx1"/>
                </a:solidFill>
                <a:latin typeface="Gulim" panose="020B0600000101010101" pitchFamily="34" charset="-127"/>
                <a:ea typeface="Gulim" panose="020B0600000101010101" pitchFamily="34" charset="-127"/>
              </a:defRPr>
            </a:lvl5pPr>
            <a:lvl6pPr marL="2514600" indent="-228600" eaLnBrk="0" fontAlgn="base"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6pPr>
            <a:lvl7pPr marL="2971800" indent="-228600" eaLnBrk="0" fontAlgn="base"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7pPr>
            <a:lvl8pPr marL="3429000" indent="-228600" eaLnBrk="0" fontAlgn="base"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8pPr>
            <a:lvl9pPr marL="3886200" indent="-228600" eaLnBrk="0" fontAlgn="base" hangingPunct="0">
              <a:spcBef>
                <a:spcPct val="0"/>
              </a:spcBef>
              <a:spcAft>
                <a:spcPct val="0"/>
              </a:spcAft>
              <a:defRPr kumimoji="1">
                <a:solidFill>
                  <a:schemeClr val="tx1"/>
                </a:solidFill>
                <a:latin typeface="Gulim" panose="020B0600000101010101" pitchFamily="34" charset="-127"/>
                <a:ea typeface="Gulim" panose="020B0600000101010101" pitchFamily="34" charset="-127"/>
              </a:defRPr>
            </a:lvl9pPr>
          </a:lstStyle>
          <a:p>
            <a:pPr eaLnBrk="0" fontAlgn="base" hangingPunct="0">
              <a:spcBef>
                <a:spcPct val="0"/>
              </a:spcBef>
              <a:spcAft>
                <a:spcPct val="0"/>
              </a:spcAft>
            </a:pPr>
            <a:r>
              <a:rPr lang="zh-CN" altLang="en-US" sz="2800" b="1" strike="noStrike" noProof="1" dirty="0">
                <a:solidFill>
                  <a:schemeClr val="bg2">
                    <a:lumMod val="10000"/>
                  </a:schemeClr>
                </a:solidFill>
                <a:effectLst/>
                <a:latin typeface="微软雅黑" panose="020B0503020204020204" charset="-122"/>
                <a:ea typeface="微软雅黑" panose="020B0503020204020204" charset="-122"/>
                <a:cs typeface="微软雅黑" panose="020B0503020204020204" charset="-122"/>
              </a:rPr>
              <a:t>本课件为</a:t>
            </a:r>
            <a:r>
              <a:rPr sz="2800" b="1" strike="noStrike" noProof="1">
                <a:latin typeface="微软雅黑" panose="020B0503020204020204" charset="-122"/>
                <a:ea typeface="微软雅黑" panose="020B0503020204020204" charset="-122"/>
                <a:cs typeface="微软雅黑" panose="020B0503020204020204" charset="-122"/>
              </a:rPr>
              <a:t>《大学生职业发展与就业指导》</a:t>
            </a:r>
            <a:r>
              <a:rPr lang="zh-CN" sz="2800" b="1" strike="noStrike" noProof="1">
                <a:latin typeface="微软雅黑" panose="020B0503020204020204" charset="-122"/>
                <a:ea typeface="微软雅黑" panose="020B0503020204020204" charset="-122"/>
                <a:cs typeface="微软雅黑" panose="020B0503020204020204" charset="-122"/>
              </a:rPr>
              <a:t>（主编：刘玉红）</a:t>
            </a:r>
            <a:r>
              <a:rPr lang="zh-CN" sz="2800" b="1" strike="noStrike" noProof="1" dirty="0">
                <a:solidFill>
                  <a:schemeClr val="bg2">
                    <a:lumMod val="10000"/>
                  </a:schemeClr>
                </a:solidFill>
                <a:effectLst/>
                <a:latin typeface="微软雅黑" panose="020B0503020204020204" charset="-122"/>
                <a:ea typeface="微软雅黑" panose="020B0503020204020204" charset="-122"/>
                <a:cs typeface="微软雅黑" panose="020B0503020204020204" charset="-122"/>
              </a:rPr>
              <a:t>配套课件</a:t>
            </a:r>
            <a:endParaRPr lang="zh-CN" sz="2400" b="1" strike="noStrike" noProof="1" dirty="0">
              <a:solidFill>
                <a:schemeClr val="bg2">
                  <a:lumMod val="10000"/>
                </a:schemeClr>
              </a:solidFill>
              <a:effectLst/>
              <a:latin typeface="微软雅黑" panose="020B0503020204020204" charset="-122"/>
              <a:ea typeface="微软雅黑" panose="020B0503020204020204" charset="-122"/>
              <a:cs typeface="微软雅黑" panose="020B0503020204020204" charset="-122"/>
            </a:endParaRPr>
          </a:p>
          <a:p>
            <a:pPr eaLnBrk="0" fontAlgn="base" hangingPunct="0">
              <a:lnSpc>
                <a:spcPct val="150000"/>
              </a:lnSpc>
              <a:spcBef>
                <a:spcPct val="0"/>
              </a:spcBef>
              <a:spcAft>
                <a:spcPct val="0"/>
              </a:spcAft>
            </a:pPr>
            <a:endParaRPr lang="en-US" sz="20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endParaRPr>
          </a:p>
          <a:p>
            <a:pPr eaLnBrk="0" fontAlgn="base" hangingPunct="0">
              <a:lnSpc>
                <a:spcPct val="150000"/>
              </a:lnSpc>
              <a:spcBef>
                <a:spcPct val="0"/>
              </a:spcBef>
              <a:spcAft>
                <a:spcPct val="0"/>
              </a:spcAft>
            </a:pPr>
            <a:r>
              <a:rPr lang="en-US" sz="20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@中青创想教育科技（北京）有限责任公司</a:t>
            </a:r>
            <a:endParaRPr lang="en-US" sz="20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endParaRPr>
          </a:p>
          <a:p>
            <a:pPr eaLnBrk="0" fontAlgn="base" hangingPunct="0">
              <a:lnSpc>
                <a:spcPct val="150000"/>
              </a:lnSpc>
              <a:spcBef>
                <a:spcPct val="0"/>
              </a:spcBef>
              <a:spcAft>
                <a:spcPct val="0"/>
              </a:spcAft>
            </a:pPr>
            <a:endParaRPr lang="zh-CN" altLang="en-US" sz="2800" b="1" strike="noStrike" noProof="1" dirty="0" smtClean="0">
              <a:solidFill>
                <a:schemeClr val="bg2">
                  <a:lumMod val="10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教材信息：</a:t>
            </a:r>
            <a:endPar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endParaRPr>
          </a:p>
          <a:p>
            <a:pPr eaLnBrk="0" fontAlgn="base" hangingPunct="0">
              <a:spcBef>
                <a:spcPct val="0"/>
              </a:spcBef>
              <a:spcAft>
                <a:spcPct val="0"/>
              </a:spcAft>
            </a:pP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出版社：</a:t>
            </a:r>
            <a:r>
              <a:rPr lang="zh-CN" sz="1900" b="1" strike="noStrike" noProof="1">
                <a:solidFill>
                  <a:srgbClr val="000000"/>
                </a:solidFill>
                <a:latin typeface="微软雅黑" panose="020B0503020204020204" charset="-122"/>
                <a:ea typeface="微软雅黑" panose="020B0503020204020204" charset="-122"/>
                <a:cs typeface="+mn-cs"/>
                <a:sym typeface="+mn-ea"/>
              </a:rPr>
              <a:t>科学出版社</a:t>
            </a:r>
            <a:endParaRPr lang="zh-CN" sz="1900" b="1" strike="noStrike" noProof="1">
              <a:solidFill>
                <a:srgbClr val="000000"/>
              </a:solidFill>
              <a:latin typeface="微软雅黑" panose="020B0503020204020204" charset="-122"/>
              <a:ea typeface="微软雅黑" panose="020B0503020204020204" charset="-122"/>
              <a:cs typeface="+mn-cs"/>
              <a:sym typeface="+mn-ea"/>
            </a:endParaRPr>
          </a:p>
          <a:p>
            <a:pPr eaLnBrk="0" fontAlgn="base" hangingPunct="0">
              <a:spcBef>
                <a:spcPct val="0"/>
              </a:spcBef>
              <a:spcAft>
                <a:spcPct val="0"/>
              </a:spcAft>
            </a:pP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sym typeface="+mn-ea"/>
              </a:rPr>
              <a:t>书号：</a:t>
            </a:r>
            <a:r>
              <a:rPr lang="en-US" sz="1900" b="1" strike="noStrike" noProof="1">
                <a:solidFill>
                  <a:srgbClr val="000000"/>
                </a:solidFill>
                <a:latin typeface="微软雅黑" panose="020B0503020204020204" charset="-122"/>
                <a:ea typeface="微软雅黑" panose="020B0503020204020204" charset="-122"/>
                <a:cs typeface="+mn-cs"/>
                <a:sym typeface="+mn-ea"/>
              </a:rPr>
              <a:t>978-7-03-065545-5</a:t>
            </a:r>
            <a:endParaRPr lang="en-US" sz="1900" b="1" strike="noStrike" noProof="1">
              <a:solidFill>
                <a:srgbClr val="000000"/>
              </a:solidFill>
              <a:latin typeface="微软雅黑" panose="020B0503020204020204" charset="-122"/>
              <a:ea typeface="微软雅黑" panose="020B0503020204020204" charset="-122"/>
              <a:cs typeface="+mn-cs"/>
              <a:sym typeface="+mn-ea"/>
            </a:endParaRPr>
          </a:p>
          <a:p>
            <a:pPr eaLnBrk="0" fontAlgn="base" hangingPunct="0">
              <a:spcBef>
                <a:spcPct val="0"/>
              </a:spcBef>
              <a:spcAft>
                <a:spcPct val="0"/>
              </a:spcAft>
            </a:pPr>
            <a:endPar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endPar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版权说明：本课件内容仅供教学使用，严禁任何单位和个人以商业</a:t>
            </a:r>
            <a:endPar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为目的进行任何形式的复制与传播。</a:t>
            </a:r>
            <a:endPar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endPar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endPar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r>
              <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rPr>
              <a:t>下载</a:t>
            </a: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教学资源，请进</a:t>
            </a:r>
            <a:r>
              <a:rPr lang="en-US" altLang="zh-CN"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QQ</a:t>
            </a: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群</a:t>
            </a:r>
            <a:r>
              <a:rPr lang="en-US" altLang="zh-CN"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 </a:t>
            </a:r>
            <a:r>
              <a:rPr lang="en-US" altLang="zh-CN" sz="1900" b="1" strike="noStrike" noProof="1" dirty="0">
                <a:latin typeface="微软雅黑" panose="020B0503020204020204" charset="-122"/>
                <a:ea typeface="微软雅黑" panose="020B0503020204020204" charset="-122"/>
                <a:cs typeface="微软雅黑" panose="020B0503020204020204" charset="-122"/>
                <a:sym typeface="+mn-ea"/>
              </a:rPr>
              <a:t>1070896700</a:t>
            </a:r>
            <a:endParaRPr lang="en-US" altLang="zh-CN"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endParaRPr>
          </a:p>
          <a:p>
            <a:pPr eaLnBrk="0" fontAlgn="base" hangingPunct="0">
              <a:spcBef>
                <a:spcPct val="0"/>
              </a:spcBef>
              <a:spcAft>
                <a:spcPct val="0"/>
              </a:spcAft>
            </a:pPr>
            <a:r>
              <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rPr>
              <a:t>关注最新</a:t>
            </a: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文章，请关注</a:t>
            </a:r>
            <a:r>
              <a:rPr lang="zh-CN" alt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rPr>
              <a:t>微</a:t>
            </a:r>
            <a:r>
              <a:rPr lang="zh-CN" altLang="en-US" sz="1900" b="1" strike="noStrike" noProof="1" dirty="0">
                <a:solidFill>
                  <a:schemeClr val="bg2">
                    <a:lumMod val="10000"/>
                  </a:schemeClr>
                </a:solidFill>
                <a:latin typeface="微软雅黑" panose="020B0503020204020204" charset="-122"/>
                <a:ea typeface="微软雅黑" panose="020B0503020204020204" charset="-122"/>
                <a:cs typeface="微软雅黑" panose="020B0503020204020204" charset="-122"/>
              </a:rPr>
              <a:t>信公众号</a:t>
            </a:r>
            <a:endParaRPr lang="en-US" sz="1900" b="1" strike="noStrike" noProof="1" dirty="0" smtClean="0">
              <a:solidFill>
                <a:schemeClr val="bg2">
                  <a:lumMod val="10000"/>
                </a:schemeClr>
              </a:solidFill>
              <a:latin typeface="微软雅黑" panose="020B0503020204020204" charset="-122"/>
              <a:ea typeface="微软雅黑" panose="020B0503020204020204" charset="-122"/>
              <a:cs typeface="微软雅黑" panose="020B0503020204020204" charset="-122"/>
            </a:endParaRPr>
          </a:p>
        </p:txBody>
      </p:sp>
      <p:pic>
        <p:nvPicPr>
          <p:cNvPr id="140290" name="图片 4"/>
          <p:cNvPicPr>
            <a:picLocks noChangeAspect="1"/>
          </p:cNvPicPr>
          <p:nvPr/>
        </p:nvPicPr>
        <p:blipFill>
          <a:blip r:embed="rId1"/>
          <a:stretch>
            <a:fillRect/>
          </a:stretch>
        </p:blipFill>
        <p:spPr>
          <a:xfrm>
            <a:off x="6283325" y="4668838"/>
            <a:ext cx="1279525" cy="1266825"/>
          </a:xfrm>
          <a:prstGeom prst="rect">
            <a:avLst/>
          </a:prstGeom>
          <a:noFill/>
          <a:ln w="9525">
            <a:noFill/>
          </a:ln>
        </p:spPr>
      </p:pic>
      <p:sp>
        <p:nvSpPr>
          <p:cNvPr id="140291" name="矩形 8"/>
          <p:cNvSpPr/>
          <p:nvPr/>
        </p:nvSpPr>
        <p:spPr>
          <a:xfrm>
            <a:off x="4730750" y="6005513"/>
            <a:ext cx="2709863" cy="306387"/>
          </a:xfrm>
          <a:prstGeom prst="rect">
            <a:avLst/>
          </a:prstGeom>
          <a:noFill/>
          <a:ln w="9525">
            <a:noFill/>
          </a:ln>
        </p:spPr>
        <p:txBody>
          <a:bodyPr wrap="none" anchor="t" anchorCtr="0">
            <a:spAutoFit/>
          </a:bodyPr>
          <a:p>
            <a:pPr algn="ctr">
              <a:spcBef>
                <a:spcPts val="400"/>
              </a:spcBef>
            </a:pPr>
            <a:r>
              <a:rPr lang="zh-CN" altLang="en-US" sz="1400" b="1" dirty="0">
                <a:solidFill>
                  <a:srgbClr val="181818"/>
                </a:solidFill>
                <a:latin typeface="微软雅黑" panose="020B0503020204020204" charset="-122"/>
                <a:ea typeface="微软雅黑" panose="020B0503020204020204" charset="-122"/>
              </a:rPr>
              <a:t>微信：</a:t>
            </a:r>
            <a:r>
              <a:rPr lang="en-US" altLang="zh-CN" sz="1400" b="1" dirty="0" err="1">
                <a:solidFill>
                  <a:srgbClr val="181818"/>
                </a:solidFill>
                <a:latin typeface="微软雅黑" panose="020B0503020204020204" charset="-122"/>
                <a:ea typeface="微软雅黑" panose="020B0503020204020204" charset="-122"/>
              </a:rPr>
              <a:t>gxcjyfw</a:t>
            </a:r>
            <a:r>
              <a:rPr lang="en-US" altLang="zh-CN" sz="1400" b="1" dirty="0">
                <a:solidFill>
                  <a:srgbClr val="181818"/>
                </a:solidFill>
                <a:latin typeface="微软雅黑" panose="020B0503020204020204" charset="-122"/>
                <a:ea typeface="微软雅黑" panose="020B0503020204020204" charset="-122"/>
              </a:rPr>
              <a:t>         </a:t>
            </a:r>
            <a:r>
              <a:rPr lang="en-US" altLang="zh-CN" sz="1400" b="1" dirty="0">
                <a:solidFill>
                  <a:srgbClr val="181818"/>
                </a:solidFill>
                <a:latin typeface="微软雅黑" panose="020B0503020204020204" charset="-122"/>
                <a:ea typeface="微软雅黑" panose="020B0503020204020204" charset="-122"/>
                <a:sym typeface="微软雅黑" panose="020B0503020204020204" charset="-122"/>
              </a:rPr>
              <a:t>Q</a:t>
            </a:r>
            <a:r>
              <a:rPr lang="en-US" altLang="zh-CN" sz="1400" b="1" dirty="0">
                <a:solidFill>
                  <a:srgbClr val="181818"/>
                </a:solidFill>
                <a:latin typeface="微软雅黑" panose="020B0503020204020204" charset="-122"/>
                <a:ea typeface="微软雅黑" panose="020B0503020204020204" charset="-122"/>
              </a:rPr>
              <a:t>Q</a:t>
            </a:r>
            <a:r>
              <a:rPr lang="zh-CN" altLang="en-US" sz="1400" b="1" dirty="0">
                <a:solidFill>
                  <a:srgbClr val="181818"/>
                </a:solidFill>
                <a:latin typeface="微软雅黑" panose="020B0503020204020204" charset="-122"/>
                <a:ea typeface="微软雅黑" panose="020B0503020204020204" charset="-122"/>
              </a:rPr>
              <a:t>客服群</a:t>
            </a:r>
            <a:endParaRPr lang="zh-CN" altLang="en-US" sz="1400" b="1" dirty="0">
              <a:solidFill>
                <a:srgbClr val="181818"/>
              </a:solidFill>
              <a:latin typeface="微软雅黑" panose="020B0503020204020204" charset="-122"/>
              <a:ea typeface="微软雅黑" panose="020B0503020204020204" charset="-122"/>
            </a:endParaRPr>
          </a:p>
        </p:txBody>
      </p:sp>
      <p:pic>
        <p:nvPicPr>
          <p:cNvPr id="140292" name="图片 9" descr="qrcode_for_gh_058230b37951_1280"/>
          <p:cNvPicPr>
            <a:picLocks noChangeAspect="1"/>
          </p:cNvPicPr>
          <p:nvPr/>
        </p:nvPicPr>
        <p:blipFill>
          <a:blip r:embed="rId2"/>
          <a:srcRect l="5630" t="5585" r="4793" b="4793"/>
          <a:stretch>
            <a:fillRect/>
          </a:stretch>
        </p:blipFill>
        <p:spPr>
          <a:xfrm>
            <a:off x="4816475" y="4681538"/>
            <a:ext cx="1246188" cy="1247775"/>
          </a:xfrm>
          <a:prstGeom prst="rect">
            <a:avLst/>
          </a:prstGeom>
          <a:noFill/>
          <a:ln w="9525">
            <a:noFill/>
          </a:ln>
        </p:spPr>
      </p:pic>
      <p:pic>
        <p:nvPicPr>
          <p:cNvPr id="2" name="图片 1"/>
          <p:cNvPicPr>
            <a:picLocks noChangeAspect="1"/>
          </p:cNvPicPr>
          <p:nvPr/>
        </p:nvPicPr>
        <p:blipFill>
          <a:blip r:embed="rId3"/>
          <a:stretch>
            <a:fillRect/>
          </a:stretch>
        </p:blipFill>
        <p:spPr>
          <a:xfrm>
            <a:off x="7666990" y="1387475"/>
            <a:ext cx="4025265" cy="5037455"/>
          </a:xfrm>
          <a:prstGeom prst="rect">
            <a:avLst/>
          </a:prstGeom>
        </p:spPr>
      </p:pic>
      <p:pic>
        <p:nvPicPr>
          <p:cNvPr id="7175" name="图片 4" descr="图片2"/>
          <p:cNvPicPr>
            <a:picLocks noChangeAspect="1"/>
          </p:cNvPicPr>
          <p:nvPr userDrawn="1"/>
        </p:nvPicPr>
        <p:blipFill>
          <a:blip r:embed="rId4"/>
          <a:stretch>
            <a:fillRect/>
          </a:stretch>
        </p:blipFill>
        <p:spPr>
          <a:xfrm>
            <a:off x="9478010" y="-78105"/>
            <a:ext cx="2461895" cy="1287780"/>
          </a:xfrm>
          <a:prstGeom prst="rect">
            <a:avLst/>
          </a:prstGeom>
          <a:noFill/>
          <a:ln w="9525">
            <a:noFill/>
          </a:ln>
        </p:spPr>
      </p:pic>
    </p:spTree>
  </p:cSld>
  <p:clrMapOvr>
    <a:masterClrMapping/>
  </p:clrMapOvr>
  <p:transition spd="slow" advTm="3000">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圆角矩形 59"/>
          <p:cNvSpPr/>
          <p:nvPr/>
        </p:nvSpPr>
        <p:spPr>
          <a:xfrm>
            <a:off x="525145" y="3596640"/>
            <a:ext cx="7238365" cy="791845"/>
          </a:xfrm>
          <a:prstGeom prst="roundRect">
            <a:avLst>
              <a:gd name="adj" fmla="val 0"/>
            </a:avLst>
          </a:prstGeom>
          <a:gradFill>
            <a:gsLst>
              <a:gs pos="0">
                <a:srgbClr val="D4DDDE"/>
              </a:gs>
              <a:gs pos="100000">
                <a:srgbClr val="365D64">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5" name="流程图: 延期 14"/>
          <p:cNvSpPr/>
          <p:nvPr/>
        </p:nvSpPr>
        <p:spPr>
          <a:xfrm flipH="1">
            <a:off x="6953250" y="635"/>
            <a:ext cx="7247255" cy="6857365"/>
          </a:xfrm>
          <a:prstGeom prst="flowChartDelay">
            <a:avLst/>
          </a:prstGeom>
          <a:gradFill>
            <a:gsLst>
              <a:gs pos="0">
                <a:srgbClr val="D4DDDE"/>
              </a:gs>
              <a:gs pos="100000">
                <a:srgbClr val="224A52">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 name="组合 1"/>
          <p:cNvGrpSpPr/>
          <p:nvPr/>
        </p:nvGrpSpPr>
        <p:grpSpPr>
          <a:xfrm flipH="1">
            <a:off x="470914" y="179876"/>
            <a:ext cx="918617" cy="943672"/>
            <a:chOff x="1294924" y="555070"/>
            <a:chExt cx="1416179" cy="1454804"/>
          </a:xfrm>
        </p:grpSpPr>
        <p:sp>
          <p:nvSpPr>
            <p:cNvPr id="14" name="椭圆 13"/>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62" name="文本框 61"/>
          <p:cNvSpPr txBox="1"/>
          <p:nvPr/>
        </p:nvSpPr>
        <p:spPr>
          <a:xfrm>
            <a:off x="384175" y="3657600"/>
            <a:ext cx="6796405" cy="645160"/>
          </a:xfrm>
          <a:prstGeom prst="rect">
            <a:avLst/>
          </a:prstGeom>
          <a:noFill/>
        </p:spPr>
        <p:txBody>
          <a:bodyPr wrap="square" rtlCol="0">
            <a:spAutoFit/>
          </a:bodyPr>
          <a:lstStyle/>
          <a:p>
            <a:pPr algn="ctr"/>
            <a:r>
              <a:rPr lang="zh-CN" altLang="en-US" sz="3600" dirty="0" smtClean="0">
                <a:latin typeface="思源黑体 Normal" panose="020B0400000000000000" charset="-122"/>
                <a:ea typeface="思源黑体 Normal" panose="020B0400000000000000" charset="-122"/>
                <a:sym typeface="思源黑体 CN Normal" panose="020B0400000000000000" pitchFamily="34" charset="-122"/>
              </a:rPr>
              <a:t>大学生</a:t>
            </a:r>
            <a:r>
              <a:rPr lang="zh-CN" altLang="en-US" sz="36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rPr>
              <a:t>职业发展与就业指导</a:t>
            </a:r>
            <a:endParaRPr lang="zh-CN" altLang="en-US" sz="36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endParaRPr>
          </a:p>
        </p:txBody>
      </p:sp>
      <p:sp>
        <p:nvSpPr>
          <p:cNvPr id="63" name="矩形 62"/>
          <p:cNvSpPr/>
          <p:nvPr/>
        </p:nvSpPr>
        <p:spPr>
          <a:xfrm>
            <a:off x="1407237" y="384990"/>
            <a:ext cx="5133225" cy="333375"/>
          </a:xfrm>
          <a:prstGeom prst="rect">
            <a:avLst/>
          </a:prstGeom>
        </p:spPr>
        <p:txBody>
          <a:bodyPr wrap="square">
            <a:spAutoFit/>
          </a:bodyPr>
          <a:lstStyle/>
          <a:p>
            <a:pPr algn="dist">
              <a:lnSpc>
                <a:spcPct val="150000"/>
              </a:lnSpc>
            </a:pPr>
            <a:r>
              <a:rPr lang="zh-CN" altLang="en-US" sz="1050" dirty="0" smtClean="0">
                <a:latin typeface="方正书宋简体" panose="03000509000000000000" charset="-122"/>
                <a:ea typeface="方正书宋简体" panose="03000509000000000000" charset="-122"/>
                <a:sym typeface="思源黑体 CN Normal" panose="020B0400000000000000" pitchFamily="34" charset="-122"/>
              </a:rPr>
              <a:t>只要选择了目标，不要再想太远；每天脚踏实地，风雨兼程，生命不息，战斗不止。</a:t>
            </a:r>
            <a:endParaRPr lang="zh-CN" altLang="en-US" sz="1050" dirty="0" smtClean="0">
              <a:latin typeface="方正书宋简体" panose="03000509000000000000" charset="-122"/>
              <a:ea typeface="方正书宋简体" panose="03000509000000000000" charset="-122"/>
              <a:sym typeface="思源黑体 CN Normal" panose="020B0400000000000000" pitchFamily="34" charset="-122"/>
            </a:endParaRPr>
          </a:p>
        </p:txBody>
      </p:sp>
      <p:sp>
        <p:nvSpPr>
          <p:cNvPr id="3" name="椭圆 2"/>
          <p:cNvSpPr/>
          <p:nvPr/>
        </p:nvSpPr>
        <p:spPr>
          <a:xfrm>
            <a:off x="7582535" y="722630"/>
            <a:ext cx="5431790" cy="5431790"/>
          </a:xfrm>
          <a:prstGeom prst="ellipse">
            <a:avLst/>
          </a:prstGeom>
          <a:blipFill>
            <a:blip r:embed="rId1" cstate="print">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25145" y="2324100"/>
            <a:ext cx="6796405" cy="706755"/>
          </a:xfrm>
          <a:prstGeom prst="rect">
            <a:avLst/>
          </a:prstGeom>
          <a:noFill/>
        </p:spPr>
        <p:txBody>
          <a:bodyPr wrap="square" rtlCol="0">
            <a:spAutoFit/>
          </a:bodyPr>
          <a:p>
            <a:pPr algn="ctr"/>
            <a:r>
              <a:rPr lang="zh-CN" altLang="en-US" sz="40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rPr>
              <a:t>感谢聆听，下节课见！</a:t>
            </a:r>
            <a:endParaRPr lang="zh-CN" altLang="en-US" sz="4000" dirty="0" smtClean="0">
              <a:solidFill>
                <a:schemeClr val="tx1"/>
              </a:solidFill>
              <a:effectLst/>
              <a:latin typeface="思源黑体 Normal" panose="020B0400000000000000" charset="-122"/>
              <a:ea typeface="思源黑体 Normal" panose="020B0400000000000000" charset="-122"/>
              <a:sym typeface="思源黑体 CN Normal" panose="020B0400000000000000" pitchFamily="34" charset="-122"/>
            </a:endParaRPr>
          </a:p>
        </p:txBody>
      </p:sp>
    </p:spTree>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rPr>
              <a:t>导入活动：你来搜集就业政策与制度信息</a:t>
            </a:r>
            <a:endParaRPr lang="zh-CN" altLang="en-US" sz="2400" b="1" spc="150" dirty="0">
              <a:solidFill>
                <a:schemeClr val="accent1"/>
              </a:solidFill>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graphicFrame>
        <p:nvGraphicFramePr>
          <p:cNvPr id="4" name="表格 3"/>
          <p:cNvGraphicFramePr/>
          <p:nvPr>
            <p:custDataLst>
              <p:tags r:id="rId2"/>
            </p:custDataLst>
          </p:nvPr>
        </p:nvGraphicFramePr>
        <p:xfrm>
          <a:off x="693103" y="1313180"/>
          <a:ext cx="10781665" cy="5022850"/>
        </p:xfrm>
        <a:graphic>
          <a:graphicData uri="http://schemas.openxmlformats.org/drawingml/2006/table">
            <a:tbl>
              <a:tblPr firstRow="1" bandRow="1">
                <a:tableStyleId>{5940675A-B579-460E-94D1-54222C63F5DA}</a:tableStyleId>
              </a:tblPr>
              <a:tblGrid>
                <a:gridCol w="993775"/>
                <a:gridCol w="4258945"/>
                <a:gridCol w="5528945"/>
              </a:tblGrid>
              <a:tr h="502285">
                <a:tc>
                  <a:txBody>
                    <a:bodyPr/>
                    <a:p>
                      <a:pPr indent="0" algn="ctr">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维度</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主要项目</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学习心得与要点记录</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02285">
                <a:tc rowSpan="5">
                  <a:txBody>
                    <a:bodyPr/>
                    <a:p>
                      <a:pPr indent="0" algn="ctr">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相关</a:t>
                      </a:r>
                      <a:endPar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p>
                      <a:pPr indent="0" algn="ctr">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就业政策</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大学毕业生就业援助有关政策</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    </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02285">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大学生自主创业相关优惠政策</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    </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02285">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毕业生应征入伍服义务兵役鼓励政策</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    </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02285">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毕业生下基层和到中西部地区就业鼓励政策</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    </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02285">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本地区、相关行业或本校毕业生相关优惠政策</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    </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02285">
                <a:tc rowSpan="4">
                  <a:txBody>
                    <a:bodyPr/>
                    <a:p>
                      <a:pPr indent="0" algn="ctr">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相关</a:t>
                      </a:r>
                      <a:endPar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p>
                      <a:pPr indent="0" algn="ctr">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就业制度</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人才聘用制度</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   </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02285">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人事代理制度</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   </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02285">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就业准入制度</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   </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02285">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社会保险制度</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rPr>
                        <a:t>  </a:t>
                      </a:r>
                      <a:endParaRPr lang="en-US" altLang="en-US" sz="1500" b="0" spc="100">
                        <a:solidFill>
                          <a:schemeClr val="tx1"/>
                        </a:solidFill>
                        <a:uFillTx/>
                        <a:latin typeface="思源黑体 CN Normal" panose="020B0400000000000000" pitchFamily="34" charset="-122"/>
                        <a:ea typeface="思源黑体 CN Normal" panose="020B0400000000000000" pitchFamily="34"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角矩形 14"/>
          <p:cNvSpPr/>
          <p:nvPr/>
        </p:nvSpPr>
        <p:spPr>
          <a:xfrm>
            <a:off x="1562100" y="1682750"/>
            <a:ext cx="9067800" cy="3776980"/>
          </a:xfrm>
          <a:prstGeom prst="roundRect">
            <a:avLst/>
          </a:prstGeom>
          <a:noFill/>
          <a:ln w="19050">
            <a:solidFill>
              <a:srgbClr val="365D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61590" y="862443"/>
            <a:ext cx="1440000" cy="1440000"/>
          </a:xfrm>
          <a:prstGeom prst="ellipse">
            <a:avLst/>
          </a:prstGeom>
          <a:gradFill>
            <a:gsLst>
              <a:gs pos="100000">
                <a:srgbClr val="D4DDDE"/>
              </a:gs>
              <a:gs pos="0">
                <a:srgbClr val="335B6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7" name="文本框 6"/>
          <p:cNvSpPr txBox="1"/>
          <p:nvPr/>
        </p:nvSpPr>
        <p:spPr>
          <a:xfrm>
            <a:off x="5556250" y="1153163"/>
            <a:ext cx="1050877" cy="829945"/>
          </a:xfrm>
          <a:prstGeom prst="rect">
            <a:avLst/>
          </a:prstGeom>
          <a:noFill/>
        </p:spPr>
        <p:txBody>
          <a:bodyPr wrap="square" rtlCol="0">
            <a:spAutoFit/>
          </a:bodyPr>
          <a:lstStyle/>
          <a:p>
            <a:pPr algn="ctr"/>
            <a:r>
              <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rPr>
              <a:t>01</a:t>
            </a:r>
            <a:endParaRPr lang="en-US" altLang="zh-CN" sz="4800" dirty="0" smtClean="0">
              <a:latin typeface="思源黑体 Normal" panose="020B0400000000000000" charset="-122"/>
              <a:ea typeface="思源黑体 Normal" panose="020B0400000000000000" charset="-122"/>
              <a:sym typeface="思源黑体 CN Normal" panose="020B0400000000000000" pitchFamily="34" charset="-122"/>
            </a:endParaRPr>
          </a:p>
        </p:txBody>
      </p:sp>
      <p:sp>
        <p:nvSpPr>
          <p:cNvPr id="25" name="文本框 24"/>
          <p:cNvSpPr txBox="1"/>
          <p:nvPr/>
        </p:nvSpPr>
        <p:spPr>
          <a:xfrm>
            <a:off x="2574925" y="3058160"/>
            <a:ext cx="7039610" cy="737235"/>
          </a:xfrm>
          <a:prstGeom prst="rect">
            <a:avLst/>
          </a:prstGeom>
          <a:noFill/>
        </p:spPr>
        <p:txBody>
          <a:bodyPr wrap="square" rtlCol="0">
            <a:spAutoFit/>
          </a:bodyPr>
          <a:lstStyle/>
          <a:p>
            <a:pPr algn="ctr"/>
            <a:r>
              <a:rPr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rPr>
              <a:t>宏观就业形势</a:t>
            </a:r>
            <a:endParaRPr sz="4200" spc="150" dirty="0" smtClean="0">
              <a:solidFill>
                <a:schemeClr val="tx1"/>
              </a:solidFill>
              <a:uFillTx/>
              <a:latin typeface="思源黑体 Normal" panose="020B0400000000000000" charset="-122"/>
              <a:ea typeface="思源黑体 Normal" panose="020B0400000000000000" charset="-122"/>
              <a:sym typeface="思源黑体 CN Normal" panose="020B0400000000000000" pitchFamily="34" charset="-122"/>
            </a:endParaRPr>
          </a:p>
        </p:txBody>
      </p:sp>
      <p:grpSp>
        <p:nvGrpSpPr>
          <p:cNvPr id="11" name="组合 10"/>
          <p:cNvGrpSpPr/>
          <p:nvPr/>
        </p:nvGrpSpPr>
        <p:grpSpPr>
          <a:xfrm>
            <a:off x="8888095" y="3656144"/>
            <a:ext cx="2563495" cy="2447382"/>
            <a:chOff x="2238" y="5821"/>
            <a:chExt cx="4738" cy="4522"/>
          </a:xfrm>
        </p:grpSpPr>
        <p:sp>
          <p:nvSpPr>
            <p:cNvPr id="298" name="ísḷiḍe"/>
            <p:cNvSpPr/>
            <p:nvPr/>
          </p:nvSpPr>
          <p:spPr bwMode="auto">
            <a:xfrm>
              <a:off x="6154" y="9852"/>
              <a:ext cx="552" cy="453"/>
            </a:xfrm>
            <a:custGeom>
              <a:avLst/>
              <a:gdLst>
                <a:gd name="T0" fmla="*/ 33 w 197"/>
                <a:gd name="T1" fmla="*/ 147 h 162"/>
                <a:gd name="T2" fmla="*/ 9 w 197"/>
                <a:gd name="T3" fmla="*/ 73 h 162"/>
                <a:gd name="T4" fmla="*/ 46 w 197"/>
                <a:gd name="T5" fmla="*/ 55 h 162"/>
                <a:gd name="T6" fmla="*/ 78 w 197"/>
                <a:gd name="T7" fmla="*/ 34 h 162"/>
                <a:gd name="T8" fmla="*/ 138 w 197"/>
                <a:gd name="T9" fmla="*/ 18 h 162"/>
                <a:gd name="T10" fmla="*/ 153 w 197"/>
                <a:gd name="T11" fmla="*/ 66 h 162"/>
                <a:gd name="T12" fmla="*/ 195 w 197"/>
                <a:gd name="T13" fmla="*/ 115 h 162"/>
                <a:gd name="T14" fmla="*/ 153 w 197"/>
                <a:gd name="T15" fmla="*/ 159 h 162"/>
                <a:gd name="T16" fmla="*/ 33 w 197"/>
                <a:gd name="T17" fmla="*/ 14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62">
                  <a:moveTo>
                    <a:pt x="33" y="147"/>
                  </a:moveTo>
                  <a:cubicBezTo>
                    <a:pt x="33" y="147"/>
                    <a:pt x="0" y="89"/>
                    <a:pt x="9" y="73"/>
                  </a:cubicBezTo>
                  <a:cubicBezTo>
                    <a:pt x="17" y="56"/>
                    <a:pt x="27" y="51"/>
                    <a:pt x="46" y="55"/>
                  </a:cubicBezTo>
                  <a:cubicBezTo>
                    <a:pt x="65" y="60"/>
                    <a:pt x="70" y="50"/>
                    <a:pt x="78" y="34"/>
                  </a:cubicBezTo>
                  <a:cubicBezTo>
                    <a:pt x="85" y="19"/>
                    <a:pt x="110" y="0"/>
                    <a:pt x="138" y="18"/>
                  </a:cubicBezTo>
                  <a:cubicBezTo>
                    <a:pt x="161" y="32"/>
                    <a:pt x="139" y="62"/>
                    <a:pt x="153" y="66"/>
                  </a:cubicBezTo>
                  <a:cubicBezTo>
                    <a:pt x="170" y="70"/>
                    <a:pt x="197" y="84"/>
                    <a:pt x="195" y="115"/>
                  </a:cubicBezTo>
                  <a:cubicBezTo>
                    <a:pt x="193" y="146"/>
                    <a:pt x="165" y="156"/>
                    <a:pt x="153" y="159"/>
                  </a:cubicBezTo>
                  <a:cubicBezTo>
                    <a:pt x="142" y="162"/>
                    <a:pt x="33" y="147"/>
                    <a:pt x="33" y="147"/>
                  </a:cubicBez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ïṥľîḋe"/>
            <p:cNvSpPr/>
            <p:nvPr/>
          </p:nvSpPr>
          <p:spPr bwMode="auto">
            <a:xfrm>
              <a:off x="6178" y="10224"/>
              <a:ext cx="512" cy="110"/>
            </a:xfrm>
            <a:custGeom>
              <a:avLst/>
              <a:gdLst>
                <a:gd name="T0" fmla="*/ 148 w 297"/>
                <a:gd name="T1" fmla="*/ 64 h 64"/>
                <a:gd name="T2" fmla="*/ 284 w 297"/>
                <a:gd name="T3" fmla="*/ 64 h 64"/>
                <a:gd name="T4" fmla="*/ 297 w 297"/>
                <a:gd name="T5" fmla="*/ 0 h 64"/>
                <a:gd name="T6" fmla="*/ 0 w 297"/>
                <a:gd name="T7" fmla="*/ 0 h 64"/>
                <a:gd name="T8" fmla="*/ 12 w 297"/>
                <a:gd name="T9" fmla="*/ 64 h 64"/>
                <a:gd name="T10" fmla="*/ 148 w 297"/>
                <a:gd name="T11" fmla="*/ 64 h 64"/>
                <a:gd name="T12" fmla="*/ 148 w 297"/>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297" h="64">
                  <a:moveTo>
                    <a:pt x="148" y="64"/>
                  </a:moveTo>
                  <a:lnTo>
                    <a:pt x="284" y="64"/>
                  </a:lnTo>
                  <a:lnTo>
                    <a:pt x="297" y="0"/>
                  </a:lnTo>
                  <a:lnTo>
                    <a:pt x="0" y="0"/>
                  </a:lnTo>
                  <a:lnTo>
                    <a:pt x="12" y="64"/>
                  </a:lnTo>
                  <a:lnTo>
                    <a:pt x="148" y="64"/>
                  </a:lnTo>
                  <a:lnTo>
                    <a:pt x="148" y="64"/>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îṣľîḋé"/>
            <p:cNvSpPr/>
            <p:nvPr/>
          </p:nvSpPr>
          <p:spPr bwMode="auto">
            <a:xfrm>
              <a:off x="6030" y="9490"/>
              <a:ext cx="807" cy="853"/>
            </a:xfrm>
            <a:custGeom>
              <a:avLst/>
              <a:gdLst>
                <a:gd name="T0" fmla="*/ 1 w 288"/>
                <a:gd name="T1" fmla="*/ 5 h 305"/>
                <a:gd name="T2" fmla="*/ 20 w 288"/>
                <a:gd name="T3" fmla="*/ 106 h 305"/>
                <a:gd name="T4" fmla="*/ 50 w 288"/>
                <a:gd name="T5" fmla="*/ 266 h 305"/>
                <a:gd name="T6" fmla="*/ 57 w 288"/>
                <a:gd name="T7" fmla="*/ 302 h 305"/>
                <a:gd name="T8" fmla="*/ 60 w 288"/>
                <a:gd name="T9" fmla="*/ 305 h 305"/>
                <a:gd name="T10" fmla="*/ 193 w 288"/>
                <a:gd name="T11" fmla="*/ 305 h 305"/>
                <a:gd name="T12" fmla="*/ 228 w 288"/>
                <a:gd name="T13" fmla="*/ 305 h 305"/>
                <a:gd name="T14" fmla="*/ 231 w 288"/>
                <a:gd name="T15" fmla="*/ 302 h 305"/>
                <a:gd name="T16" fmla="*/ 250 w 288"/>
                <a:gd name="T17" fmla="*/ 202 h 305"/>
                <a:gd name="T18" fmla="*/ 280 w 288"/>
                <a:gd name="T19" fmla="*/ 42 h 305"/>
                <a:gd name="T20" fmla="*/ 287 w 288"/>
                <a:gd name="T21" fmla="*/ 5 h 305"/>
                <a:gd name="T22" fmla="*/ 284 w 288"/>
                <a:gd name="T23" fmla="*/ 2 h 305"/>
                <a:gd name="T24" fmla="*/ 189 w 288"/>
                <a:gd name="T25" fmla="*/ 2 h 305"/>
                <a:gd name="T26" fmla="*/ 39 w 288"/>
                <a:gd name="T27" fmla="*/ 2 h 305"/>
                <a:gd name="T28" fmla="*/ 4 w 288"/>
                <a:gd name="T29" fmla="*/ 2 h 305"/>
                <a:gd name="T30" fmla="*/ 4 w 288"/>
                <a:gd name="T31" fmla="*/ 8 h 305"/>
                <a:gd name="T32" fmla="*/ 99 w 288"/>
                <a:gd name="T33" fmla="*/ 8 h 305"/>
                <a:gd name="T34" fmla="*/ 250 w 288"/>
                <a:gd name="T35" fmla="*/ 8 h 305"/>
                <a:gd name="T36" fmla="*/ 284 w 288"/>
                <a:gd name="T37" fmla="*/ 8 h 305"/>
                <a:gd name="T38" fmla="*/ 281 w 288"/>
                <a:gd name="T39" fmla="*/ 4 h 305"/>
                <a:gd name="T40" fmla="*/ 262 w 288"/>
                <a:gd name="T41" fmla="*/ 104 h 305"/>
                <a:gd name="T42" fmla="*/ 232 w 288"/>
                <a:gd name="T43" fmla="*/ 264 h 305"/>
                <a:gd name="T44" fmla="*/ 225 w 288"/>
                <a:gd name="T45" fmla="*/ 301 h 305"/>
                <a:gd name="T46" fmla="*/ 228 w 288"/>
                <a:gd name="T47" fmla="*/ 299 h 305"/>
                <a:gd name="T48" fmla="*/ 95 w 288"/>
                <a:gd name="T49" fmla="*/ 299 h 305"/>
                <a:gd name="T50" fmla="*/ 60 w 288"/>
                <a:gd name="T51" fmla="*/ 299 h 305"/>
                <a:gd name="T52" fmla="*/ 63 w 288"/>
                <a:gd name="T53" fmla="*/ 301 h 305"/>
                <a:gd name="T54" fmla="*/ 44 w 288"/>
                <a:gd name="T55" fmla="*/ 201 h 305"/>
                <a:gd name="T56" fmla="*/ 14 w 288"/>
                <a:gd name="T57" fmla="*/ 41 h 305"/>
                <a:gd name="T58" fmla="*/ 7 w 288"/>
                <a:gd name="T59" fmla="*/ 4 h 305"/>
                <a:gd name="T60" fmla="*/ 1 w 288"/>
                <a:gd name="T61" fmla="*/ 5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305">
                  <a:moveTo>
                    <a:pt x="1" y="5"/>
                  </a:moveTo>
                  <a:cubicBezTo>
                    <a:pt x="7" y="39"/>
                    <a:pt x="14" y="72"/>
                    <a:pt x="20" y="106"/>
                  </a:cubicBezTo>
                  <a:cubicBezTo>
                    <a:pt x="30" y="159"/>
                    <a:pt x="40" y="212"/>
                    <a:pt x="50" y="266"/>
                  </a:cubicBezTo>
                  <a:cubicBezTo>
                    <a:pt x="53" y="278"/>
                    <a:pt x="55" y="290"/>
                    <a:pt x="57" y="302"/>
                  </a:cubicBezTo>
                  <a:cubicBezTo>
                    <a:pt x="58" y="304"/>
                    <a:pt x="59" y="305"/>
                    <a:pt x="60" y="305"/>
                  </a:cubicBezTo>
                  <a:cubicBezTo>
                    <a:pt x="105" y="305"/>
                    <a:pt x="149" y="305"/>
                    <a:pt x="193" y="305"/>
                  </a:cubicBezTo>
                  <a:cubicBezTo>
                    <a:pt x="205" y="305"/>
                    <a:pt x="216" y="305"/>
                    <a:pt x="228" y="305"/>
                  </a:cubicBezTo>
                  <a:cubicBezTo>
                    <a:pt x="229" y="305"/>
                    <a:pt x="231" y="304"/>
                    <a:pt x="231" y="302"/>
                  </a:cubicBezTo>
                  <a:cubicBezTo>
                    <a:pt x="237" y="269"/>
                    <a:pt x="244" y="236"/>
                    <a:pt x="250" y="202"/>
                  </a:cubicBezTo>
                  <a:cubicBezTo>
                    <a:pt x="260" y="149"/>
                    <a:pt x="270" y="96"/>
                    <a:pt x="280" y="42"/>
                  </a:cubicBezTo>
                  <a:cubicBezTo>
                    <a:pt x="283" y="30"/>
                    <a:pt x="285" y="18"/>
                    <a:pt x="287" y="5"/>
                  </a:cubicBezTo>
                  <a:cubicBezTo>
                    <a:pt x="288" y="4"/>
                    <a:pt x="286" y="2"/>
                    <a:pt x="284" y="2"/>
                  </a:cubicBezTo>
                  <a:cubicBezTo>
                    <a:pt x="253" y="2"/>
                    <a:pt x="221" y="2"/>
                    <a:pt x="189" y="2"/>
                  </a:cubicBezTo>
                  <a:cubicBezTo>
                    <a:pt x="139" y="2"/>
                    <a:pt x="89" y="2"/>
                    <a:pt x="39" y="2"/>
                  </a:cubicBezTo>
                  <a:cubicBezTo>
                    <a:pt x="27" y="2"/>
                    <a:pt x="16" y="2"/>
                    <a:pt x="4" y="2"/>
                  </a:cubicBezTo>
                  <a:cubicBezTo>
                    <a:pt x="0" y="2"/>
                    <a:pt x="0" y="8"/>
                    <a:pt x="4" y="8"/>
                  </a:cubicBezTo>
                  <a:cubicBezTo>
                    <a:pt x="36" y="8"/>
                    <a:pt x="67" y="8"/>
                    <a:pt x="99" y="8"/>
                  </a:cubicBezTo>
                  <a:cubicBezTo>
                    <a:pt x="149" y="8"/>
                    <a:pt x="199" y="8"/>
                    <a:pt x="250" y="8"/>
                  </a:cubicBezTo>
                  <a:cubicBezTo>
                    <a:pt x="261" y="8"/>
                    <a:pt x="273" y="8"/>
                    <a:pt x="284" y="8"/>
                  </a:cubicBezTo>
                  <a:cubicBezTo>
                    <a:pt x="283" y="6"/>
                    <a:pt x="282" y="5"/>
                    <a:pt x="281" y="4"/>
                  </a:cubicBezTo>
                  <a:cubicBezTo>
                    <a:pt x="275" y="37"/>
                    <a:pt x="269" y="71"/>
                    <a:pt x="262" y="104"/>
                  </a:cubicBezTo>
                  <a:cubicBezTo>
                    <a:pt x="252" y="157"/>
                    <a:pt x="242" y="211"/>
                    <a:pt x="232" y="264"/>
                  </a:cubicBezTo>
                  <a:cubicBezTo>
                    <a:pt x="230" y="276"/>
                    <a:pt x="228" y="289"/>
                    <a:pt x="225" y="301"/>
                  </a:cubicBezTo>
                  <a:cubicBezTo>
                    <a:pt x="226" y="300"/>
                    <a:pt x="227" y="299"/>
                    <a:pt x="228" y="299"/>
                  </a:cubicBezTo>
                  <a:cubicBezTo>
                    <a:pt x="184" y="299"/>
                    <a:pt x="139" y="299"/>
                    <a:pt x="95" y="299"/>
                  </a:cubicBezTo>
                  <a:cubicBezTo>
                    <a:pt x="83" y="299"/>
                    <a:pt x="72" y="299"/>
                    <a:pt x="60" y="299"/>
                  </a:cubicBezTo>
                  <a:cubicBezTo>
                    <a:pt x="61" y="299"/>
                    <a:pt x="62" y="300"/>
                    <a:pt x="63" y="301"/>
                  </a:cubicBezTo>
                  <a:cubicBezTo>
                    <a:pt x="57" y="267"/>
                    <a:pt x="50" y="234"/>
                    <a:pt x="44" y="201"/>
                  </a:cubicBezTo>
                  <a:cubicBezTo>
                    <a:pt x="34" y="147"/>
                    <a:pt x="24" y="94"/>
                    <a:pt x="14" y="41"/>
                  </a:cubicBezTo>
                  <a:cubicBezTo>
                    <a:pt x="12" y="28"/>
                    <a:pt x="9" y="16"/>
                    <a:pt x="7"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í$ļiḑé"/>
            <p:cNvSpPr/>
            <p:nvPr/>
          </p:nvSpPr>
          <p:spPr bwMode="auto">
            <a:xfrm>
              <a:off x="6168" y="9490"/>
              <a:ext cx="221" cy="815"/>
            </a:xfrm>
            <a:custGeom>
              <a:avLst/>
              <a:gdLst>
                <a:gd name="T0" fmla="*/ 1 w 79"/>
                <a:gd name="T1" fmla="*/ 5 h 291"/>
                <a:gd name="T2" fmla="*/ 15 w 79"/>
                <a:gd name="T3" fmla="*/ 101 h 291"/>
                <a:gd name="T4" fmla="*/ 37 w 79"/>
                <a:gd name="T5" fmla="*/ 254 h 291"/>
                <a:gd name="T6" fmla="*/ 42 w 79"/>
                <a:gd name="T7" fmla="*/ 289 h 291"/>
                <a:gd name="T8" fmla="*/ 45 w 79"/>
                <a:gd name="T9" fmla="*/ 291 h 291"/>
                <a:gd name="T10" fmla="*/ 76 w 79"/>
                <a:gd name="T11" fmla="*/ 291 h 291"/>
                <a:gd name="T12" fmla="*/ 79 w 79"/>
                <a:gd name="T13" fmla="*/ 288 h 291"/>
                <a:gd name="T14" fmla="*/ 76 w 79"/>
                <a:gd name="T15" fmla="*/ 193 h 291"/>
                <a:gd name="T16" fmla="*/ 70 w 79"/>
                <a:gd name="T17" fmla="*/ 40 h 291"/>
                <a:gd name="T18" fmla="*/ 69 w 79"/>
                <a:gd name="T19" fmla="*/ 5 h 291"/>
                <a:gd name="T20" fmla="*/ 63 w 79"/>
                <a:gd name="T21" fmla="*/ 5 h 291"/>
                <a:gd name="T22" fmla="*/ 66 w 79"/>
                <a:gd name="T23" fmla="*/ 100 h 291"/>
                <a:gd name="T24" fmla="*/ 72 w 79"/>
                <a:gd name="T25" fmla="*/ 253 h 291"/>
                <a:gd name="T26" fmla="*/ 73 w 79"/>
                <a:gd name="T27" fmla="*/ 288 h 291"/>
                <a:gd name="T28" fmla="*/ 76 w 79"/>
                <a:gd name="T29" fmla="*/ 285 h 291"/>
                <a:gd name="T30" fmla="*/ 45 w 79"/>
                <a:gd name="T31" fmla="*/ 285 h 291"/>
                <a:gd name="T32" fmla="*/ 48 w 79"/>
                <a:gd name="T33" fmla="*/ 288 h 291"/>
                <a:gd name="T34" fmla="*/ 34 w 79"/>
                <a:gd name="T35" fmla="*/ 192 h 291"/>
                <a:gd name="T36" fmla="*/ 12 w 79"/>
                <a:gd name="T37" fmla="*/ 39 h 291"/>
                <a:gd name="T38" fmla="*/ 6 w 79"/>
                <a:gd name="T39" fmla="*/ 4 h 291"/>
                <a:gd name="T40" fmla="*/ 1 w 79"/>
                <a:gd name="T41" fmla="*/ 5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291">
                  <a:moveTo>
                    <a:pt x="1" y="5"/>
                  </a:moveTo>
                  <a:cubicBezTo>
                    <a:pt x="5" y="37"/>
                    <a:pt x="10" y="69"/>
                    <a:pt x="15" y="101"/>
                  </a:cubicBezTo>
                  <a:cubicBezTo>
                    <a:pt x="22" y="152"/>
                    <a:pt x="30" y="203"/>
                    <a:pt x="37" y="254"/>
                  </a:cubicBezTo>
                  <a:cubicBezTo>
                    <a:pt x="39" y="266"/>
                    <a:pt x="40" y="277"/>
                    <a:pt x="42" y="289"/>
                  </a:cubicBezTo>
                  <a:cubicBezTo>
                    <a:pt x="42" y="291"/>
                    <a:pt x="44" y="291"/>
                    <a:pt x="45" y="291"/>
                  </a:cubicBezTo>
                  <a:cubicBezTo>
                    <a:pt x="56" y="291"/>
                    <a:pt x="66" y="291"/>
                    <a:pt x="76" y="291"/>
                  </a:cubicBezTo>
                  <a:cubicBezTo>
                    <a:pt x="78" y="291"/>
                    <a:pt x="79" y="290"/>
                    <a:pt x="79" y="288"/>
                  </a:cubicBezTo>
                  <a:cubicBezTo>
                    <a:pt x="78" y="257"/>
                    <a:pt x="77" y="225"/>
                    <a:pt x="76" y="193"/>
                  </a:cubicBezTo>
                  <a:cubicBezTo>
                    <a:pt x="74" y="142"/>
                    <a:pt x="72" y="91"/>
                    <a:pt x="70" y="40"/>
                  </a:cubicBezTo>
                  <a:cubicBezTo>
                    <a:pt x="69" y="28"/>
                    <a:pt x="69" y="16"/>
                    <a:pt x="69" y="5"/>
                  </a:cubicBezTo>
                  <a:cubicBezTo>
                    <a:pt x="68" y="1"/>
                    <a:pt x="62" y="1"/>
                    <a:pt x="63" y="5"/>
                  </a:cubicBezTo>
                  <a:cubicBezTo>
                    <a:pt x="64" y="37"/>
                    <a:pt x="65" y="68"/>
                    <a:pt x="66" y="100"/>
                  </a:cubicBezTo>
                  <a:cubicBezTo>
                    <a:pt x="68" y="151"/>
                    <a:pt x="70" y="202"/>
                    <a:pt x="72" y="253"/>
                  </a:cubicBezTo>
                  <a:cubicBezTo>
                    <a:pt x="73" y="265"/>
                    <a:pt x="73" y="277"/>
                    <a:pt x="73" y="288"/>
                  </a:cubicBezTo>
                  <a:cubicBezTo>
                    <a:pt x="74" y="287"/>
                    <a:pt x="75" y="286"/>
                    <a:pt x="76" y="285"/>
                  </a:cubicBezTo>
                  <a:cubicBezTo>
                    <a:pt x="66" y="285"/>
                    <a:pt x="56" y="285"/>
                    <a:pt x="45" y="285"/>
                  </a:cubicBezTo>
                  <a:cubicBezTo>
                    <a:pt x="46" y="286"/>
                    <a:pt x="47" y="287"/>
                    <a:pt x="48" y="288"/>
                  </a:cubicBezTo>
                  <a:cubicBezTo>
                    <a:pt x="43" y="256"/>
                    <a:pt x="39" y="224"/>
                    <a:pt x="34" y="192"/>
                  </a:cubicBezTo>
                  <a:cubicBezTo>
                    <a:pt x="27" y="141"/>
                    <a:pt x="19" y="90"/>
                    <a:pt x="12" y="39"/>
                  </a:cubicBezTo>
                  <a:cubicBezTo>
                    <a:pt x="10" y="27"/>
                    <a:pt x="8" y="16"/>
                    <a:pt x="6" y="4"/>
                  </a:cubicBezTo>
                  <a:cubicBezTo>
                    <a:pt x="6" y="0"/>
                    <a:pt x="0" y="2"/>
                    <a:pt x="1" y="5"/>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i$ḻïďè"/>
            <p:cNvSpPr/>
            <p:nvPr/>
          </p:nvSpPr>
          <p:spPr bwMode="auto">
            <a:xfrm>
              <a:off x="6500" y="9493"/>
              <a:ext cx="198" cy="794"/>
            </a:xfrm>
            <a:custGeom>
              <a:avLst/>
              <a:gdLst>
                <a:gd name="T0" fmla="*/ 5 w 71"/>
                <a:gd name="T1" fmla="*/ 4 h 284"/>
                <a:gd name="T2" fmla="*/ 3 w 71"/>
                <a:gd name="T3" fmla="*/ 96 h 284"/>
                <a:gd name="T4" fmla="*/ 1 w 71"/>
                <a:gd name="T5" fmla="*/ 243 h 284"/>
                <a:gd name="T6" fmla="*/ 0 w 71"/>
                <a:gd name="T7" fmla="*/ 276 h 284"/>
                <a:gd name="T8" fmla="*/ 3 w 71"/>
                <a:gd name="T9" fmla="*/ 279 h 284"/>
                <a:gd name="T10" fmla="*/ 37 w 71"/>
                <a:gd name="T11" fmla="*/ 284 h 284"/>
                <a:gd name="T12" fmla="*/ 40 w 71"/>
                <a:gd name="T13" fmla="*/ 281 h 284"/>
                <a:gd name="T14" fmla="*/ 50 w 71"/>
                <a:gd name="T15" fmla="*/ 187 h 284"/>
                <a:gd name="T16" fmla="*/ 67 w 71"/>
                <a:gd name="T17" fmla="*/ 38 h 284"/>
                <a:gd name="T18" fmla="*/ 71 w 71"/>
                <a:gd name="T19" fmla="*/ 4 h 284"/>
                <a:gd name="T20" fmla="*/ 65 w 71"/>
                <a:gd name="T21" fmla="*/ 4 h 284"/>
                <a:gd name="T22" fmla="*/ 54 w 71"/>
                <a:gd name="T23" fmla="*/ 97 h 284"/>
                <a:gd name="T24" fmla="*/ 38 w 71"/>
                <a:gd name="T25" fmla="*/ 246 h 284"/>
                <a:gd name="T26" fmla="*/ 34 w 71"/>
                <a:gd name="T27" fmla="*/ 281 h 284"/>
                <a:gd name="T28" fmla="*/ 37 w 71"/>
                <a:gd name="T29" fmla="*/ 278 h 284"/>
                <a:gd name="T30" fmla="*/ 3 w 71"/>
                <a:gd name="T31" fmla="*/ 273 h 284"/>
                <a:gd name="T32" fmla="*/ 6 w 71"/>
                <a:gd name="T33" fmla="*/ 276 h 284"/>
                <a:gd name="T34" fmla="*/ 8 w 71"/>
                <a:gd name="T35" fmla="*/ 184 h 284"/>
                <a:gd name="T36" fmla="*/ 10 w 71"/>
                <a:gd name="T37" fmla="*/ 37 h 284"/>
                <a:gd name="T38" fmla="*/ 11 w 71"/>
                <a:gd name="T39" fmla="*/ 4 h 284"/>
                <a:gd name="T40" fmla="*/ 5 w 71"/>
                <a:gd name="T41" fmla="*/ 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284">
                  <a:moveTo>
                    <a:pt x="5" y="4"/>
                  </a:moveTo>
                  <a:cubicBezTo>
                    <a:pt x="4" y="34"/>
                    <a:pt x="4" y="65"/>
                    <a:pt x="3" y="96"/>
                  </a:cubicBezTo>
                  <a:cubicBezTo>
                    <a:pt x="2" y="145"/>
                    <a:pt x="2" y="194"/>
                    <a:pt x="1" y="243"/>
                  </a:cubicBezTo>
                  <a:cubicBezTo>
                    <a:pt x="1" y="254"/>
                    <a:pt x="0" y="265"/>
                    <a:pt x="0" y="276"/>
                  </a:cubicBezTo>
                  <a:cubicBezTo>
                    <a:pt x="0" y="278"/>
                    <a:pt x="2" y="279"/>
                    <a:pt x="3" y="279"/>
                  </a:cubicBezTo>
                  <a:cubicBezTo>
                    <a:pt x="14" y="281"/>
                    <a:pt x="26" y="282"/>
                    <a:pt x="37" y="284"/>
                  </a:cubicBezTo>
                  <a:cubicBezTo>
                    <a:pt x="39" y="284"/>
                    <a:pt x="40" y="282"/>
                    <a:pt x="40" y="281"/>
                  </a:cubicBezTo>
                  <a:cubicBezTo>
                    <a:pt x="43" y="249"/>
                    <a:pt x="47" y="218"/>
                    <a:pt x="50" y="187"/>
                  </a:cubicBezTo>
                  <a:cubicBezTo>
                    <a:pt x="56" y="137"/>
                    <a:pt x="61" y="88"/>
                    <a:pt x="67" y="38"/>
                  </a:cubicBezTo>
                  <a:cubicBezTo>
                    <a:pt x="68" y="27"/>
                    <a:pt x="69" y="15"/>
                    <a:pt x="71" y="4"/>
                  </a:cubicBezTo>
                  <a:cubicBezTo>
                    <a:pt x="71" y="0"/>
                    <a:pt x="65" y="0"/>
                    <a:pt x="65" y="4"/>
                  </a:cubicBezTo>
                  <a:cubicBezTo>
                    <a:pt x="61" y="35"/>
                    <a:pt x="58" y="66"/>
                    <a:pt x="54" y="97"/>
                  </a:cubicBezTo>
                  <a:cubicBezTo>
                    <a:pt x="49" y="147"/>
                    <a:pt x="43" y="197"/>
                    <a:pt x="38" y="246"/>
                  </a:cubicBezTo>
                  <a:cubicBezTo>
                    <a:pt x="36" y="258"/>
                    <a:pt x="35" y="269"/>
                    <a:pt x="34" y="281"/>
                  </a:cubicBezTo>
                  <a:cubicBezTo>
                    <a:pt x="35" y="280"/>
                    <a:pt x="36" y="279"/>
                    <a:pt x="37" y="278"/>
                  </a:cubicBezTo>
                  <a:cubicBezTo>
                    <a:pt x="26" y="276"/>
                    <a:pt x="14" y="275"/>
                    <a:pt x="3" y="273"/>
                  </a:cubicBezTo>
                  <a:cubicBezTo>
                    <a:pt x="4" y="274"/>
                    <a:pt x="5" y="275"/>
                    <a:pt x="6" y="276"/>
                  </a:cubicBezTo>
                  <a:cubicBezTo>
                    <a:pt x="7" y="246"/>
                    <a:pt x="7" y="215"/>
                    <a:pt x="8" y="184"/>
                  </a:cubicBezTo>
                  <a:cubicBezTo>
                    <a:pt x="9" y="135"/>
                    <a:pt x="9" y="86"/>
                    <a:pt x="10" y="37"/>
                  </a:cubicBezTo>
                  <a:cubicBezTo>
                    <a:pt x="11" y="26"/>
                    <a:pt x="11" y="15"/>
                    <a:pt x="11" y="4"/>
                  </a:cubicBezTo>
                  <a:cubicBezTo>
                    <a:pt x="11" y="0"/>
                    <a:pt x="5" y="0"/>
                    <a:pt x="5"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îşḻîdê"/>
            <p:cNvSpPr/>
            <p:nvPr/>
          </p:nvSpPr>
          <p:spPr bwMode="auto">
            <a:xfrm>
              <a:off x="6061" y="9655"/>
              <a:ext cx="736" cy="17"/>
            </a:xfrm>
            <a:custGeom>
              <a:avLst/>
              <a:gdLst>
                <a:gd name="T0" fmla="*/ 4 w 263"/>
                <a:gd name="T1" fmla="*/ 6 h 6"/>
                <a:gd name="T2" fmla="*/ 90 w 263"/>
                <a:gd name="T3" fmla="*/ 6 h 6"/>
                <a:gd name="T4" fmla="*/ 228 w 263"/>
                <a:gd name="T5" fmla="*/ 6 h 6"/>
                <a:gd name="T6" fmla="*/ 259 w 263"/>
                <a:gd name="T7" fmla="*/ 6 h 6"/>
                <a:gd name="T8" fmla="*/ 259 w 263"/>
                <a:gd name="T9" fmla="*/ 0 h 6"/>
                <a:gd name="T10" fmla="*/ 173 w 263"/>
                <a:gd name="T11" fmla="*/ 0 h 6"/>
                <a:gd name="T12" fmla="*/ 35 w 263"/>
                <a:gd name="T13" fmla="*/ 0 h 6"/>
                <a:gd name="T14" fmla="*/ 4 w 263"/>
                <a:gd name="T15" fmla="*/ 0 h 6"/>
                <a:gd name="T16" fmla="*/ 4 w 26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3" h="6">
                  <a:moveTo>
                    <a:pt x="4" y="6"/>
                  </a:moveTo>
                  <a:cubicBezTo>
                    <a:pt x="33" y="6"/>
                    <a:pt x="62" y="6"/>
                    <a:pt x="90" y="6"/>
                  </a:cubicBezTo>
                  <a:cubicBezTo>
                    <a:pt x="136" y="6"/>
                    <a:pt x="182" y="6"/>
                    <a:pt x="228" y="6"/>
                  </a:cubicBezTo>
                  <a:cubicBezTo>
                    <a:pt x="239" y="6"/>
                    <a:pt x="249" y="6"/>
                    <a:pt x="259" y="6"/>
                  </a:cubicBezTo>
                  <a:cubicBezTo>
                    <a:pt x="263" y="6"/>
                    <a:pt x="263" y="0"/>
                    <a:pt x="259" y="0"/>
                  </a:cubicBezTo>
                  <a:cubicBezTo>
                    <a:pt x="231" y="0"/>
                    <a:pt x="202" y="0"/>
                    <a:pt x="173" y="0"/>
                  </a:cubicBezTo>
                  <a:cubicBezTo>
                    <a:pt x="127" y="0"/>
                    <a:pt x="81" y="0"/>
                    <a:pt x="35" y="0"/>
                  </a:cubicBezTo>
                  <a:cubicBezTo>
                    <a:pt x="25"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îṩľíḓè"/>
            <p:cNvSpPr/>
            <p:nvPr/>
          </p:nvSpPr>
          <p:spPr bwMode="auto">
            <a:xfrm>
              <a:off x="6088" y="9809"/>
              <a:ext cx="689" cy="17"/>
            </a:xfrm>
            <a:custGeom>
              <a:avLst/>
              <a:gdLst>
                <a:gd name="T0" fmla="*/ 4 w 246"/>
                <a:gd name="T1" fmla="*/ 6 h 6"/>
                <a:gd name="T2" fmla="*/ 85 w 246"/>
                <a:gd name="T3" fmla="*/ 6 h 6"/>
                <a:gd name="T4" fmla="*/ 213 w 246"/>
                <a:gd name="T5" fmla="*/ 6 h 6"/>
                <a:gd name="T6" fmla="*/ 242 w 246"/>
                <a:gd name="T7" fmla="*/ 6 h 6"/>
                <a:gd name="T8" fmla="*/ 242 w 246"/>
                <a:gd name="T9" fmla="*/ 0 h 6"/>
                <a:gd name="T10" fmla="*/ 161 w 246"/>
                <a:gd name="T11" fmla="*/ 0 h 6"/>
                <a:gd name="T12" fmla="*/ 34 w 246"/>
                <a:gd name="T13" fmla="*/ 0 h 6"/>
                <a:gd name="T14" fmla="*/ 4 w 246"/>
                <a:gd name="T15" fmla="*/ 0 h 6"/>
                <a:gd name="T16" fmla="*/ 4 w 24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6">
                  <a:moveTo>
                    <a:pt x="4" y="6"/>
                  </a:moveTo>
                  <a:cubicBezTo>
                    <a:pt x="31" y="6"/>
                    <a:pt x="58" y="6"/>
                    <a:pt x="85" y="6"/>
                  </a:cubicBezTo>
                  <a:cubicBezTo>
                    <a:pt x="127" y="6"/>
                    <a:pt x="170" y="6"/>
                    <a:pt x="213" y="6"/>
                  </a:cubicBezTo>
                  <a:cubicBezTo>
                    <a:pt x="222" y="6"/>
                    <a:pt x="232" y="6"/>
                    <a:pt x="242" y="6"/>
                  </a:cubicBezTo>
                  <a:cubicBezTo>
                    <a:pt x="246" y="6"/>
                    <a:pt x="246" y="0"/>
                    <a:pt x="242" y="0"/>
                  </a:cubicBezTo>
                  <a:cubicBezTo>
                    <a:pt x="215" y="0"/>
                    <a:pt x="188" y="0"/>
                    <a:pt x="161" y="0"/>
                  </a:cubicBezTo>
                  <a:cubicBezTo>
                    <a:pt x="119" y="0"/>
                    <a:pt x="76" y="0"/>
                    <a:pt x="34" y="0"/>
                  </a:cubicBezTo>
                  <a:cubicBezTo>
                    <a:pt x="24" y="0"/>
                    <a:pt x="14"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iṩľîḑê"/>
            <p:cNvSpPr/>
            <p:nvPr/>
          </p:nvSpPr>
          <p:spPr bwMode="auto">
            <a:xfrm>
              <a:off x="6118" y="9955"/>
              <a:ext cx="631" cy="16"/>
            </a:xfrm>
            <a:custGeom>
              <a:avLst/>
              <a:gdLst>
                <a:gd name="T0" fmla="*/ 4 w 226"/>
                <a:gd name="T1" fmla="*/ 6 h 6"/>
                <a:gd name="T2" fmla="*/ 78 w 226"/>
                <a:gd name="T3" fmla="*/ 6 h 6"/>
                <a:gd name="T4" fmla="*/ 195 w 226"/>
                <a:gd name="T5" fmla="*/ 6 h 6"/>
                <a:gd name="T6" fmla="*/ 222 w 226"/>
                <a:gd name="T7" fmla="*/ 6 h 6"/>
                <a:gd name="T8" fmla="*/ 222 w 226"/>
                <a:gd name="T9" fmla="*/ 0 h 6"/>
                <a:gd name="T10" fmla="*/ 148 w 226"/>
                <a:gd name="T11" fmla="*/ 0 h 6"/>
                <a:gd name="T12" fmla="*/ 31 w 226"/>
                <a:gd name="T13" fmla="*/ 0 h 6"/>
                <a:gd name="T14" fmla="*/ 4 w 226"/>
                <a:gd name="T15" fmla="*/ 0 h 6"/>
                <a:gd name="T16" fmla="*/ 4 w 226"/>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 h="6">
                  <a:moveTo>
                    <a:pt x="4" y="6"/>
                  </a:moveTo>
                  <a:cubicBezTo>
                    <a:pt x="29" y="6"/>
                    <a:pt x="53" y="6"/>
                    <a:pt x="78" y="6"/>
                  </a:cubicBezTo>
                  <a:cubicBezTo>
                    <a:pt x="117" y="6"/>
                    <a:pt x="156" y="6"/>
                    <a:pt x="195" y="6"/>
                  </a:cubicBezTo>
                  <a:cubicBezTo>
                    <a:pt x="204" y="6"/>
                    <a:pt x="213" y="6"/>
                    <a:pt x="222" y="6"/>
                  </a:cubicBezTo>
                  <a:cubicBezTo>
                    <a:pt x="226" y="6"/>
                    <a:pt x="226" y="0"/>
                    <a:pt x="222" y="0"/>
                  </a:cubicBezTo>
                  <a:cubicBezTo>
                    <a:pt x="198" y="0"/>
                    <a:pt x="173" y="0"/>
                    <a:pt x="148" y="0"/>
                  </a:cubicBezTo>
                  <a:cubicBezTo>
                    <a:pt x="109" y="0"/>
                    <a:pt x="70" y="0"/>
                    <a:pt x="31" y="0"/>
                  </a:cubicBezTo>
                  <a:cubicBezTo>
                    <a:pt x="22" y="0"/>
                    <a:pt x="13" y="0"/>
                    <a:pt x="4" y="0"/>
                  </a:cubicBezTo>
                  <a:cubicBezTo>
                    <a:pt x="0" y="0"/>
                    <a:pt x="0" y="6"/>
                    <a:pt x="4"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ïšľîḍe"/>
            <p:cNvSpPr/>
            <p:nvPr/>
          </p:nvSpPr>
          <p:spPr bwMode="auto">
            <a:xfrm>
              <a:off x="6145" y="10095"/>
              <a:ext cx="579" cy="17"/>
            </a:xfrm>
            <a:custGeom>
              <a:avLst/>
              <a:gdLst>
                <a:gd name="T0" fmla="*/ 3 w 207"/>
                <a:gd name="T1" fmla="*/ 6 h 6"/>
                <a:gd name="T2" fmla="*/ 71 w 207"/>
                <a:gd name="T3" fmla="*/ 6 h 6"/>
                <a:gd name="T4" fmla="*/ 178 w 207"/>
                <a:gd name="T5" fmla="*/ 6 h 6"/>
                <a:gd name="T6" fmla="*/ 203 w 207"/>
                <a:gd name="T7" fmla="*/ 6 h 6"/>
                <a:gd name="T8" fmla="*/ 203 w 207"/>
                <a:gd name="T9" fmla="*/ 0 h 6"/>
                <a:gd name="T10" fmla="*/ 136 w 207"/>
                <a:gd name="T11" fmla="*/ 0 h 6"/>
                <a:gd name="T12" fmla="*/ 28 w 207"/>
                <a:gd name="T13" fmla="*/ 0 h 6"/>
                <a:gd name="T14" fmla="*/ 3 w 207"/>
                <a:gd name="T15" fmla="*/ 0 h 6"/>
                <a:gd name="T16" fmla="*/ 3 w 207"/>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6">
                  <a:moveTo>
                    <a:pt x="3" y="6"/>
                  </a:moveTo>
                  <a:cubicBezTo>
                    <a:pt x="26" y="6"/>
                    <a:pt x="48" y="6"/>
                    <a:pt x="71" y="6"/>
                  </a:cubicBezTo>
                  <a:cubicBezTo>
                    <a:pt x="106" y="6"/>
                    <a:pt x="142" y="6"/>
                    <a:pt x="178" y="6"/>
                  </a:cubicBezTo>
                  <a:cubicBezTo>
                    <a:pt x="186" y="6"/>
                    <a:pt x="195" y="6"/>
                    <a:pt x="203" y="6"/>
                  </a:cubicBezTo>
                  <a:cubicBezTo>
                    <a:pt x="207" y="6"/>
                    <a:pt x="207" y="0"/>
                    <a:pt x="203" y="0"/>
                  </a:cubicBezTo>
                  <a:cubicBezTo>
                    <a:pt x="180" y="0"/>
                    <a:pt x="158" y="0"/>
                    <a:pt x="136" y="0"/>
                  </a:cubicBezTo>
                  <a:cubicBezTo>
                    <a:pt x="100" y="0"/>
                    <a:pt x="64" y="0"/>
                    <a:pt x="28" y="0"/>
                  </a:cubicBezTo>
                  <a:cubicBezTo>
                    <a:pt x="20" y="0"/>
                    <a:pt x="12" y="0"/>
                    <a:pt x="3" y="0"/>
                  </a:cubicBezTo>
                  <a:cubicBezTo>
                    <a:pt x="0" y="0"/>
                    <a:pt x="0" y="6"/>
                    <a:pt x="3" y="6"/>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iśļiďe"/>
            <p:cNvSpPr/>
            <p:nvPr/>
          </p:nvSpPr>
          <p:spPr bwMode="auto">
            <a:xfrm>
              <a:off x="2238" y="8551"/>
              <a:ext cx="427" cy="427"/>
            </a:xfrm>
            <a:custGeom>
              <a:avLst/>
              <a:gdLst>
                <a:gd name="T0" fmla="*/ 105 w 153"/>
                <a:gd name="T1" fmla="*/ 21 h 153"/>
                <a:gd name="T2" fmla="*/ 119 w 153"/>
                <a:gd name="T3" fmla="*/ 30 h 153"/>
                <a:gd name="T4" fmla="*/ 133 w 153"/>
                <a:gd name="T5" fmla="*/ 25 h 153"/>
                <a:gd name="T6" fmla="*/ 147 w 153"/>
                <a:gd name="T7" fmla="*/ 47 h 153"/>
                <a:gd name="T8" fmla="*/ 136 w 153"/>
                <a:gd name="T9" fmla="*/ 57 h 153"/>
                <a:gd name="T10" fmla="*/ 139 w 153"/>
                <a:gd name="T11" fmla="*/ 74 h 153"/>
                <a:gd name="T12" fmla="*/ 153 w 153"/>
                <a:gd name="T13" fmla="*/ 80 h 153"/>
                <a:gd name="T14" fmla="*/ 147 w 153"/>
                <a:gd name="T15" fmla="*/ 105 h 153"/>
                <a:gd name="T16" fmla="*/ 132 w 153"/>
                <a:gd name="T17" fmla="*/ 105 h 153"/>
                <a:gd name="T18" fmla="*/ 122 w 153"/>
                <a:gd name="T19" fmla="*/ 119 h 153"/>
                <a:gd name="T20" fmla="*/ 128 w 153"/>
                <a:gd name="T21" fmla="*/ 133 h 153"/>
                <a:gd name="T22" fmla="*/ 106 w 153"/>
                <a:gd name="T23" fmla="*/ 147 h 153"/>
                <a:gd name="T24" fmla="*/ 95 w 153"/>
                <a:gd name="T25" fmla="*/ 136 h 153"/>
                <a:gd name="T26" fmla="*/ 79 w 153"/>
                <a:gd name="T27" fmla="*/ 139 h 153"/>
                <a:gd name="T28" fmla="*/ 72 w 153"/>
                <a:gd name="T29" fmla="*/ 153 h 153"/>
                <a:gd name="T30" fmla="*/ 47 w 153"/>
                <a:gd name="T31" fmla="*/ 147 h 153"/>
                <a:gd name="T32" fmla="*/ 47 w 153"/>
                <a:gd name="T33" fmla="*/ 132 h 153"/>
                <a:gd name="T34" fmla="*/ 34 w 153"/>
                <a:gd name="T35" fmla="*/ 122 h 153"/>
                <a:gd name="T36" fmla="*/ 19 w 153"/>
                <a:gd name="T37" fmla="*/ 127 h 153"/>
                <a:gd name="T38" fmla="*/ 6 w 153"/>
                <a:gd name="T39" fmla="*/ 106 h 153"/>
                <a:gd name="T40" fmla="*/ 17 w 153"/>
                <a:gd name="T41" fmla="*/ 95 h 153"/>
                <a:gd name="T42" fmla="*/ 14 w 153"/>
                <a:gd name="T43" fmla="*/ 79 h 153"/>
                <a:gd name="T44" fmla="*/ 0 w 153"/>
                <a:gd name="T45" fmla="*/ 72 h 153"/>
                <a:gd name="T46" fmla="*/ 5 w 153"/>
                <a:gd name="T47" fmla="*/ 47 h 153"/>
                <a:gd name="T48" fmla="*/ 21 w 153"/>
                <a:gd name="T49" fmla="*/ 47 h 153"/>
                <a:gd name="T50" fmla="*/ 30 w 153"/>
                <a:gd name="T51" fmla="*/ 34 h 153"/>
                <a:gd name="T52" fmla="*/ 25 w 153"/>
                <a:gd name="T53" fmla="*/ 19 h 153"/>
                <a:gd name="T54" fmla="*/ 47 w 153"/>
                <a:gd name="T55" fmla="*/ 6 h 153"/>
                <a:gd name="T56" fmla="*/ 58 w 153"/>
                <a:gd name="T57" fmla="*/ 16 h 153"/>
                <a:gd name="T58" fmla="*/ 74 w 153"/>
                <a:gd name="T59" fmla="*/ 14 h 153"/>
                <a:gd name="T60" fmla="*/ 80 w 153"/>
                <a:gd name="T61" fmla="*/ 0 h 153"/>
                <a:gd name="T62" fmla="*/ 105 w 153"/>
                <a:gd name="T63" fmla="*/ 5 h 153"/>
                <a:gd name="T64" fmla="*/ 105 w 153"/>
                <a:gd name="T65" fmla="*/ 21 h 153"/>
                <a:gd name="T66" fmla="*/ 83 w 153"/>
                <a:gd name="T67" fmla="*/ 50 h 153"/>
                <a:gd name="T68" fmla="*/ 51 w 153"/>
                <a:gd name="T69" fmla="*/ 71 h 153"/>
                <a:gd name="T70" fmla="*/ 72 w 153"/>
                <a:gd name="T71" fmla="*/ 103 h 153"/>
                <a:gd name="T72" fmla="*/ 104 w 153"/>
                <a:gd name="T73" fmla="*/ 83 h 153"/>
                <a:gd name="T74" fmla="*/ 83 w 153"/>
                <a:gd name="T75" fmla="*/ 5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3" h="153">
                  <a:moveTo>
                    <a:pt x="105" y="21"/>
                  </a:moveTo>
                  <a:cubicBezTo>
                    <a:pt x="110" y="23"/>
                    <a:pt x="115" y="27"/>
                    <a:pt x="119" y="30"/>
                  </a:cubicBezTo>
                  <a:cubicBezTo>
                    <a:pt x="133" y="25"/>
                    <a:pt x="133" y="25"/>
                    <a:pt x="133" y="25"/>
                  </a:cubicBezTo>
                  <a:cubicBezTo>
                    <a:pt x="147" y="47"/>
                    <a:pt x="147" y="47"/>
                    <a:pt x="147" y="47"/>
                  </a:cubicBezTo>
                  <a:cubicBezTo>
                    <a:pt x="136" y="57"/>
                    <a:pt x="136" y="57"/>
                    <a:pt x="136" y="57"/>
                  </a:cubicBezTo>
                  <a:cubicBezTo>
                    <a:pt x="138" y="63"/>
                    <a:pt x="139" y="68"/>
                    <a:pt x="139" y="74"/>
                  </a:cubicBezTo>
                  <a:cubicBezTo>
                    <a:pt x="153" y="80"/>
                    <a:pt x="153" y="80"/>
                    <a:pt x="153" y="80"/>
                  </a:cubicBezTo>
                  <a:cubicBezTo>
                    <a:pt x="147" y="105"/>
                    <a:pt x="147" y="105"/>
                    <a:pt x="147" y="105"/>
                  </a:cubicBezTo>
                  <a:cubicBezTo>
                    <a:pt x="132" y="105"/>
                    <a:pt x="132" y="105"/>
                    <a:pt x="132" y="105"/>
                  </a:cubicBezTo>
                  <a:cubicBezTo>
                    <a:pt x="129" y="110"/>
                    <a:pt x="126" y="115"/>
                    <a:pt x="122" y="119"/>
                  </a:cubicBezTo>
                  <a:cubicBezTo>
                    <a:pt x="128" y="133"/>
                    <a:pt x="128" y="133"/>
                    <a:pt x="128" y="133"/>
                  </a:cubicBezTo>
                  <a:cubicBezTo>
                    <a:pt x="106" y="147"/>
                    <a:pt x="106" y="147"/>
                    <a:pt x="106" y="147"/>
                  </a:cubicBezTo>
                  <a:cubicBezTo>
                    <a:pt x="95" y="136"/>
                    <a:pt x="95" y="136"/>
                    <a:pt x="95" y="136"/>
                  </a:cubicBezTo>
                  <a:cubicBezTo>
                    <a:pt x="90" y="138"/>
                    <a:pt x="84" y="139"/>
                    <a:pt x="79" y="139"/>
                  </a:cubicBezTo>
                  <a:cubicBezTo>
                    <a:pt x="72" y="153"/>
                    <a:pt x="72" y="153"/>
                    <a:pt x="72" y="153"/>
                  </a:cubicBezTo>
                  <a:cubicBezTo>
                    <a:pt x="47" y="147"/>
                    <a:pt x="47" y="147"/>
                    <a:pt x="47" y="147"/>
                  </a:cubicBezTo>
                  <a:cubicBezTo>
                    <a:pt x="47" y="132"/>
                    <a:pt x="47" y="132"/>
                    <a:pt x="47" y="132"/>
                  </a:cubicBezTo>
                  <a:cubicBezTo>
                    <a:pt x="42" y="129"/>
                    <a:pt x="38" y="126"/>
                    <a:pt x="34" y="122"/>
                  </a:cubicBezTo>
                  <a:cubicBezTo>
                    <a:pt x="19" y="127"/>
                    <a:pt x="19" y="127"/>
                    <a:pt x="19" y="127"/>
                  </a:cubicBezTo>
                  <a:cubicBezTo>
                    <a:pt x="6" y="106"/>
                    <a:pt x="6" y="106"/>
                    <a:pt x="6" y="106"/>
                  </a:cubicBezTo>
                  <a:cubicBezTo>
                    <a:pt x="17" y="95"/>
                    <a:pt x="17" y="95"/>
                    <a:pt x="17" y="95"/>
                  </a:cubicBezTo>
                  <a:cubicBezTo>
                    <a:pt x="15" y="90"/>
                    <a:pt x="14" y="84"/>
                    <a:pt x="14" y="79"/>
                  </a:cubicBezTo>
                  <a:cubicBezTo>
                    <a:pt x="0" y="72"/>
                    <a:pt x="0" y="72"/>
                    <a:pt x="0" y="72"/>
                  </a:cubicBezTo>
                  <a:cubicBezTo>
                    <a:pt x="5" y="47"/>
                    <a:pt x="5" y="47"/>
                    <a:pt x="5" y="47"/>
                  </a:cubicBezTo>
                  <a:cubicBezTo>
                    <a:pt x="21" y="47"/>
                    <a:pt x="21" y="47"/>
                    <a:pt x="21" y="47"/>
                  </a:cubicBezTo>
                  <a:cubicBezTo>
                    <a:pt x="23" y="42"/>
                    <a:pt x="27" y="38"/>
                    <a:pt x="30" y="34"/>
                  </a:cubicBezTo>
                  <a:cubicBezTo>
                    <a:pt x="25" y="19"/>
                    <a:pt x="25" y="19"/>
                    <a:pt x="25" y="19"/>
                  </a:cubicBezTo>
                  <a:cubicBezTo>
                    <a:pt x="47" y="6"/>
                    <a:pt x="47" y="6"/>
                    <a:pt x="47" y="6"/>
                  </a:cubicBezTo>
                  <a:cubicBezTo>
                    <a:pt x="58" y="16"/>
                    <a:pt x="58" y="16"/>
                    <a:pt x="58" y="16"/>
                  </a:cubicBezTo>
                  <a:cubicBezTo>
                    <a:pt x="63" y="15"/>
                    <a:pt x="68" y="14"/>
                    <a:pt x="74" y="14"/>
                  </a:cubicBezTo>
                  <a:cubicBezTo>
                    <a:pt x="80" y="0"/>
                    <a:pt x="80" y="0"/>
                    <a:pt x="80" y="0"/>
                  </a:cubicBezTo>
                  <a:cubicBezTo>
                    <a:pt x="105" y="5"/>
                    <a:pt x="105" y="5"/>
                    <a:pt x="105" y="5"/>
                  </a:cubicBezTo>
                  <a:cubicBezTo>
                    <a:pt x="105" y="21"/>
                    <a:pt x="105" y="21"/>
                    <a:pt x="105" y="21"/>
                  </a:cubicBezTo>
                  <a:moveTo>
                    <a:pt x="83" y="50"/>
                  </a:moveTo>
                  <a:cubicBezTo>
                    <a:pt x="69" y="47"/>
                    <a:pt x="54" y="56"/>
                    <a:pt x="51" y="71"/>
                  </a:cubicBezTo>
                  <a:cubicBezTo>
                    <a:pt x="48" y="85"/>
                    <a:pt x="57" y="100"/>
                    <a:pt x="72" y="103"/>
                  </a:cubicBezTo>
                  <a:cubicBezTo>
                    <a:pt x="86" y="106"/>
                    <a:pt x="101" y="97"/>
                    <a:pt x="104" y="83"/>
                  </a:cubicBezTo>
                  <a:cubicBezTo>
                    <a:pt x="107" y="68"/>
                    <a:pt x="98" y="53"/>
                    <a:pt x="83" y="50"/>
                  </a:cubicBezTo>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íşļïďe"/>
            <p:cNvSpPr/>
            <p:nvPr/>
          </p:nvSpPr>
          <p:spPr bwMode="auto">
            <a:xfrm>
              <a:off x="6573" y="8842"/>
              <a:ext cx="384" cy="383"/>
            </a:xfrm>
            <a:custGeom>
              <a:avLst/>
              <a:gdLst>
                <a:gd name="T0" fmla="*/ 95 w 137"/>
                <a:gd name="T1" fmla="*/ 18 h 137"/>
                <a:gd name="T2" fmla="*/ 107 w 137"/>
                <a:gd name="T3" fmla="*/ 27 h 137"/>
                <a:gd name="T4" fmla="*/ 120 w 137"/>
                <a:gd name="T5" fmla="*/ 22 h 137"/>
                <a:gd name="T6" fmla="*/ 132 w 137"/>
                <a:gd name="T7" fmla="*/ 42 h 137"/>
                <a:gd name="T8" fmla="*/ 122 w 137"/>
                <a:gd name="T9" fmla="*/ 51 h 137"/>
                <a:gd name="T10" fmla="*/ 125 w 137"/>
                <a:gd name="T11" fmla="*/ 66 h 137"/>
                <a:gd name="T12" fmla="*/ 137 w 137"/>
                <a:gd name="T13" fmla="*/ 72 h 137"/>
                <a:gd name="T14" fmla="*/ 132 w 137"/>
                <a:gd name="T15" fmla="*/ 94 h 137"/>
                <a:gd name="T16" fmla="*/ 119 w 137"/>
                <a:gd name="T17" fmla="*/ 94 h 137"/>
                <a:gd name="T18" fmla="*/ 110 w 137"/>
                <a:gd name="T19" fmla="*/ 106 h 137"/>
                <a:gd name="T20" fmla="*/ 115 w 137"/>
                <a:gd name="T21" fmla="*/ 119 h 137"/>
                <a:gd name="T22" fmla="*/ 96 w 137"/>
                <a:gd name="T23" fmla="*/ 131 h 137"/>
                <a:gd name="T24" fmla="*/ 86 w 137"/>
                <a:gd name="T25" fmla="*/ 122 h 137"/>
                <a:gd name="T26" fmla="*/ 71 w 137"/>
                <a:gd name="T27" fmla="*/ 124 h 137"/>
                <a:gd name="T28" fmla="*/ 65 w 137"/>
                <a:gd name="T29" fmla="*/ 137 h 137"/>
                <a:gd name="T30" fmla="*/ 43 w 137"/>
                <a:gd name="T31" fmla="*/ 132 h 137"/>
                <a:gd name="T32" fmla="*/ 43 w 137"/>
                <a:gd name="T33" fmla="*/ 118 h 137"/>
                <a:gd name="T34" fmla="*/ 31 w 137"/>
                <a:gd name="T35" fmla="*/ 109 h 137"/>
                <a:gd name="T36" fmla="*/ 18 w 137"/>
                <a:gd name="T37" fmla="*/ 114 h 137"/>
                <a:gd name="T38" fmla="*/ 6 w 137"/>
                <a:gd name="T39" fmla="*/ 95 h 137"/>
                <a:gd name="T40" fmla="*/ 15 w 137"/>
                <a:gd name="T41" fmla="*/ 85 h 137"/>
                <a:gd name="T42" fmla="*/ 13 w 137"/>
                <a:gd name="T43" fmla="*/ 70 h 137"/>
                <a:gd name="T44" fmla="*/ 0 w 137"/>
                <a:gd name="T45" fmla="*/ 64 h 137"/>
                <a:gd name="T46" fmla="*/ 5 w 137"/>
                <a:gd name="T47" fmla="*/ 42 h 137"/>
                <a:gd name="T48" fmla="*/ 19 w 137"/>
                <a:gd name="T49" fmla="*/ 42 h 137"/>
                <a:gd name="T50" fmla="*/ 28 w 137"/>
                <a:gd name="T51" fmla="*/ 30 h 137"/>
                <a:gd name="T52" fmla="*/ 23 w 137"/>
                <a:gd name="T53" fmla="*/ 17 h 137"/>
                <a:gd name="T54" fmla="*/ 42 w 137"/>
                <a:gd name="T55" fmla="*/ 5 h 137"/>
                <a:gd name="T56" fmla="*/ 52 w 137"/>
                <a:gd name="T57" fmla="*/ 15 h 137"/>
                <a:gd name="T58" fmla="*/ 67 w 137"/>
                <a:gd name="T59" fmla="*/ 12 h 137"/>
                <a:gd name="T60" fmla="*/ 73 w 137"/>
                <a:gd name="T61" fmla="*/ 0 h 137"/>
                <a:gd name="T62" fmla="*/ 95 w 137"/>
                <a:gd name="T63" fmla="*/ 5 h 137"/>
                <a:gd name="T64" fmla="*/ 95 w 137"/>
                <a:gd name="T65" fmla="*/ 18 h 137"/>
                <a:gd name="T66" fmla="*/ 75 w 137"/>
                <a:gd name="T67" fmla="*/ 45 h 137"/>
                <a:gd name="T68" fmla="*/ 46 w 137"/>
                <a:gd name="T69" fmla="*/ 63 h 137"/>
                <a:gd name="T70" fmla="*/ 65 w 137"/>
                <a:gd name="T71" fmla="*/ 92 h 137"/>
                <a:gd name="T72" fmla="*/ 94 w 137"/>
                <a:gd name="T73" fmla="*/ 74 h 137"/>
                <a:gd name="T74" fmla="*/ 75 w 137"/>
                <a:gd name="T75" fmla="*/ 4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7" h="137">
                  <a:moveTo>
                    <a:pt x="95" y="18"/>
                  </a:moveTo>
                  <a:cubicBezTo>
                    <a:pt x="99" y="21"/>
                    <a:pt x="103" y="24"/>
                    <a:pt x="107" y="27"/>
                  </a:cubicBezTo>
                  <a:cubicBezTo>
                    <a:pt x="120" y="22"/>
                    <a:pt x="120" y="22"/>
                    <a:pt x="120" y="22"/>
                  </a:cubicBezTo>
                  <a:cubicBezTo>
                    <a:pt x="132" y="42"/>
                    <a:pt x="132" y="42"/>
                    <a:pt x="132" y="42"/>
                  </a:cubicBezTo>
                  <a:cubicBezTo>
                    <a:pt x="122" y="51"/>
                    <a:pt x="122" y="51"/>
                    <a:pt x="122" y="51"/>
                  </a:cubicBezTo>
                  <a:cubicBezTo>
                    <a:pt x="124" y="56"/>
                    <a:pt x="125" y="61"/>
                    <a:pt x="125" y="66"/>
                  </a:cubicBezTo>
                  <a:cubicBezTo>
                    <a:pt x="137" y="72"/>
                    <a:pt x="137" y="72"/>
                    <a:pt x="137" y="72"/>
                  </a:cubicBezTo>
                  <a:cubicBezTo>
                    <a:pt x="132" y="94"/>
                    <a:pt x="132" y="94"/>
                    <a:pt x="132" y="94"/>
                  </a:cubicBezTo>
                  <a:cubicBezTo>
                    <a:pt x="119" y="94"/>
                    <a:pt x="119" y="94"/>
                    <a:pt x="119" y="94"/>
                  </a:cubicBezTo>
                  <a:cubicBezTo>
                    <a:pt x="116" y="99"/>
                    <a:pt x="113" y="103"/>
                    <a:pt x="110" y="106"/>
                  </a:cubicBezTo>
                  <a:cubicBezTo>
                    <a:pt x="115" y="119"/>
                    <a:pt x="115" y="119"/>
                    <a:pt x="115" y="119"/>
                  </a:cubicBezTo>
                  <a:cubicBezTo>
                    <a:pt x="96" y="131"/>
                    <a:pt x="96" y="131"/>
                    <a:pt x="96" y="131"/>
                  </a:cubicBezTo>
                  <a:cubicBezTo>
                    <a:pt x="86" y="122"/>
                    <a:pt x="86" y="122"/>
                    <a:pt x="86" y="122"/>
                  </a:cubicBezTo>
                  <a:cubicBezTo>
                    <a:pt x="81" y="123"/>
                    <a:pt x="76" y="124"/>
                    <a:pt x="71" y="124"/>
                  </a:cubicBezTo>
                  <a:cubicBezTo>
                    <a:pt x="65" y="137"/>
                    <a:pt x="65" y="137"/>
                    <a:pt x="65" y="137"/>
                  </a:cubicBezTo>
                  <a:cubicBezTo>
                    <a:pt x="43" y="132"/>
                    <a:pt x="43" y="132"/>
                    <a:pt x="43" y="132"/>
                  </a:cubicBezTo>
                  <a:cubicBezTo>
                    <a:pt x="43" y="118"/>
                    <a:pt x="43" y="118"/>
                    <a:pt x="43" y="118"/>
                  </a:cubicBezTo>
                  <a:cubicBezTo>
                    <a:pt x="39" y="116"/>
                    <a:pt x="34" y="113"/>
                    <a:pt x="31" y="109"/>
                  </a:cubicBezTo>
                  <a:cubicBezTo>
                    <a:pt x="18" y="114"/>
                    <a:pt x="18" y="114"/>
                    <a:pt x="18" y="114"/>
                  </a:cubicBezTo>
                  <a:cubicBezTo>
                    <a:pt x="6" y="95"/>
                    <a:pt x="6" y="95"/>
                    <a:pt x="6" y="95"/>
                  </a:cubicBezTo>
                  <a:cubicBezTo>
                    <a:pt x="15" y="85"/>
                    <a:pt x="15" y="85"/>
                    <a:pt x="15" y="85"/>
                  </a:cubicBezTo>
                  <a:cubicBezTo>
                    <a:pt x="14" y="80"/>
                    <a:pt x="13" y="75"/>
                    <a:pt x="13" y="70"/>
                  </a:cubicBezTo>
                  <a:cubicBezTo>
                    <a:pt x="0" y="64"/>
                    <a:pt x="0" y="64"/>
                    <a:pt x="0" y="64"/>
                  </a:cubicBezTo>
                  <a:cubicBezTo>
                    <a:pt x="5" y="42"/>
                    <a:pt x="5" y="42"/>
                    <a:pt x="5" y="42"/>
                  </a:cubicBezTo>
                  <a:cubicBezTo>
                    <a:pt x="19" y="42"/>
                    <a:pt x="19" y="42"/>
                    <a:pt x="19" y="42"/>
                  </a:cubicBezTo>
                  <a:cubicBezTo>
                    <a:pt x="22" y="38"/>
                    <a:pt x="24" y="34"/>
                    <a:pt x="28" y="30"/>
                  </a:cubicBezTo>
                  <a:cubicBezTo>
                    <a:pt x="23" y="17"/>
                    <a:pt x="23" y="17"/>
                    <a:pt x="23" y="17"/>
                  </a:cubicBezTo>
                  <a:cubicBezTo>
                    <a:pt x="42" y="5"/>
                    <a:pt x="42" y="5"/>
                    <a:pt x="42" y="5"/>
                  </a:cubicBezTo>
                  <a:cubicBezTo>
                    <a:pt x="52" y="15"/>
                    <a:pt x="52" y="15"/>
                    <a:pt x="52" y="15"/>
                  </a:cubicBezTo>
                  <a:cubicBezTo>
                    <a:pt x="57" y="13"/>
                    <a:pt x="62" y="12"/>
                    <a:pt x="67" y="12"/>
                  </a:cubicBezTo>
                  <a:cubicBezTo>
                    <a:pt x="73" y="0"/>
                    <a:pt x="73" y="0"/>
                    <a:pt x="73" y="0"/>
                  </a:cubicBezTo>
                  <a:cubicBezTo>
                    <a:pt x="95" y="5"/>
                    <a:pt x="95" y="5"/>
                    <a:pt x="95" y="5"/>
                  </a:cubicBezTo>
                  <a:lnTo>
                    <a:pt x="95" y="18"/>
                  </a:lnTo>
                  <a:close/>
                  <a:moveTo>
                    <a:pt x="75" y="45"/>
                  </a:moveTo>
                  <a:cubicBezTo>
                    <a:pt x="62" y="42"/>
                    <a:pt x="49" y="50"/>
                    <a:pt x="46" y="63"/>
                  </a:cubicBezTo>
                  <a:cubicBezTo>
                    <a:pt x="43" y="76"/>
                    <a:pt x="51" y="89"/>
                    <a:pt x="65" y="92"/>
                  </a:cubicBezTo>
                  <a:cubicBezTo>
                    <a:pt x="78" y="95"/>
                    <a:pt x="91" y="87"/>
                    <a:pt x="94" y="74"/>
                  </a:cubicBezTo>
                  <a:cubicBezTo>
                    <a:pt x="97" y="61"/>
                    <a:pt x="88" y="48"/>
                    <a:pt x="75" y="45"/>
                  </a:cubicBez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íSļîďé"/>
            <p:cNvSpPr/>
            <p:nvPr/>
          </p:nvSpPr>
          <p:spPr bwMode="auto">
            <a:xfrm>
              <a:off x="5980" y="5821"/>
              <a:ext cx="822" cy="826"/>
            </a:xfrm>
            <a:custGeom>
              <a:avLst/>
              <a:gdLst>
                <a:gd name="T0" fmla="*/ 226 w 294"/>
                <a:gd name="T1" fmla="*/ 62 h 295"/>
                <a:gd name="T2" fmla="*/ 278 w 294"/>
                <a:gd name="T3" fmla="*/ 91 h 295"/>
                <a:gd name="T4" fmla="*/ 263 w 294"/>
                <a:gd name="T5" fmla="*/ 143 h 295"/>
                <a:gd name="T6" fmla="*/ 280 w 294"/>
                <a:gd name="T7" fmla="*/ 200 h 295"/>
                <a:gd name="T8" fmla="*/ 232 w 294"/>
                <a:gd name="T9" fmla="*/ 227 h 295"/>
                <a:gd name="T10" fmla="*/ 203 w 294"/>
                <a:gd name="T11" fmla="*/ 279 h 295"/>
                <a:gd name="T12" fmla="*/ 151 w 294"/>
                <a:gd name="T13" fmla="*/ 264 h 295"/>
                <a:gd name="T14" fmla="*/ 94 w 294"/>
                <a:gd name="T15" fmla="*/ 280 h 295"/>
                <a:gd name="T16" fmla="*/ 68 w 294"/>
                <a:gd name="T17" fmla="*/ 233 h 295"/>
                <a:gd name="T18" fmla="*/ 16 w 294"/>
                <a:gd name="T19" fmla="*/ 204 h 295"/>
                <a:gd name="T20" fmla="*/ 30 w 294"/>
                <a:gd name="T21" fmla="*/ 152 h 295"/>
                <a:gd name="T22" fmla="*/ 14 w 294"/>
                <a:gd name="T23" fmla="*/ 95 h 295"/>
                <a:gd name="T24" fmla="*/ 61 w 294"/>
                <a:gd name="T25" fmla="*/ 68 h 295"/>
                <a:gd name="T26" fmla="*/ 90 w 294"/>
                <a:gd name="T27" fmla="*/ 16 h 295"/>
                <a:gd name="T28" fmla="*/ 142 w 294"/>
                <a:gd name="T29" fmla="*/ 31 h 295"/>
                <a:gd name="T30" fmla="*/ 200 w 294"/>
                <a:gd name="T31" fmla="*/ 15 h 295"/>
                <a:gd name="T32" fmla="*/ 202 w 294"/>
                <a:gd name="T33" fmla="*/ 42 h 295"/>
                <a:gd name="T34" fmla="*/ 153 w 294"/>
                <a:gd name="T35" fmla="*/ 0 h 295"/>
                <a:gd name="T36" fmla="*/ 142 w 294"/>
                <a:gd name="T37" fmla="*/ 27 h 295"/>
                <a:gd name="T38" fmla="*/ 113 w 294"/>
                <a:gd name="T39" fmla="*/ 33 h 295"/>
                <a:gd name="T40" fmla="*/ 58 w 294"/>
                <a:gd name="T41" fmla="*/ 68 h 295"/>
                <a:gd name="T42" fmla="*/ 40 w 294"/>
                <a:gd name="T43" fmla="*/ 92 h 295"/>
                <a:gd name="T44" fmla="*/ 11 w 294"/>
                <a:gd name="T45" fmla="*/ 91 h 295"/>
                <a:gd name="T46" fmla="*/ 28 w 294"/>
                <a:gd name="T47" fmla="*/ 152 h 295"/>
                <a:gd name="T48" fmla="*/ 34 w 294"/>
                <a:gd name="T49" fmla="*/ 183 h 295"/>
                <a:gd name="T50" fmla="*/ 38 w 294"/>
                <a:gd name="T51" fmla="*/ 247 h 295"/>
                <a:gd name="T52" fmla="*/ 65 w 294"/>
                <a:gd name="T53" fmla="*/ 236 h 295"/>
                <a:gd name="T54" fmla="*/ 90 w 294"/>
                <a:gd name="T55" fmla="*/ 253 h 295"/>
                <a:gd name="T56" fmla="*/ 153 w 294"/>
                <a:gd name="T57" fmla="*/ 267 h 295"/>
                <a:gd name="T58" fmla="*/ 183 w 294"/>
                <a:gd name="T59" fmla="*/ 263 h 295"/>
                <a:gd name="T60" fmla="*/ 203 w 294"/>
                <a:gd name="T61" fmla="*/ 284 h 295"/>
                <a:gd name="T62" fmla="*/ 234 w 294"/>
                <a:gd name="T63" fmla="*/ 228 h 295"/>
                <a:gd name="T64" fmla="*/ 252 w 294"/>
                <a:gd name="T65" fmla="*/ 202 h 295"/>
                <a:gd name="T66" fmla="*/ 294 w 294"/>
                <a:gd name="T67" fmla="*/ 154 h 295"/>
                <a:gd name="T68" fmla="*/ 267 w 294"/>
                <a:gd name="T69" fmla="*/ 143 h 295"/>
                <a:gd name="T70" fmla="*/ 261 w 294"/>
                <a:gd name="T71" fmla="*/ 113 h 295"/>
                <a:gd name="T72" fmla="*/ 227 w 294"/>
                <a:gd name="T73" fmla="*/ 58 h 295"/>
                <a:gd name="T74" fmla="*/ 203 w 294"/>
                <a:gd name="T75" fmla="*/ 40 h 295"/>
                <a:gd name="T76" fmla="*/ 202 w 294"/>
                <a:gd name="T77" fmla="*/ 42 h 295"/>
                <a:gd name="T78" fmla="*/ 149 w 294"/>
                <a:gd name="T79" fmla="*/ 94 h 295"/>
                <a:gd name="T80" fmla="*/ 137 w 294"/>
                <a:gd name="T81" fmla="*/ 200 h 295"/>
                <a:gd name="T82" fmla="*/ 203 w 294"/>
                <a:gd name="T83" fmla="*/ 148 h 295"/>
                <a:gd name="T84" fmla="*/ 160 w 294"/>
                <a:gd name="T85" fmla="*/ 99 h 295"/>
                <a:gd name="T86" fmla="*/ 149 w 294"/>
                <a:gd name="T87" fmla="*/ 198 h 295"/>
                <a:gd name="T88" fmla="*/ 100 w 294"/>
                <a:gd name="T89" fmla="*/ 137 h 295"/>
                <a:gd name="T90" fmla="*/ 160 w 294"/>
                <a:gd name="T91" fmla="*/ 97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295">
                  <a:moveTo>
                    <a:pt x="202" y="42"/>
                  </a:moveTo>
                  <a:cubicBezTo>
                    <a:pt x="201" y="44"/>
                    <a:pt x="201" y="44"/>
                    <a:pt x="201" y="44"/>
                  </a:cubicBezTo>
                  <a:cubicBezTo>
                    <a:pt x="210" y="49"/>
                    <a:pt x="218" y="55"/>
                    <a:pt x="226" y="62"/>
                  </a:cubicBezTo>
                  <a:cubicBezTo>
                    <a:pt x="227" y="63"/>
                    <a:pt x="227" y="63"/>
                    <a:pt x="227" y="63"/>
                  </a:cubicBezTo>
                  <a:cubicBezTo>
                    <a:pt x="254" y="53"/>
                    <a:pt x="254" y="53"/>
                    <a:pt x="254" y="53"/>
                  </a:cubicBezTo>
                  <a:cubicBezTo>
                    <a:pt x="278" y="91"/>
                    <a:pt x="278" y="91"/>
                    <a:pt x="278" y="91"/>
                  </a:cubicBezTo>
                  <a:cubicBezTo>
                    <a:pt x="258" y="111"/>
                    <a:pt x="258" y="111"/>
                    <a:pt x="258" y="111"/>
                  </a:cubicBezTo>
                  <a:cubicBezTo>
                    <a:pt x="258" y="112"/>
                    <a:pt x="258" y="112"/>
                    <a:pt x="258" y="112"/>
                  </a:cubicBezTo>
                  <a:cubicBezTo>
                    <a:pt x="261" y="122"/>
                    <a:pt x="263" y="132"/>
                    <a:pt x="263" y="143"/>
                  </a:cubicBezTo>
                  <a:cubicBezTo>
                    <a:pt x="263" y="144"/>
                    <a:pt x="263" y="144"/>
                    <a:pt x="263" y="144"/>
                  </a:cubicBezTo>
                  <a:cubicBezTo>
                    <a:pt x="289" y="156"/>
                    <a:pt x="289" y="156"/>
                    <a:pt x="289" y="156"/>
                  </a:cubicBezTo>
                  <a:cubicBezTo>
                    <a:pt x="280" y="200"/>
                    <a:pt x="280" y="200"/>
                    <a:pt x="280" y="200"/>
                  </a:cubicBezTo>
                  <a:cubicBezTo>
                    <a:pt x="251" y="200"/>
                    <a:pt x="251" y="200"/>
                    <a:pt x="251" y="200"/>
                  </a:cubicBezTo>
                  <a:cubicBezTo>
                    <a:pt x="250" y="201"/>
                    <a:pt x="250" y="201"/>
                    <a:pt x="250" y="201"/>
                  </a:cubicBezTo>
                  <a:cubicBezTo>
                    <a:pt x="245" y="211"/>
                    <a:pt x="239" y="219"/>
                    <a:pt x="232" y="227"/>
                  </a:cubicBezTo>
                  <a:cubicBezTo>
                    <a:pt x="232" y="227"/>
                    <a:pt x="232" y="227"/>
                    <a:pt x="232" y="227"/>
                  </a:cubicBezTo>
                  <a:cubicBezTo>
                    <a:pt x="241" y="255"/>
                    <a:pt x="241" y="255"/>
                    <a:pt x="241" y="255"/>
                  </a:cubicBezTo>
                  <a:cubicBezTo>
                    <a:pt x="203" y="279"/>
                    <a:pt x="203" y="279"/>
                    <a:pt x="203" y="279"/>
                  </a:cubicBezTo>
                  <a:cubicBezTo>
                    <a:pt x="183" y="258"/>
                    <a:pt x="183" y="258"/>
                    <a:pt x="183" y="258"/>
                  </a:cubicBezTo>
                  <a:cubicBezTo>
                    <a:pt x="182" y="259"/>
                    <a:pt x="182" y="259"/>
                    <a:pt x="182" y="259"/>
                  </a:cubicBezTo>
                  <a:cubicBezTo>
                    <a:pt x="172" y="262"/>
                    <a:pt x="162" y="264"/>
                    <a:pt x="151" y="264"/>
                  </a:cubicBezTo>
                  <a:cubicBezTo>
                    <a:pt x="150" y="264"/>
                    <a:pt x="150" y="264"/>
                    <a:pt x="150" y="264"/>
                  </a:cubicBezTo>
                  <a:cubicBezTo>
                    <a:pt x="138" y="290"/>
                    <a:pt x="138" y="290"/>
                    <a:pt x="138" y="290"/>
                  </a:cubicBezTo>
                  <a:cubicBezTo>
                    <a:pt x="94" y="280"/>
                    <a:pt x="94" y="280"/>
                    <a:pt x="94" y="280"/>
                  </a:cubicBezTo>
                  <a:cubicBezTo>
                    <a:pt x="94" y="251"/>
                    <a:pt x="94" y="251"/>
                    <a:pt x="94" y="251"/>
                  </a:cubicBezTo>
                  <a:cubicBezTo>
                    <a:pt x="93" y="251"/>
                    <a:pt x="93" y="251"/>
                    <a:pt x="93" y="251"/>
                  </a:cubicBezTo>
                  <a:cubicBezTo>
                    <a:pt x="84" y="246"/>
                    <a:pt x="75" y="240"/>
                    <a:pt x="68" y="233"/>
                  </a:cubicBezTo>
                  <a:cubicBezTo>
                    <a:pt x="67" y="232"/>
                    <a:pt x="67" y="232"/>
                    <a:pt x="67" y="232"/>
                  </a:cubicBezTo>
                  <a:cubicBezTo>
                    <a:pt x="40" y="242"/>
                    <a:pt x="40" y="242"/>
                    <a:pt x="40" y="242"/>
                  </a:cubicBezTo>
                  <a:cubicBezTo>
                    <a:pt x="16" y="204"/>
                    <a:pt x="16" y="204"/>
                    <a:pt x="16" y="204"/>
                  </a:cubicBezTo>
                  <a:cubicBezTo>
                    <a:pt x="36" y="184"/>
                    <a:pt x="36" y="184"/>
                    <a:pt x="36" y="184"/>
                  </a:cubicBezTo>
                  <a:cubicBezTo>
                    <a:pt x="35" y="182"/>
                    <a:pt x="35" y="182"/>
                    <a:pt x="35" y="182"/>
                  </a:cubicBezTo>
                  <a:cubicBezTo>
                    <a:pt x="32" y="173"/>
                    <a:pt x="31" y="162"/>
                    <a:pt x="30" y="152"/>
                  </a:cubicBezTo>
                  <a:cubicBezTo>
                    <a:pt x="30" y="151"/>
                    <a:pt x="30" y="151"/>
                    <a:pt x="30" y="151"/>
                  </a:cubicBezTo>
                  <a:cubicBezTo>
                    <a:pt x="4" y="138"/>
                    <a:pt x="4" y="138"/>
                    <a:pt x="4" y="138"/>
                  </a:cubicBezTo>
                  <a:cubicBezTo>
                    <a:pt x="14" y="95"/>
                    <a:pt x="14" y="95"/>
                    <a:pt x="14" y="95"/>
                  </a:cubicBezTo>
                  <a:cubicBezTo>
                    <a:pt x="43" y="95"/>
                    <a:pt x="43" y="95"/>
                    <a:pt x="43" y="95"/>
                  </a:cubicBezTo>
                  <a:cubicBezTo>
                    <a:pt x="43" y="93"/>
                    <a:pt x="43" y="93"/>
                    <a:pt x="43" y="93"/>
                  </a:cubicBezTo>
                  <a:cubicBezTo>
                    <a:pt x="48" y="84"/>
                    <a:pt x="54" y="76"/>
                    <a:pt x="61" y="68"/>
                  </a:cubicBezTo>
                  <a:cubicBezTo>
                    <a:pt x="62" y="67"/>
                    <a:pt x="62" y="67"/>
                    <a:pt x="62" y="67"/>
                  </a:cubicBezTo>
                  <a:cubicBezTo>
                    <a:pt x="52" y="40"/>
                    <a:pt x="52" y="40"/>
                    <a:pt x="52" y="40"/>
                  </a:cubicBezTo>
                  <a:cubicBezTo>
                    <a:pt x="90" y="16"/>
                    <a:pt x="90" y="16"/>
                    <a:pt x="90" y="16"/>
                  </a:cubicBezTo>
                  <a:cubicBezTo>
                    <a:pt x="111" y="36"/>
                    <a:pt x="111" y="36"/>
                    <a:pt x="111" y="36"/>
                  </a:cubicBezTo>
                  <a:cubicBezTo>
                    <a:pt x="112" y="36"/>
                    <a:pt x="112" y="36"/>
                    <a:pt x="112" y="36"/>
                  </a:cubicBezTo>
                  <a:cubicBezTo>
                    <a:pt x="122" y="33"/>
                    <a:pt x="132" y="31"/>
                    <a:pt x="142" y="31"/>
                  </a:cubicBezTo>
                  <a:cubicBezTo>
                    <a:pt x="143" y="31"/>
                    <a:pt x="143" y="31"/>
                    <a:pt x="143" y="31"/>
                  </a:cubicBezTo>
                  <a:cubicBezTo>
                    <a:pt x="156" y="5"/>
                    <a:pt x="156" y="5"/>
                    <a:pt x="156" y="5"/>
                  </a:cubicBezTo>
                  <a:cubicBezTo>
                    <a:pt x="200" y="15"/>
                    <a:pt x="200" y="15"/>
                    <a:pt x="200" y="15"/>
                  </a:cubicBezTo>
                  <a:cubicBezTo>
                    <a:pt x="200" y="43"/>
                    <a:pt x="200" y="43"/>
                    <a:pt x="200" y="43"/>
                  </a:cubicBezTo>
                  <a:cubicBezTo>
                    <a:pt x="201" y="44"/>
                    <a:pt x="201" y="44"/>
                    <a:pt x="201" y="44"/>
                  </a:cubicBezTo>
                  <a:cubicBezTo>
                    <a:pt x="202" y="42"/>
                    <a:pt x="202" y="42"/>
                    <a:pt x="202" y="42"/>
                  </a:cubicBezTo>
                  <a:cubicBezTo>
                    <a:pt x="204" y="42"/>
                    <a:pt x="204" y="42"/>
                    <a:pt x="204" y="42"/>
                  </a:cubicBezTo>
                  <a:cubicBezTo>
                    <a:pt x="204" y="11"/>
                    <a:pt x="204" y="11"/>
                    <a:pt x="204" y="11"/>
                  </a:cubicBezTo>
                  <a:cubicBezTo>
                    <a:pt x="153" y="0"/>
                    <a:pt x="153" y="0"/>
                    <a:pt x="153" y="0"/>
                  </a:cubicBezTo>
                  <a:cubicBezTo>
                    <a:pt x="140" y="28"/>
                    <a:pt x="140" y="28"/>
                    <a:pt x="140" y="28"/>
                  </a:cubicBezTo>
                  <a:cubicBezTo>
                    <a:pt x="142" y="29"/>
                    <a:pt x="142" y="29"/>
                    <a:pt x="142" y="29"/>
                  </a:cubicBezTo>
                  <a:cubicBezTo>
                    <a:pt x="142" y="27"/>
                    <a:pt x="142" y="27"/>
                    <a:pt x="142" y="27"/>
                  </a:cubicBezTo>
                  <a:cubicBezTo>
                    <a:pt x="131" y="27"/>
                    <a:pt x="121" y="29"/>
                    <a:pt x="111" y="32"/>
                  </a:cubicBezTo>
                  <a:cubicBezTo>
                    <a:pt x="111" y="34"/>
                    <a:pt x="111" y="34"/>
                    <a:pt x="111" y="34"/>
                  </a:cubicBezTo>
                  <a:cubicBezTo>
                    <a:pt x="113" y="33"/>
                    <a:pt x="113" y="33"/>
                    <a:pt x="113" y="33"/>
                  </a:cubicBezTo>
                  <a:cubicBezTo>
                    <a:pt x="91" y="11"/>
                    <a:pt x="91" y="11"/>
                    <a:pt x="91" y="11"/>
                  </a:cubicBezTo>
                  <a:cubicBezTo>
                    <a:pt x="47" y="39"/>
                    <a:pt x="47" y="39"/>
                    <a:pt x="47" y="39"/>
                  </a:cubicBezTo>
                  <a:cubicBezTo>
                    <a:pt x="58" y="68"/>
                    <a:pt x="58" y="68"/>
                    <a:pt x="58" y="68"/>
                  </a:cubicBezTo>
                  <a:cubicBezTo>
                    <a:pt x="60" y="67"/>
                    <a:pt x="60" y="67"/>
                    <a:pt x="60" y="67"/>
                  </a:cubicBezTo>
                  <a:cubicBezTo>
                    <a:pt x="58" y="65"/>
                    <a:pt x="58" y="65"/>
                    <a:pt x="58" y="65"/>
                  </a:cubicBezTo>
                  <a:cubicBezTo>
                    <a:pt x="51" y="73"/>
                    <a:pt x="45" y="82"/>
                    <a:pt x="40" y="92"/>
                  </a:cubicBezTo>
                  <a:cubicBezTo>
                    <a:pt x="42" y="93"/>
                    <a:pt x="42" y="93"/>
                    <a:pt x="42" y="93"/>
                  </a:cubicBezTo>
                  <a:cubicBezTo>
                    <a:pt x="42" y="91"/>
                    <a:pt x="42" y="91"/>
                    <a:pt x="42" y="91"/>
                  </a:cubicBezTo>
                  <a:cubicBezTo>
                    <a:pt x="11" y="91"/>
                    <a:pt x="11" y="91"/>
                    <a:pt x="11" y="91"/>
                  </a:cubicBezTo>
                  <a:cubicBezTo>
                    <a:pt x="0" y="141"/>
                    <a:pt x="0" y="141"/>
                    <a:pt x="0" y="141"/>
                  </a:cubicBezTo>
                  <a:cubicBezTo>
                    <a:pt x="27" y="154"/>
                    <a:pt x="27" y="154"/>
                    <a:pt x="27" y="154"/>
                  </a:cubicBezTo>
                  <a:cubicBezTo>
                    <a:pt x="28" y="152"/>
                    <a:pt x="28" y="152"/>
                    <a:pt x="28" y="152"/>
                  </a:cubicBezTo>
                  <a:cubicBezTo>
                    <a:pt x="26" y="152"/>
                    <a:pt x="26" y="152"/>
                    <a:pt x="26" y="152"/>
                  </a:cubicBezTo>
                  <a:cubicBezTo>
                    <a:pt x="27" y="163"/>
                    <a:pt x="28" y="174"/>
                    <a:pt x="32" y="184"/>
                  </a:cubicBezTo>
                  <a:cubicBezTo>
                    <a:pt x="34" y="183"/>
                    <a:pt x="34" y="183"/>
                    <a:pt x="34" y="183"/>
                  </a:cubicBezTo>
                  <a:cubicBezTo>
                    <a:pt x="32" y="182"/>
                    <a:pt x="32" y="182"/>
                    <a:pt x="32" y="182"/>
                  </a:cubicBezTo>
                  <a:cubicBezTo>
                    <a:pt x="10" y="203"/>
                    <a:pt x="10" y="203"/>
                    <a:pt x="10" y="203"/>
                  </a:cubicBezTo>
                  <a:cubicBezTo>
                    <a:pt x="38" y="247"/>
                    <a:pt x="38" y="247"/>
                    <a:pt x="38" y="247"/>
                  </a:cubicBezTo>
                  <a:cubicBezTo>
                    <a:pt x="67" y="236"/>
                    <a:pt x="67" y="236"/>
                    <a:pt x="67" y="236"/>
                  </a:cubicBezTo>
                  <a:cubicBezTo>
                    <a:pt x="66" y="235"/>
                    <a:pt x="66" y="235"/>
                    <a:pt x="66" y="235"/>
                  </a:cubicBezTo>
                  <a:cubicBezTo>
                    <a:pt x="65" y="236"/>
                    <a:pt x="65" y="236"/>
                    <a:pt x="65" y="236"/>
                  </a:cubicBezTo>
                  <a:cubicBezTo>
                    <a:pt x="73" y="243"/>
                    <a:pt x="81" y="249"/>
                    <a:pt x="91" y="254"/>
                  </a:cubicBezTo>
                  <a:cubicBezTo>
                    <a:pt x="92" y="253"/>
                    <a:pt x="92" y="253"/>
                    <a:pt x="92" y="253"/>
                  </a:cubicBezTo>
                  <a:cubicBezTo>
                    <a:pt x="90" y="253"/>
                    <a:pt x="90" y="253"/>
                    <a:pt x="90" y="253"/>
                  </a:cubicBezTo>
                  <a:cubicBezTo>
                    <a:pt x="90" y="283"/>
                    <a:pt x="90" y="283"/>
                    <a:pt x="90" y="283"/>
                  </a:cubicBezTo>
                  <a:cubicBezTo>
                    <a:pt x="140" y="295"/>
                    <a:pt x="140" y="295"/>
                    <a:pt x="140" y="295"/>
                  </a:cubicBezTo>
                  <a:cubicBezTo>
                    <a:pt x="153" y="267"/>
                    <a:pt x="153" y="267"/>
                    <a:pt x="153" y="267"/>
                  </a:cubicBezTo>
                  <a:cubicBezTo>
                    <a:pt x="151" y="266"/>
                    <a:pt x="151" y="266"/>
                    <a:pt x="151" y="266"/>
                  </a:cubicBezTo>
                  <a:cubicBezTo>
                    <a:pt x="152" y="268"/>
                    <a:pt x="152" y="268"/>
                    <a:pt x="152" y="268"/>
                  </a:cubicBezTo>
                  <a:cubicBezTo>
                    <a:pt x="162" y="268"/>
                    <a:pt x="173" y="266"/>
                    <a:pt x="183" y="263"/>
                  </a:cubicBezTo>
                  <a:cubicBezTo>
                    <a:pt x="182" y="261"/>
                    <a:pt x="182" y="261"/>
                    <a:pt x="182" y="261"/>
                  </a:cubicBezTo>
                  <a:cubicBezTo>
                    <a:pt x="181" y="262"/>
                    <a:pt x="181" y="262"/>
                    <a:pt x="181" y="262"/>
                  </a:cubicBezTo>
                  <a:cubicBezTo>
                    <a:pt x="203" y="284"/>
                    <a:pt x="203" y="284"/>
                    <a:pt x="203" y="284"/>
                  </a:cubicBezTo>
                  <a:cubicBezTo>
                    <a:pt x="246" y="256"/>
                    <a:pt x="246" y="256"/>
                    <a:pt x="246" y="256"/>
                  </a:cubicBezTo>
                  <a:cubicBezTo>
                    <a:pt x="236" y="227"/>
                    <a:pt x="236" y="227"/>
                    <a:pt x="236" y="227"/>
                  </a:cubicBezTo>
                  <a:cubicBezTo>
                    <a:pt x="234" y="228"/>
                    <a:pt x="234" y="228"/>
                    <a:pt x="234" y="228"/>
                  </a:cubicBezTo>
                  <a:cubicBezTo>
                    <a:pt x="235" y="229"/>
                    <a:pt x="235" y="229"/>
                    <a:pt x="235" y="229"/>
                  </a:cubicBezTo>
                  <a:cubicBezTo>
                    <a:pt x="243" y="222"/>
                    <a:pt x="249" y="213"/>
                    <a:pt x="254" y="203"/>
                  </a:cubicBezTo>
                  <a:cubicBezTo>
                    <a:pt x="252" y="202"/>
                    <a:pt x="252" y="202"/>
                    <a:pt x="252" y="202"/>
                  </a:cubicBezTo>
                  <a:cubicBezTo>
                    <a:pt x="252" y="204"/>
                    <a:pt x="252" y="204"/>
                    <a:pt x="252" y="204"/>
                  </a:cubicBezTo>
                  <a:cubicBezTo>
                    <a:pt x="283" y="204"/>
                    <a:pt x="283" y="204"/>
                    <a:pt x="283" y="204"/>
                  </a:cubicBezTo>
                  <a:cubicBezTo>
                    <a:pt x="294" y="154"/>
                    <a:pt x="294" y="154"/>
                    <a:pt x="294" y="154"/>
                  </a:cubicBezTo>
                  <a:cubicBezTo>
                    <a:pt x="266" y="141"/>
                    <a:pt x="266" y="141"/>
                    <a:pt x="266" y="141"/>
                  </a:cubicBezTo>
                  <a:cubicBezTo>
                    <a:pt x="265" y="143"/>
                    <a:pt x="265" y="143"/>
                    <a:pt x="265" y="143"/>
                  </a:cubicBezTo>
                  <a:cubicBezTo>
                    <a:pt x="267" y="143"/>
                    <a:pt x="267" y="143"/>
                    <a:pt x="267" y="143"/>
                  </a:cubicBezTo>
                  <a:cubicBezTo>
                    <a:pt x="267" y="132"/>
                    <a:pt x="265" y="121"/>
                    <a:pt x="262" y="111"/>
                  </a:cubicBezTo>
                  <a:cubicBezTo>
                    <a:pt x="260" y="112"/>
                    <a:pt x="260" y="112"/>
                    <a:pt x="260" y="112"/>
                  </a:cubicBezTo>
                  <a:cubicBezTo>
                    <a:pt x="261" y="113"/>
                    <a:pt x="261" y="113"/>
                    <a:pt x="261" y="113"/>
                  </a:cubicBezTo>
                  <a:cubicBezTo>
                    <a:pt x="283" y="91"/>
                    <a:pt x="283" y="91"/>
                    <a:pt x="283" y="91"/>
                  </a:cubicBezTo>
                  <a:cubicBezTo>
                    <a:pt x="256" y="48"/>
                    <a:pt x="256" y="48"/>
                    <a:pt x="256" y="48"/>
                  </a:cubicBezTo>
                  <a:cubicBezTo>
                    <a:pt x="227" y="58"/>
                    <a:pt x="227" y="58"/>
                    <a:pt x="227" y="58"/>
                  </a:cubicBezTo>
                  <a:cubicBezTo>
                    <a:pt x="227" y="60"/>
                    <a:pt x="227" y="60"/>
                    <a:pt x="227" y="60"/>
                  </a:cubicBezTo>
                  <a:cubicBezTo>
                    <a:pt x="229" y="59"/>
                    <a:pt x="229" y="59"/>
                    <a:pt x="229" y="59"/>
                  </a:cubicBezTo>
                  <a:cubicBezTo>
                    <a:pt x="221" y="52"/>
                    <a:pt x="212" y="45"/>
                    <a:pt x="203" y="40"/>
                  </a:cubicBezTo>
                  <a:cubicBezTo>
                    <a:pt x="202" y="42"/>
                    <a:pt x="202" y="42"/>
                    <a:pt x="202" y="42"/>
                  </a:cubicBezTo>
                  <a:cubicBezTo>
                    <a:pt x="204" y="42"/>
                    <a:pt x="204" y="42"/>
                    <a:pt x="204" y="42"/>
                  </a:cubicBezTo>
                  <a:lnTo>
                    <a:pt x="202" y="42"/>
                  </a:lnTo>
                  <a:close/>
                  <a:moveTo>
                    <a:pt x="160" y="97"/>
                  </a:moveTo>
                  <a:cubicBezTo>
                    <a:pt x="161" y="95"/>
                    <a:pt x="161" y="95"/>
                    <a:pt x="161" y="95"/>
                  </a:cubicBezTo>
                  <a:cubicBezTo>
                    <a:pt x="157" y="95"/>
                    <a:pt x="153" y="94"/>
                    <a:pt x="149" y="94"/>
                  </a:cubicBezTo>
                  <a:cubicBezTo>
                    <a:pt x="124" y="94"/>
                    <a:pt x="102" y="111"/>
                    <a:pt x="97" y="136"/>
                  </a:cubicBezTo>
                  <a:cubicBezTo>
                    <a:pt x="96" y="140"/>
                    <a:pt x="95" y="144"/>
                    <a:pt x="95" y="148"/>
                  </a:cubicBezTo>
                  <a:cubicBezTo>
                    <a:pt x="95" y="172"/>
                    <a:pt x="112" y="195"/>
                    <a:pt x="137" y="200"/>
                  </a:cubicBezTo>
                  <a:cubicBezTo>
                    <a:pt x="141" y="201"/>
                    <a:pt x="145" y="202"/>
                    <a:pt x="149" y="202"/>
                  </a:cubicBezTo>
                  <a:cubicBezTo>
                    <a:pt x="174" y="202"/>
                    <a:pt x="196" y="185"/>
                    <a:pt x="201" y="160"/>
                  </a:cubicBezTo>
                  <a:cubicBezTo>
                    <a:pt x="202" y="156"/>
                    <a:pt x="203" y="152"/>
                    <a:pt x="203" y="148"/>
                  </a:cubicBezTo>
                  <a:cubicBezTo>
                    <a:pt x="203" y="123"/>
                    <a:pt x="186" y="101"/>
                    <a:pt x="161" y="95"/>
                  </a:cubicBezTo>
                  <a:cubicBezTo>
                    <a:pt x="160" y="97"/>
                    <a:pt x="160" y="97"/>
                    <a:pt x="160" y="97"/>
                  </a:cubicBezTo>
                  <a:cubicBezTo>
                    <a:pt x="160" y="99"/>
                    <a:pt x="160" y="99"/>
                    <a:pt x="160" y="99"/>
                  </a:cubicBezTo>
                  <a:cubicBezTo>
                    <a:pt x="183" y="105"/>
                    <a:pt x="199" y="125"/>
                    <a:pt x="199" y="148"/>
                  </a:cubicBezTo>
                  <a:cubicBezTo>
                    <a:pt x="199" y="151"/>
                    <a:pt x="198" y="155"/>
                    <a:pt x="197" y="159"/>
                  </a:cubicBezTo>
                  <a:cubicBezTo>
                    <a:pt x="192" y="182"/>
                    <a:pt x="172" y="198"/>
                    <a:pt x="149" y="198"/>
                  </a:cubicBezTo>
                  <a:cubicBezTo>
                    <a:pt x="145" y="198"/>
                    <a:pt x="142" y="197"/>
                    <a:pt x="138" y="196"/>
                  </a:cubicBezTo>
                  <a:cubicBezTo>
                    <a:pt x="115" y="191"/>
                    <a:pt x="99" y="171"/>
                    <a:pt x="99" y="148"/>
                  </a:cubicBezTo>
                  <a:cubicBezTo>
                    <a:pt x="99" y="144"/>
                    <a:pt x="100" y="141"/>
                    <a:pt x="100" y="137"/>
                  </a:cubicBezTo>
                  <a:cubicBezTo>
                    <a:pt x="106" y="114"/>
                    <a:pt x="126" y="98"/>
                    <a:pt x="149" y="98"/>
                  </a:cubicBezTo>
                  <a:cubicBezTo>
                    <a:pt x="152" y="98"/>
                    <a:pt x="156" y="99"/>
                    <a:pt x="160" y="99"/>
                  </a:cubicBezTo>
                  <a:lnTo>
                    <a:pt x="160" y="97"/>
                  </a:ln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i$ľiďe"/>
            <p:cNvSpPr/>
            <p:nvPr/>
          </p:nvSpPr>
          <p:spPr bwMode="auto">
            <a:xfrm>
              <a:off x="6459" y="6884"/>
              <a:ext cx="512" cy="408"/>
            </a:xfrm>
            <a:custGeom>
              <a:avLst/>
              <a:gdLst>
                <a:gd name="T0" fmla="*/ 154 w 183"/>
                <a:gd name="T1" fmla="*/ 0 h 146"/>
                <a:gd name="T2" fmla="*/ 29 w 183"/>
                <a:gd name="T3" fmla="*/ 0 h 146"/>
                <a:gd name="T4" fmla="*/ 0 w 183"/>
                <a:gd name="T5" fmla="*/ 28 h 146"/>
                <a:gd name="T6" fmla="*/ 0 w 183"/>
                <a:gd name="T7" fmla="*/ 76 h 146"/>
                <a:gd name="T8" fmla="*/ 0 w 183"/>
                <a:gd name="T9" fmla="*/ 93 h 146"/>
                <a:gd name="T10" fmla="*/ 0 w 183"/>
                <a:gd name="T11" fmla="*/ 146 h 146"/>
                <a:gd name="T12" fmla="*/ 30 w 183"/>
                <a:gd name="T13" fmla="*/ 120 h 146"/>
                <a:gd name="T14" fmla="*/ 154 w 183"/>
                <a:gd name="T15" fmla="*/ 120 h 146"/>
                <a:gd name="T16" fmla="*/ 183 w 183"/>
                <a:gd name="T17" fmla="*/ 93 h 146"/>
                <a:gd name="T18" fmla="*/ 183 w 183"/>
                <a:gd name="T19" fmla="*/ 28 h 146"/>
                <a:gd name="T20" fmla="*/ 154 w 183"/>
                <a:gd name="T21"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46">
                  <a:moveTo>
                    <a:pt x="154" y="0"/>
                  </a:moveTo>
                  <a:cubicBezTo>
                    <a:pt x="29" y="0"/>
                    <a:pt x="29" y="0"/>
                    <a:pt x="29" y="0"/>
                  </a:cubicBezTo>
                  <a:cubicBezTo>
                    <a:pt x="13" y="0"/>
                    <a:pt x="0" y="12"/>
                    <a:pt x="0" y="28"/>
                  </a:cubicBezTo>
                  <a:cubicBezTo>
                    <a:pt x="0" y="76"/>
                    <a:pt x="0" y="76"/>
                    <a:pt x="0" y="76"/>
                  </a:cubicBezTo>
                  <a:cubicBezTo>
                    <a:pt x="0" y="93"/>
                    <a:pt x="0" y="93"/>
                    <a:pt x="0" y="93"/>
                  </a:cubicBezTo>
                  <a:cubicBezTo>
                    <a:pt x="0" y="146"/>
                    <a:pt x="0" y="146"/>
                    <a:pt x="0" y="146"/>
                  </a:cubicBezTo>
                  <a:cubicBezTo>
                    <a:pt x="30" y="120"/>
                    <a:pt x="30" y="120"/>
                    <a:pt x="30" y="120"/>
                  </a:cubicBezTo>
                  <a:cubicBezTo>
                    <a:pt x="154" y="120"/>
                    <a:pt x="154" y="120"/>
                    <a:pt x="154" y="120"/>
                  </a:cubicBezTo>
                  <a:cubicBezTo>
                    <a:pt x="170" y="120"/>
                    <a:pt x="183" y="108"/>
                    <a:pt x="183" y="93"/>
                  </a:cubicBezTo>
                  <a:cubicBezTo>
                    <a:pt x="183" y="28"/>
                    <a:pt x="183" y="28"/>
                    <a:pt x="183" y="28"/>
                  </a:cubicBezTo>
                  <a:cubicBezTo>
                    <a:pt x="183" y="12"/>
                    <a:pt x="170" y="0"/>
                    <a:pt x="15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iṣļide"/>
            <p:cNvSpPr/>
            <p:nvPr/>
          </p:nvSpPr>
          <p:spPr bwMode="auto">
            <a:xfrm>
              <a:off x="6452" y="6877"/>
              <a:ext cx="524" cy="426"/>
            </a:xfrm>
            <a:custGeom>
              <a:avLst/>
              <a:gdLst>
                <a:gd name="T0" fmla="*/ 156 w 187"/>
                <a:gd name="T1" fmla="*/ 2 h 152"/>
                <a:gd name="T2" fmla="*/ 156 w 187"/>
                <a:gd name="T3" fmla="*/ 0 h 152"/>
                <a:gd name="T4" fmla="*/ 31 w 187"/>
                <a:gd name="T5" fmla="*/ 0 h 152"/>
                <a:gd name="T6" fmla="*/ 9 w 187"/>
                <a:gd name="T7" fmla="*/ 9 h 152"/>
                <a:gd name="T8" fmla="*/ 0 w 187"/>
                <a:gd name="T9" fmla="*/ 30 h 152"/>
                <a:gd name="T10" fmla="*/ 0 w 187"/>
                <a:gd name="T11" fmla="*/ 78 h 152"/>
                <a:gd name="T12" fmla="*/ 0 w 187"/>
                <a:gd name="T13" fmla="*/ 95 h 152"/>
                <a:gd name="T14" fmla="*/ 0 w 187"/>
                <a:gd name="T15" fmla="*/ 152 h 152"/>
                <a:gd name="T16" fmla="*/ 32 w 187"/>
                <a:gd name="T17" fmla="*/ 124 h 152"/>
                <a:gd name="T18" fmla="*/ 156 w 187"/>
                <a:gd name="T19" fmla="*/ 124 h 152"/>
                <a:gd name="T20" fmla="*/ 178 w 187"/>
                <a:gd name="T21" fmla="*/ 116 h 152"/>
                <a:gd name="T22" fmla="*/ 187 w 187"/>
                <a:gd name="T23" fmla="*/ 95 h 152"/>
                <a:gd name="T24" fmla="*/ 187 w 187"/>
                <a:gd name="T25" fmla="*/ 30 h 152"/>
                <a:gd name="T26" fmla="*/ 178 w 187"/>
                <a:gd name="T27" fmla="*/ 9 h 152"/>
                <a:gd name="T28" fmla="*/ 156 w 187"/>
                <a:gd name="T29" fmla="*/ 0 h 152"/>
                <a:gd name="T30" fmla="*/ 156 w 187"/>
                <a:gd name="T31" fmla="*/ 2 h 152"/>
                <a:gd name="T32" fmla="*/ 156 w 187"/>
                <a:gd name="T33" fmla="*/ 4 h 152"/>
                <a:gd name="T34" fmla="*/ 175 w 187"/>
                <a:gd name="T35" fmla="*/ 12 h 152"/>
                <a:gd name="T36" fmla="*/ 183 w 187"/>
                <a:gd name="T37" fmla="*/ 30 h 152"/>
                <a:gd name="T38" fmla="*/ 183 w 187"/>
                <a:gd name="T39" fmla="*/ 95 h 152"/>
                <a:gd name="T40" fmla="*/ 175 w 187"/>
                <a:gd name="T41" fmla="*/ 113 h 152"/>
                <a:gd name="T42" fmla="*/ 156 w 187"/>
                <a:gd name="T43" fmla="*/ 120 h 152"/>
                <a:gd name="T44" fmla="*/ 31 w 187"/>
                <a:gd name="T45" fmla="*/ 120 h 152"/>
                <a:gd name="T46" fmla="*/ 4 w 187"/>
                <a:gd name="T47" fmla="*/ 144 h 152"/>
                <a:gd name="T48" fmla="*/ 4 w 187"/>
                <a:gd name="T49" fmla="*/ 95 h 152"/>
                <a:gd name="T50" fmla="*/ 4 w 187"/>
                <a:gd name="T51" fmla="*/ 78 h 152"/>
                <a:gd name="T52" fmla="*/ 4 w 187"/>
                <a:gd name="T53" fmla="*/ 30 h 152"/>
                <a:gd name="T54" fmla="*/ 12 w 187"/>
                <a:gd name="T55" fmla="*/ 12 h 152"/>
                <a:gd name="T56" fmla="*/ 31 w 187"/>
                <a:gd name="T57" fmla="*/ 4 h 152"/>
                <a:gd name="T58" fmla="*/ 156 w 187"/>
                <a:gd name="T59" fmla="*/ 4 h 152"/>
                <a:gd name="T60" fmla="*/ 156 w 187"/>
                <a:gd name="T61" fmla="*/ 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7" h="152">
                  <a:moveTo>
                    <a:pt x="156" y="2"/>
                  </a:moveTo>
                  <a:cubicBezTo>
                    <a:pt x="156" y="0"/>
                    <a:pt x="156" y="0"/>
                    <a:pt x="156" y="0"/>
                  </a:cubicBezTo>
                  <a:cubicBezTo>
                    <a:pt x="31" y="0"/>
                    <a:pt x="31" y="0"/>
                    <a:pt x="31" y="0"/>
                  </a:cubicBezTo>
                  <a:cubicBezTo>
                    <a:pt x="23" y="0"/>
                    <a:pt x="15" y="3"/>
                    <a:pt x="9" y="9"/>
                  </a:cubicBezTo>
                  <a:cubicBezTo>
                    <a:pt x="4" y="14"/>
                    <a:pt x="0" y="21"/>
                    <a:pt x="0" y="30"/>
                  </a:cubicBezTo>
                  <a:cubicBezTo>
                    <a:pt x="0" y="78"/>
                    <a:pt x="0" y="78"/>
                    <a:pt x="0" y="78"/>
                  </a:cubicBezTo>
                  <a:cubicBezTo>
                    <a:pt x="0" y="95"/>
                    <a:pt x="0" y="95"/>
                    <a:pt x="0" y="95"/>
                  </a:cubicBezTo>
                  <a:cubicBezTo>
                    <a:pt x="0" y="152"/>
                    <a:pt x="0" y="152"/>
                    <a:pt x="0" y="152"/>
                  </a:cubicBezTo>
                  <a:cubicBezTo>
                    <a:pt x="32" y="124"/>
                    <a:pt x="32" y="124"/>
                    <a:pt x="32" y="124"/>
                  </a:cubicBezTo>
                  <a:cubicBezTo>
                    <a:pt x="156" y="124"/>
                    <a:pt x="156" y="124"/>
                    <a:pt x="156" y="124"/>
                  </a:cubicBezTo>
                  <a:cubicBezTo>
                    <a:pt x="165" y="124"/>
                    <a:pt x="172" y="121"/>
                    <a:pt x="178" y="116"/>
                  </a:cubicBezTo>
                  <a:cubicBezTo>
                    <a:pt x="184" y="111"/>
                    <a:pt x="187" y="103"/>
                    <a:pt x="187" y="95"/>
                  </a:cubicBezTo>
                  <a:cubicBezTo>
                    <a:pt x="187" y="30"/>
                    <a:pt x="187" y="30"/>
                    <a:pt x="187" y="30"/>
                  </a:cubicBezTo>
                  <a:cubicBezTo>
                    <a:pt x="187" y="21"/>
                    <a:pt x="184" y="14"/>
                    <a:pt x="178" y="9"/>
                  </a:cubicBezTo>
                  <a:cubicBezTo>
                    <a:pt x="172" y="3"/>
                    <a:pt x="165" y="0"/>
                    <a:pt x="156" y="0"/>
                  </a:cubicBezTo>
                  <a:cubicBezTo>
                    <a:pt x="156" y="2"/>
                    <a:pt x="156" y="2"/>
                    <a:pt x="156" y="2"/>
                  </a:cubicBezTo>
                  <a:cubicBezTo>
                    <a:pt x="156" y="4"/>
                    <a:pt x="156" y="4"/>
                    <a:pt x="156" y="4"/>
                  </a:cubicBezTo>
                  <a:cubicBezTo>
                    <a:pt x="164" y="4"/>
                    <a:pt x="170" y="7"/>
                    <a:pt x="175" y="12"/>
                  </a:cubicBezTo>
                  <a:cubicBezTo>
                    <a:pt x="180" y="16"/>
                    <a:pt x="183" y="23"/>
                    <a:pt x="183" y="30"/>
                  </a:cubicBezTo>
                  <a:cubicBezTo>
                    <a:pt x="183" y="95"/>
                    <a:pt x="183" y="95"/>
                    <a:pt x="183" y="95"/>
                  </a:cubicBezTo>
                  <a:cubicBezTo>
                    <a:pt x="183" y="102"/>
                    <a:pt x="180" y="108"/>
                    <a:pt x="175" y="113"/>
                  </a:cubicBezTo>
                  <a:cubicBezTo>
                    <a:pt x="170" y="118"/>
                    <a:pt x="164" y="120"/>
                    <a:pt x="156" y="120"/>
                  </a:cubicBezTo>
                  <a:cubicBezTo>
                    <a:pt x="31" y="120"/>
                    <a:pt x="31" y="120"/>
                    <a:pt x="31" y="120"/>
                  </a:cubicBezTo>
                  <a:cubicBezTo>
                    <a:pt x="4" y="144"/>
                    <a:pt x="4" y="144"/>
                    <a:pt x="4" y="144"/>
                  </a:cubicBezTo>
                  <a:cubicBezTo>
                    <a:pt x="4" y="95"/>
                    <a:pt x="4" y="95"/>
                    <a:pt x="4" y="95"/>
                  </a:cubicBezTo>
                  <a:cubicBezTo>
                    <a:pt x="4" y="78"/>
                    <a:pt x="4" y="78"/>
                    <a:pt x="4" y="78"/>
                  </a:cubicBezTo>
                  <a:cubicBezTo>
                    <a:pt x="4" y="30"/>
                    <a:pt x="4" y="30"/>
                    <a:pt x="4" y="30"/>
                  </a:cubicBezTo>
                  <a:cubicBezTo>
                    <a:pt x="4" y="23"/>
                    <a:pt x="7" y="16"/>
                    <a:pt x="12" y="12"/>
                  </a:cubicBezTo>
                  <a:cubicBezTo>
                    <a:pt x="17" y="7"/>
                    <a:pt x="24" y="4"/>
                    <a:pt x="31" y="4"/>
                  </a:cubicBezTo>
                  <a:cubicBezTo>
                    <a:pt x="156" y="4"/>
                    <a:pt x="156" y="4"/>
                    <a:pt x="156" y="4"/>
                  </a:cubicBezTo>
                  <a:lnTo>
                    <a:pt x="156" y="2"/>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ïşļîḍê"/>
            <p:cNvSpPr/>
            <p:nvPr/>
          </p:nvSpPr>
          <p:spPr bwMode="auto">
            <a:xfrm>
              <a:off x="6576" y="6958"/>
              <a:ext cx="305" cy="188"/>
            </a:xfrm>
            <a:custGeom>
              <a:avLst/>
              <a:gdLst>
                <a:gd name="T0" fmla="*/ 98 w 109"/>
                <a:gd name="T1" fmla="*/ 67 h 67"/>
                <a:gd name="T2" fmla="*/ 11 w 109"/>
                <a:gd name="T3" fmla="*/ 67 h 67"/>
                <a:gd name="T4" fmla="*/ 0 w 109"/>
                <a:gd name="T5" fmla="*/ 56 h 67"/>
                <a:gd name="T6" fmla="*/ 0 w 109"/>
                <a:gd name="T7" fmla="*/ 11 h 67"/>
                <a:gd name="T8" fmla="*/ 11 w 109"/>
                <a:gd name="T9" fmla="*/ 0 h 67"/>
                <a:gd name="T10" fmla="*/ 98 w 109"/>
                <a:gd name="T11" fmla="*/ 0 h 67"/>
                <a:gd name="T12" fmla="*/ 109 w 109"/>
                <a:gd name="T13" fmla="*/ 11 h 67"/>
                <a:gd name="T14" fmla="*/ 109 w 109"/>
                <a:gd name="T15" fmla="*/ 56 h 67"/>
                <a:gd name="T16" fmla="*/ 98 w 109"/>
                <a:gd name="T17"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67">
                  <a:moveTo>
                    <a:pt x="98" y="67"/>
                  </a:moveTo>
                  <a:cubicBezTo>
                    <a:pt x="11" y="67"/>
                    <a:pt x="11" y="67"/>
                    <a:pt x="11" y="67"/>
                  </a:cubicBezTo>
                  <a:cubicBezTo>
                    <a:pt x="5" y="67"/>
                    <a:pt x="0" y="62"/>
                    <a:pt x="0" y="56"/>
                  </a:cubicBezTo>
                  <a:cubicBezTo>
                    <a:pt x="0" y="11"/>
                    <a:pt x="0" y="11"/>
                    <a:pt x="0" y="11"/>
                  </a:cubicBezTo>
                  <a:cubicBezTo>
                    <a:pt x="0" y="5"/>
                    <a:pt x="5" y="0"/>
                    <a:pt x="11" y="0"/>
                  </a:cubicBezTo>
                  <a:cubicBezTo>
                    <a:pt x="98" y="0"/>
                    <a:pt x="98" y="0"/>
                    <a:pt x="98" y="0"/>
                  </a:cubicBezTo>
                  <a:cubicBezTo>
                    <a:pt x="104" y="0"/>
                    <a:pt x="109" y="5"/>
                    <a:pt x="109" y="11"/>
                  </a:cubicBezTo>
                  <a:cubicBezTo>
                    <a:pt x="109" y="56"/>
                    <a:pt x="109" y="56"/>
                    <a:pt x="109" y="56"/>
                  </a:cubicBezTo>
                  <a:cubicBezTo>
                    <a:pt x="109" y="62"/>
                    <a:pt x="104" y="67"/>
                    <a:pt x="98" y="6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íŝļíďê"/>
            <p:cNvSpPr/>
            <p:nvPr/>
          </p:nvSpPr>
          <p:spPr bwMode="auto">
            <a:xfrm>
              <a:off x="6593" y="6958"/>
              <a:ext cx="271" cy="102"/>
            </a:xfrm>
            <a:custGeom>
              <a:avLst/>
              <a:gdLst>
                <a:gd name="T0" fmla="*/ 97 w 97"/>
                <a:gd name="T1" fmla="*/ 1 h 36"/>
                <a:gd name="T2" fmla="*/ 95 w 97"/>
                <a:gd name="T3" fmla="*/ 0 h 36"/>
                <a:gd name="T4" fmla="*/ 48 w 97"/>
                <a:gd name="T5" fmla="*/ 34 h 36"/>
                <a:gd name="T6" fmla="*/ 2 w 97"/>
                <a:gd name="T7" fmla="*/ 0 h 36"/>
                <a:gd name="T8" fmla="*/ 0 w 97"/>
                <a:gd name="T9" fmla="*/ 1 h 36"/>
                <a:gd name="T10" fmla="*/ 48 w 97"/>
                <a:gd name="T11" fmla="*/ 36 h 36"/>
                <a:gd name="T12" fmla="*/ 97 w 97"/>
                <a:gd name="T13" fmla="*/ 1 h 36"/>
              </a:gdLst>
              <a:ahLst/>
              <a:cxnLst>
                <a:cxn ang="0">
                  <a:pos x="T0" y="T1"/>
                </a:cxn>
                <a:cxn ang="0">
                  <a:pos x="T2" y="T3"/>
                </a:cxn>
                <a:cxn ang="0">
                  <a:pos x="T4" y="T5"/>
                </a:cxn>
                <a:cxn ang="0">
                  <a:pos x="T6" y="T7"/>
                </a:cxn>
                <a:cxn ang="0">
                  <a:pos x="T8" y="T9"/>
                </a:cxn>
                <a:cxn ang="0">
                  <a:pos x="T10" y="T11"/>
                </a:cxn>
                <a:cxn ang="0">
                  <a:pos x="T12" y="T13"/>
                </a:cxn>
              </a:cxnLst>
              <a:rect l="0" t="0" r="r" b="b"/>
              <a:pathLst>
                <a:path w="97" h="36">
                  <a:moveTo>
                    <a:pt x="97" y="1"/>
                  </a:moveTo>
                  <a:cubicBezTo>
                    <a:pt x="96" y="1"/>
                    <a:pt x="95" y="1"/>
                    <a:pt x="95" y="0"/>
                  </a:cubicBezTo>
                  <a:cubicBezTo>
                    <a:pt x="48" y="34"/>
                    <a:pt x="48" y="34"/>
                    <a:pt x="48" y="34"/>
                  </a:cubicBezTo>
                  <a:cubicBezTo>
                    <a:pt x="2" y="0"/>
                    <a:pt x="2" y="0"/>
                    <a:pt x="2" y="0"/>
                  </a:cubicBezTo>
                  <a:cubicBezTo>
                    <a:pt x="1" y="1"/>
                    <a:pt x="0" y="1"/>
                    <a:pt x="0" y="1"/>
                  </a:cubicBezTo>
                  <a:cubicBezTo>
                    <a:pt x="48" y="36"/>
                    <a:pt x="48" y="36"/>
                    <a:pt x="48" y="36"/>
                  </a:cubicBezTo>
                  <a:lnTo>
                    <a:pt x="97"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í$ļíḋè"/>
            <p:cNvSpPr/>
            <p:nvPr/>
          </p:nvSpPr>
          <p:spPr bwMode="auto">
            <a:xfrm>
              <a:off x="2615" y="7293"/>
              <a:ext cx="314" cy="312"/>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 name="išļîḋè"/>
            <p:cNvSpPr/>
            <p:nvPr/>
          </p:nvSpPr>
          <p:spPr bwMode="auto">
            <a:xfrm>
              <a:off x="4523" y="6707"/>
              <a:ext cx="315" cy="314"/>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3" name="ïŝľîdè"/>
            <p:cNvSpPr/>
            <p:nvPr/>
          </p:nvSpPr>
          <p:spPr bwMode="auto">
            <a:xfrm>
              <a:off x="5197" y="7119"/>
              <a:ext cx="314" cy="315"/>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4" name="íṡľíḋê"/>
            <p:cNvSpPr/>
            <p:nvPr/>
          </p:nvSpPr>
          <p:spPr bwMode="auto">
            <a:xfrm>
              <a:off x="5197" y="7119"/>
              <a:ext cx="314"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7" name="iṣļiḑê"/>
            <p:cNvSpPr/>
            <p:nvPr/>
          </p:nvSpPr>
          <p:spPr bwMode="auto">
            <a:xfrm>
              <a:off x="5082" y="7299"/>
              <a:ext cx="314" cy="314"/>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8" name="îŝļïdè"/>
            <p:cNvSpPr/>
            <p:nvPr/>
          </p:nvSpPr>
          <p:spPr bwMode="auto">
            <a:xfrm>
              <a:off x="5082" y="7299"/>
              <a:ext cx="314" cy="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9" name="iŝľïḋé"/>
            <p:cNvSpPr/>
            <p:nvPr/>
          </p:nvSpPr>
          <p:spPr bwMode="auto">
            <a:xfrm>
              <a:off x="2498" y="7443"/>
              <a:ext cx="657" cy="1296"/>
            </a:xfrm>
            <a:custGeom>
              <a:avLst/>
              <a:gdLst>
                <a:gd name="T0" fmla="*/ 186 w 235"/>
                <a:gd name="T1" fmla="*/ 463 h 463"/>
                <a:gd name="T2" fmla="*/ 58 w 235"/>
                <a:gd name="T3" fmla="*/ 215 h 463"/>
                <a:gd name="T4" fmla="*/ 167 w 235"/>
                <a:gd name="T5" fmla="*/ 21 h 463"/>
                <a:gd name="T6" fmla="*/ 224 w 235"/>
                <a:gd name="T7" fmla="*/ 308 h 463"/>
                <a:gd name="T8" fmla="*/ 186 w 235"/>
                <a:gd name="T9" fmla="*/ 463 h 463"/>
              </a:gdLst>
              <a:ahLst/>
              <a:cxnLst>
                <a:cxn ang="0">
                  <a:pos x="T0" y="T1"/>
                </a:cxn>
                <a:cxn ang="0">
                  <a:pos x="T2" y="T3"/>
                </a:cxn>
                <a:cxn ang="0">
                  <a:pos x="T4" y="T5"/>
                </a:cxn>
                <a:cxn ang="0">
                  <a:pos x="T6" y="T7"/>
                </a:cxn>
                <a:cxn ang="0">
                  <a:pos x="T8" y="T9"/>
                </a:cxn>
              </a:cxnLst>
              <a:rect l="0" t="0" r="r" b="b"/>
              <a:pathLst>
                <a:path w="235" h="463">
                  <a:moveTo>
                    <a:pt x="186" y="463"/>
                  </a:moveTo>
                  <a:cubicBezTo>
                    <a:pt x="186" y="463"/>
                    <a:pt x="116" y="405"/>
                    <a:pt x="58" y="215"/>
                  </a:cubicBezTo>
                  <a:cubicBezTo>
                    <a:pt x="0" y="24"/>
                    <a:pt x="123" y="0"/>
                    <a:pt x="167" y="21"/>
                  </a:cubicBezTo>
                  <a:cubicBezTo>
                    <a:pt x="235" y="53"/>
                    <a:pt x="230" y="190"/>
                    <a:pt x="224" y="308"/>
                  </a:cubicBezTo>
                  <a:cubicBezTo>
                    <a:pt x="218" y="427"/>
                    <a:pt x="196" y="463"/>
                    <a:pt x="186" y="46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ïśľïḓe"/>
            <p:cNvSpPr/>
            <p:nvPr/>
          </p:nvSpPr>
          <p:spPr bwMode="auto">
            <a:xfrm>
              <a:off x="2615" y="7486"/>
              <a:ext cx="517" cy="1253"/>
            </a:xfrm>
            <a:custGeom>
              <a:avLst/>
              <a:gdLst>
                <a:gd name="T0" fmla="*/ 94 w 185"/>
                <a:gd name="T1" fmla="*/ 0 h 448"/>
                <a:gd name="T2" fmla="*/ 1 w 185"/>
                <a:gd name="T3" fmla="*/ 111 h 448"/>
                <a:gd name="T4" fmla="*/ 16 w 185"/>
                <a:gd name="T5" fmla="*/ 200 h 448"/>
                <a:gd name="T6" fmla="*/ 144 w 185"/>
                <a:gd name="T7" fmla="*/ 448 h 448"/>
                <a:gd name="T8" fmla="*/ 182 w 185"/>
                <a:gd name="T9" fmla="*/ 293 h 448"/>
                <a:gd name="T10" fmla="*/ 185 w 185"/>
                <a:gd name="T11" fmla="*/ 194 h 448"/>
                <a:gd name="T12" fmla="*/ 185 w 185"/>
                <a:gd name="T13" fmla="*/ 165 h 448"/>
                <a:gd name="T14" fmla="*/ 185 w 185"/>
                <a:gd name="T15" fmla="*/ 161 h 448"/>
                <a:gd name="T16" fmla="*/ 181 w 185"/>
                <a:gd name="T17" fmla="*/ 112 h 448"/>
                <a:gd name="T18" fmla="*/ 175 w 185"/>
                <a:gd name="T19" fmla="*/ 80 h 448"/>
                <a:gd name="T20" fmla="*/ 125 w 185"/>
                <a:gd name="T21" fmla="*/ 6 h 448"/>
                <a:gd name="T22" fmla="*/ 94 w 185"/>
                <a:gd name="T23"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5" h="448">
                  <a:moveTo>
                    <a:pt x="94" y="0"/>
                  </a:moveTo>
                  <a:cubicBezTo>
                    <a:pt x="54" y="0"/>
                    <a:pt x="0" y="27"/>
                    <a:pt x="1" y="111"/>
                  </a:cubicBezTo>
                  <a:cubicBezTo>
                    <a:pt x="1" y="135"/>
                    <a:pt x="5" y="165"/>
                    <a:pt x="16" y="200"/>
                  </a:cubicBezTo>
                  <a:cubicBezTo>
                    <a:pt x="74" y="390"/>
                    <a:pt x="144" y="448"/>
                    <a:pt x="144" y="448"/>
                  </a:cubicBezTo>
                  <a:cubicBezTo>
                    <a:pt x="154" y="448"/>
                    <a:pt x="176" y="412"/>
                    <a:pt x="182" y="293"/>
                  </a:cubicBezTo>
                  <a:cubicBezTo>
                    <a:pt x="184" y="261"/>
                    <a:pt x="185" y="227"/>
                    <a:pt x="185" y="194"/>
                  </a:cubicBezTo>
                  <a:cubicBezTo>
                    <a:pt x="185" y="184"/>
                    <a:pt x="185" y="175"/>
                    <a:pt x="185" y="165"/>
                  </a:cubicBezTo>
                  <a:cubicBezTo>
                    <a:pt x="185" y="164"/>
                    <a:pt x="185" y="163"/>
                    <a:pt x="185" y="161"/>
                  </a:cubicBezTo>
                  <a:cubicBezTo>
                    <a:pt x="184" y="144"/>
                    <a:pt x="183" y="127"/>
                    <a:pt x="181" y="112"/>
                  </a:cubicBezTo>
                  <a:cubicBezTo>
                    <a:pt x="179" y="100"/>
                    <a:pt x="177" y="90"/>
                    <a:pt x="175" y="80"/>
                  </a:cubicBezTo>
                  <a:cubicBezTo>
                    <a:pt x="166" y="45"/>
                    <a:pt x="151" y="18"/>
                    <a:pt x="125" y="6"/>
                  </a:cubicBezTo>
                  <a:cubicBezTo>
                    <a:pt x="117" y="2"/>
                    <a:pt x="106" y="0"/>
                    <a:pt x="94"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isḻïḋé"/>
            <p:cNvSpPr/>
            <p:nvPr/>
          </p:nvSpPr>
          <p:spPr bwMode="auto">
            <a:xfrm>
              <a:off x="2926" y="7804"/>
              <a:ext cx="112" cy="2153"/>
            </a:xfrm>
            <a:custGeom>
              <a:avLst/>
              <a:gdLst>
                <a:gd name="T0" fmla="*/ 0 w 40"/>
                <a:gd name="T1" fmla="*/ 1 h 770"/>
                <a:gd name="T2" fmla="*/ 1 w 40"/>
                <a:gd name="T3" fmla="*/ 2 h 770"/>
                <a:gd name="T4" fmla="*/ 31 w 40"/>
                <a:gd name="T5" fmla="*/ 355 h 770"/>
                <a:gd name="T6" fmla="*/ 36 w 40"/>
                <a:gd name="T7" fmla="*/ 622 h 770"/>
                <a:gd name="T8" fmla="*/ 35 w 40"/>
                <a:gd name="T9" fmla="*/ 732 h 770"/>
                <a:gd name="T10" fmla="*/ 34 w 40"/>
                <a:gd name="T11" fmla="*/ 760 h 770"/>
                <a:gd name="T12" fmla="*/ 34 w 40"/>
                <a:gd name="T13" fmla="*/ 770 h 770"/>
                <a:gd name="T14" fmla="*/ 38 w 40"/>
                <a:gd name="T15" fmla="*/ 770 h 770"/>
                <a:gd name="T16" fmla="*/ 40 w 40"/>
                <a:gd name="T17" fmla="*/ 622 h 770"/>
                <a:gd name="T18" fmla="*/ 35 w 40"/>
                <a:gd name="T19" fmla="*/ 355 h 770"/>
                <a:gd name="T20" fmla="*/ 4 w 40"/>
                <a:gd name="T21" fmla="*/ 0 h 770"/>
                <a:gd name="T22" fmla="*/ 0 w 40"/>
                <a:gd name="T23" fmla="*/ 1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 h="770">
                  <a:moveTo>
                    <a:pt x="0" y="1"/>
                  </a:moveTo>
                  <a:cubicBezTo>
                    <a:pt x="0" y="1"/>
                    <a:pt x="0" y="2"/>
                    <a:pt x="1" y="2"/>
                  </a:cubicBezTo>
                  <a:cubicBezTo>
                    <a:pt x="3" y="14"/>
                    <a:pt x="23" y="114"/>
                    <a:pt x="31" y="355"/>
                  </a:cubicBezTo>
                  <a:cubicBezTo>
                    <a:pt x="35" y="464"/>
                    <a:pt x="36" y="554"/>
                    <a:pt x="36" y="622"/>
                  </a:cubicBezTo>
                  <a:cubicBezTo>
                    <a:pt x="36" y="670"/>
                    <a:pt x="35" y="707"/>
                    <a:pt x="35" y="732"/>
                  </a:cubicBezTo>
                  <a:cubicBezTo>
                    <a:pt x="35" y="744"/>
                    <a:pt x="34" y="754"/>
                    <a:pt x="34" y="760"/>
                  </a:cubicBezTo>
                  <a:cubicBezTo>
                    <a:pt x="34" y="766"/>
                    <a:pt x="34" y="770"/>
                    <a:pt x="34" y="770"/>
                  </a:cubicBezTo>
                  <a:cubicBezTo>
                    <a:pt x="38" y="770"/>
                    <a:pt x="38" y="770"/>
                    <a:pt x="38" y="770"/>
                  </a:cubicBezTo>
                  <a:cubicBezTo>
                    <a:pt x="38" y="770"/>
                    <a:pt x="40" y="717"/>
                    <a:pt x="40" y="622"/>
                  </a:cubicBezTo>
                  <a:cubicBezTo>
                    <a:pt x="40" y="554"/>
                    <a:pt x="39" y="464"/>
                    <a:pt x="35" y="355"/>
                  </a:cubicBezTo>
                  <a:cubicBezTo>
                    <a:pt x="26" y="98"/>
                    <a:pt x="4" y="1"/>
                    <a:pt x="4" y="0"/>
                  </a:cubicBezTo>
                  <a:cubicBezTo>
                    <a:pt x="0" y="1"/>
                    <a:pt x="0" y="1"/>
                    <a:pt x="0"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iṧḷïḑê"/>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îṡlîdé"/>
            <p:cNvSpPr/>
            <p:nvPr/>
          </p:nvSpPr>
          <p:spPr bwMode="auto">
            <a:xfrm>
              <a:off x="2769" y="7910"/>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ïSlíḍé"/>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 name="T8" fmla="*/ 0 w 122"/>
                <a:gd name="T9" fmla="*/ 5 h 117"/>
              </a:gdLst>
              <a:ahLst/>
              <a:cxnLst>
                <a:cxn ang="0">
                  <a:pos x="T0" y="T1"/>
                </a:cxn>
                <a:cxn ang="0">
                  <a:pos x="T2" y="T3"/>
                </a:cxn>
                <a:cxn ang="0">
                  <a:pos x="T4" y="T5"/>
                </a:cxn>
                <a:cxn ang="0">
                  <a:pos x="T6" y="T7"/>
                </a:cxn>
                <a:cxn ang="0">
                  <a:pos x="T8" y="T9"/>
                </a:cxn>
              </a:cxnLst>
              <a:rect l="0" t="0" r="r" b="b"/>
              <a:pathLst>
                <a:path w="122" h="117">
                  <a:moveTo>
                    <a:pt x="0" y="5"/>
                  </a:moveTo>
                  <a:lnTo>
                    <a:pt x="117" y="117"/>
                  </a:lnTo>
                  <a:lnTo>
                    <a:pt x="122" y="112"/>
                  </a:lnTo>
                  <a:lnTo>
                    <a:pt x="5"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išļîde"/>
            <p:cNvSpPr/>
            <p:nvPr/>
          </p:nvSpPr>
          <p:spPr bwMode="auto">
            <a:xfrm>
              <a:off x="2783" y="8151"/>
              <a:ext cx="210" cy="202"/>
            </a:xfrm>
            <a:custGeom>
              <a:avLst/>
              <a:gdLst>
                <a:gd name="T0" fmla="*/ 0 w 122"/>
                <a:gd name="T1" fmla="*/ 5 h 117"/>
                <a:gd name="T2" fmla="*/ 117 w 122"/>
                <a:gd name="T3" fmla="*/ 117 h 117"/>
                <a:gd name="T4" fmla="*/ 122 w 122"/>
                <a:gd name="T5" fmla="*/ 112 h 117"/>
                <a:gd name="T6" fmla="*/ 5 w 122"/>
                <a:gd name="T7" fmla="*/ 0 h 117"/>
              </a:gdLst>
              <a:ahLst/>
              <a:cxnLst>
                <a:cxn ang="0">
                  <a:pos x="T0" y="T1"/>
                </a:cxn>
                <a:cxn ang="0">
                  <a:pos x="T2" y="T3"/>
                </a:cxn>
                <a:cxn ang="0">
                  <a:pos x="T4" y="T5"/>
                </a:cxn>
                <a:cxn ang="0">
                  <a:pos x="T6" y="T7"/>
                </a:cxn>
              </a:cxnLst>
              <a:rect l="0" t="0" r="r" b="b"/>
              <a:pathLst>
                <a:path w="122" h="117">
                  <a:moveTo>
                    <a:pt x="0" y="5"/>
                  </a:moveTo>
                  <a:lnTo>
                    <a:pt x="117" y="117"/>
                  </a:lnTo>
                  <a:lnTo>
                    <a:pt x="122" y="112"/>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î$ľiḑe"/>
            <p:cNvSpPr/>
            <p:nvPr/>
          </p:nvSpPr>
          <p:spPr bwMode="auto">
            <a:xfrm>
              <a:off x="3088" y="7901"/>
              <a:ext cx="629" cy="1105"/>
            </a:xfrm>
            <a:custGeom>
              <a:avLst/>
              <a:gdLst>
                <a:gd name="T0" fmla="*/ 23 w 225"/>
                <a:gd name="T1" fmla="*/ 391 h 395"/>
                <a:gd name="T2" fmla="*/ 41 w 225"/>
                <a:gd name="T3" fmla="*/ 161 h 395"/>
                <a:gd name="T4" fmla="*/ 194 w 225"/>
                <a:gd name="T5" fmla="*/ 60 h 395"/>
                <a:gd name="T6" fmla="*/ 112 w 225"/>
                <a:gd name="T7" fmla="*/ 292 h 395"/>
                <a:gd name="T8" fmla="*/ 23 w 225"/>
                <a:gd name="T9" fmla="*/ 391 h 395"/>
              </a:gdLst>
              <a:ahLst/>
              <a:cxnLst>
                <a:cxn ang="0">
                  <a:pos x="T0" y="T1"/>
                </a:cxn>
                <a:cxn ang="0">
                  <a:pos x="T2" y="T3"/>
                </a:cxn>
                <a:cxn ang="0">
                  <a:pos x="T4" y="T5"/>
                </a:cxn>
                <a:cxn ang="0">
                  <a:pos x="T6" y="T7"/>
                </a:cxn>
                <a:cxn ang="0">
                  <a:pos x="T8" y="T9"/>
                </a:cxn>
              </a:cxnLst>
              <a:rect l="0" t="0" r="r" b="b"/>
              <a:pathLst>
                <a:path w="225" h="395">
                  <a:moveTo>
                    <a:pt x="23" y="391"/>
                  </a:moveTo>
                  <a:cubicBezTo>
                    <a:pt x="23" y="391"/>
                    <a:pt x="0" y="323"/>
                    <a:pt x="41" y="161"/>
                  </a:cubicBezTo>
                  <a:cubicBezTo>
                    <a:pt x="82" y="0"/>
                    <a:pt x="173" y="28"/>
                    <a:pt x="194" y="60"/>
                  </a:cubicBezTo>
                  <a:cubicBezTo>
                    <a:pt x="225" y="108"/>
                    <a:pt x="165" y="207"/>
                    <a:pt x="112" y="292"/>
                  </a:cubicBezTo>
                  <a:cubicBezTo>
                    <a:pt x="59" y="377"/>
                    <a:pt x="29" y="395"/>
                    <a:pt x="23" y="39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iṡlíḑé"/>
            <p:cNvSpPr/>
            <p:nvPr/>
          </p:nvSpPr>
          <p:spPr bwMode="auto">
            <a:xfrm>
              <a:off x="3133" y="7999"/>
              <a:ext cx="521" cy="1000"/>
            </a:xfrm>
            <a:custGeom>
              <a:avLst/>
              <a:gdLst>
                <a:gd name="T0" fmla="*/ 128 w 186"/>
                <a:gd name="T1" fmla="*/ 0 h 357"/>
                <a:gd name="T2" fmla="*/ 25 w 186"/>
                <a:gd name="T3" fmla="*/ 126 h 357"/>
                <a:gd name="T4" fmla="*/ 0 w 186"/>
                <a:gd name="T5" fmla="*/ 296 h 357"/>
                <a:gd name="T6" fmla="*/ 7 w 186"/>
                <a:gd name="T7" fmla="*/ 356 h 357"/>
                <a:gd name="T8" fmla="*/ 9 w 186"/>
                <a:gd name="T9" fmla="*/ 357 h 357"/>
                <a:gd name="T10" fmla="*/ 96 w 186"/>
                <a:gd name="T11" fmla="*/ 257 h 357"/>
                <a:gd name="T12" fmla="*/ 186 w 186"/>
                <a:gd name="T13" fmla="*/ 58 h 357"/>
                <a:gd name="T14" fmla="*/ 178 w 186"/>
                <a:gd name="T15" fmla="*/ 25 h 357"/>
                <a:gd name="T16" fmla="*/ 128 w 186"/>
                <a:gd name="T1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 h="357">
                  <a:moveTo>
                    <a:pt x="128" y="0"/>
                  </a:moveTo>
                  <a:cubicBezTo>
                    <a:pt x="93" y="0"/>
                    <a:pt x="50" y="29"/>
                    <a:pt x="25" y="126"/>
                  </a:cubicBezTo>
                  <a:cubicBezTo>
                    <a:pt x="5" y="203"/>
                    <a:pt x="0" y="259"/>
                    <a:pt x="0" y="296"/>
                  </a:cubicBezTo>
                  <a:cubicBezTo>
                    <a:pt x="0" y="337"/>
                    <a:pt x="7" y="356"/>
                    <a:pt x="7" y="356"/>
                  </a:cubicBezTo>
                  <a:cubicBezTo>
                    <a:pt x="7" y="356"/>
                    <a:pt x="8" y="357"/>
                    <a:pt x="9" y="357"/>
                  </a:cubicBezTo>
                  <a:cubicBezTo>
                    <a:pt x="18" y="357"/>
                    <a:pt x="47" y="335"/>
                    <a:pt x="96" y="257"/>
                  </a:cubicBezTo>
                  <a:cubicBezTo>
                    <a:pt x="139" y="189"/>
                    <a:pt x="186" y="111"/>
                    <a:pt x="186" y="58"/>
                  </a:cubicBezTo>
                  <a:cubicBezTo>
                    <a:pt x="186" y="45"/>
                    <a:pt x="184" y="34"/>
                    <a:pt x="178" y="25"/>
                  </a:cubicBezTo>
                  <a:cubicBezTo>
                    <a:pt x="170" y="12"/>
                    <a:pt x="150" y="0"/>
                    <a:pt x="128"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îṡ1îḍê"/>
            <p:cNvSpPr/>
            <p:nvPr/>
          </p:nvSpPr>
          <p:spPr bwMode="auto">
            <a:xfrm>
              <a:off x="3043" y="8237"/>
              <a:ext cx="408" cy="1586"/>
            </a:xfrm>
            <a:custGeom>
              <a:avLst/>
              <a:gdLst>
                <a:gd name="T0" fmla="*/ 4 w 146"/>
                <a:gd name="T1" fmla="*/ 567 h 567"/>
                <a:gd name="T2" fmla="*/ 4 w 146"/>
                <a:gd name="T3" fmla="*/ 558 h 567"/>
                <a:gd name="T4" fmla="*/ 59 w 146"/>
                <a:gd name="T5" fmla="*/ 215 h 567"/>
                <a:gd name="T6" fmla="*/ 120 w 146"/>
                <a:gd name="T7" fmla="*/ 59 h 567"/>
                <a:gd name="T8" fmla="*/ 139 w 146"/>
                <a:gd name="T9" fmla="*/ 17 h 567"/>
                <a:gd name="T10" fmla="*/ 144 w 146"/>
                <a:gd name="T11" fmla="*/ 6 h 567"/>
                <a:gd name="T12" fmla="*/ 146 w 146"/>
                <a:gd name="T13" fmla="*/ 2 h 567"/>
                <a:gd name="T14" fmla="*/ 143 w 146"/>
                <a:gd name="T15" fmla="*/ 0 h 567"/>
                <a:gd name="T16" fmla="*/ 55 w 146"/>
                <a:gd name="T17" fmla="*/ 214 h 567"/>
                <a:gd name="T18" fmla="*/ 10 w 146"/>
                <a:gd name="T19" fmla="*/ 441 h 567"/>
                <a:gd name="T20" fmla="*/ 0 w 146"/>
                <a:gd name="T21" fmla="*/ 567 h 567"/>
                <a:gd name="T22" fmla="*/ 4 w 146"/>
                <a:gd name="T23" fmla="*/ 567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567">
                  <a:moveTo>
                    <a:pt x="4" y="567"/>
                  </a:moveTo>
                  <a:cubicBezTo>
                    <a:pt x="4" y="567"/>
                    <a:pt x="4" y="564"/>
                    <a:pt x="4" y="558"/>
                  </a:cubicBezTo>
                  <a:cubicBezTo>
                    <a:pt x="6" y="514"/>
                    <a:pt x="18" y="331"/>
                    <a:pt x="59" y="215"/>
                  </a:cubicBezTo>
                  <a:cubicBezTo>
                    <a:pt x="82" y="149"/>
                    <a:pt x="104" y="95"/>
                    <a:pt x="120" y="59"/>
                  </a:cubicBezTo>
                  <a:cubicBezTo>
                    <a:pt x="128" y="40"/>
                    <a:pt x="134" y="26"/>
                    <a:pt x="139" y="17"/>
                  </a:cubicBezTo>
                  <a:cubicBezTo>
                    <a:pt x="141" y="12"/>
                    <a:pt x="143" y="8"/>
                    <a:pt x="144" y="6"/>
                  </a:cubicBezTo>
                  <a:cubicBezTo>
                    <a:pt x="146" y="3"/>
                    <a:pt x="146" y="2"/>
                    <a:pt x="146" y="2"/>
                  </a:cubicBezTo>
                  <a:cubicBezTo>
                    <a:pt x="143" y="0"/>
                    <a:pt x="143" y="0"/>
                    <a:pt x="143" y="0"/>
                  </a:cubicBezTo>
                  <a:cubicBezTo>
                    <a:pt x="143" y="0"/>
                    <a:pt x="101" y="81"/>
                    <a:pt x="55" y="214"/>
                  </a:cubicBezTo>
                  <a:cubicBezTo>
                    <a:pt x="32" y="281"/>
                    <a:pt x="18" y="369"/>
                    <a:pt x="10" y="441"/>
                  </a:cubicBezTo>
                  <a:cubicBezTo>
                    <a:pt x="2" y="512"/>
                    <a:pt x="0" y="567"/>
                    <a:pt x="0" y="567"/>
                  </a:cubicBezTo>
                  <a:cubicBezTo>
                    <a:pt x="4" y="567"/>
                    <a:pt x="4" y="567"/>
                    <a:pt x="4" y="56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íṡlïďé"/>
            <p:cNvSpPr/>
            <p:nvPr/>
          </p:nvSpPr>
          <p:spPr bwMode="auto">
            <a:xfrm>
              <a:off x="3186" y="8897"/>
              <a:ext cx="498" cy="719"/>
            </a:xfrm>
            <a:custGeom>
              <a:avLst/>
              <a:gdLst>
                <a:gd name="T0" fmla="*/ 6 w 178"/>
                <a:gd name="T1" fmla="*/ 254 h 257"/>
                <a:gd name="T2" fmla="*/ 48 w 178"/>
                <a:gd name="T3" fmla="*/ 103 h 257"/>
                <a:gd name="T4" fmla="*/ 163 w 178"/>
                <a:gd name="T5" fmla="*/ 55 h 257"/>
                <a:gd name="T6" fmla="*/ 79 w 178"/>
                <a:gd name="T7" fmla="*/ 199 h 257"/>
                <a:gd name="T8" fmla="*/ 6 w 178"/>
                <a:gd name="T9" fmla="*/ 254 h 257"/>
              </a:gdLst>
              <a:ahLst/>
              <a:cxnLst>
                <a:cxn ang="0">
                  <a:pos x="T0" y="T1"/>
                </a:cxn>
                <a:cxn ang="0">
                  <a:pos x="T2" y="T3"/>
                </a:cxn>
                <a:cxn ang="0">
                  <a:pos x="T4" y="T5"/>
                </a:cxn>
                <a:cxn ang="0">
                  <a:pos x="T6" y="T7"/>
                </a:cxn>
                <a:cxn ang="0">
                  <a:pos x="T8" y="T9"/>
                </a:cxn>
              </a:cxnLst>
              <a:rect l="0" t="0" r="r" b="b"/>
              <a:pathLst>
                <a:path w="178" h="257">
                  <a:moveTo>
                    <a:pt x="6" y="254"/>
                  </a:moveTo>
                  <a:cubicBezTo>
                    <a:pt x="6" y="254"/>
                    <a:pt x="0" y="205"/>
                    <a:pt x="48" y="103"/>
                  </a:cubicBezTo>
                  <a:cubicBezTo>
                    <a:pt x="97" y="0"/>
                    <a:pt x="154" y="32"/>
                    <a:pt x="163" y="55"/>
                  </a:cubicBezTo>
                  <a:cubicBezTo>
                    <a:pt x="178" y="92"/>
                    <a:pt x="125" y="150"/>
                    <a:pt x="79" y="199"/>
                  </a:cubicBezTo>
                  <a:cubicBezTo>
                    <a:pt x="32" y="249"/>
                    <a:pt x="10" y="257"/>
                    <a:pt x="6" y="254"/>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îṧḷíḓè"/>
            <p:cNvSpPr/>
            <p:nvPr/>
          </p:nvSpPr>
          <p:spPr bwMode="auto">
            <a:xfrm>
              <a:off x="3203" y="8987"/>
              <a:ext cx="446" cy="620"/>
            </a:xfrm>
            <a:custGeom>
              <a:avLst/>
              <a:gdLst>
                <a:gd name="T0" fmla="*/ 119 w 160"/>
                <a:gd name="T1" fmla="*/ 0 h 222"/>
                <a:gd name="T2" fmla="*/ 42 w 160"/>
                <a:gd name="T3" fmla="*/ 71 h 222"/>
                <a:gd name="T4" fmla="*/ 0 w 160"/>
                <a:gd name="T5" fmla="*/ 216 h 222"/>
                <a:gd name="T6" fmla="*/ 0 w 160"/>
                <a:gd name="T7" fmla="*/ 222 h 222"/>
                <a:gd name="T8" fmla="*/ 2 w 160"/>
                <a:gd name="T9" fmla="*/ 222 h 222"/>
                <a:gd name="T10" fmla="*/ 73 w 160"/>
                <a:gd name="T11" fmla="*/ 167 h 222"/>
                <a:gd name="T12" fmla="*/ 160 w 160"/>
                <a:gd name="T13" fmla="*/ 37 h 222"/>
                <a:gd name="T14" fmla="*/ 157 w 160"/>
                <a:gd name="T15" fmla="*/ 23 h 222"/>
                <a:gd name="T16" fmla="*/ 119 w 160"/>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222">
                  <a:moveTo>
                    <a:pt x="119" y="0"/>
                  </a:moveTo>
                  <a:cubicBezTo>
                    <a:pt x="96" y="0"/>
                    <a:pt x="68" y="16"/>
                    <a:pt x="42" y="71"/>
                  </a:cubicBezTo>
                  <a:cubicBezTo>
                    <a:pt x="3" y="153"/>
                    <a:pt x="0" y="200"/>
                    <a:pt x="0" y="216"/>
                  </a:cubicBezTo>
                  <a:cubicBezTo>
                    <a:pt x="0" y="220"/>
                    <a:pt x="0" y="222"/>
                    <a:pt x="0" y="222"/>
                  </a:cubicBezTo>
                  <a:cubicBezTo>
                    <a:pt x="0" y="222"/>
                    <a:pt x="1" y="222"/>
                    <a:pt x="2" y="222"/>
                  </a:cubicBezTo>
                  <a:cubicBezTo>
                    <a:pt x="10" y="222"/>
                    <a:pt x="32" y="211"/>
                    <a:pt x="73" y="167"/>
                  </a:cubicBezTo>
                  <a:cubicBezTo>
                    <a:pt x="114" y="123"/>
                    <a:pt x="160" y="73"/>
                    <a:pt x="160" y="37"/>
                  </a:cubicBezTo>
                  <a:cubicBezTo>
                    <a:pt x="160" y="32"/>
                    <a:pt x="159" y="28"/>
                    <a:pt x="157" y="23"/>
                  </a:cubicBezTo>
                  <a:cubicBezTo>
                    <a:pt x="153" y="12"/>
                    <a:pt x="138" y="0"/>
                    <a:pt x="119" y="0"/>
                  </a:cubicBezTo>
                </a:path>
              </a:pathLst>
            </a:custGeom>
            <a:solidFill>
              <a:srgbClr val="AD66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iṥḷídè"/>
            <p:cNvSpPr/>
            <p:nvPr/>
          </p:nvSpPr>
          <p:spPr bwMode="auto">
            <a:xfrm>
              <a:off x="3043" y="9094"/>
              <a:ext cx="493" cy="827"/>
            </a:xfrm>
            <a:custGeom>
              <a:avLst/>
              <a:gdLst>
                <a:gd name="T0" fmla="*/ 3 w 176"/>
                <a:gd name="T1" fmla="*/ 296 h 296"/>
                <a:gd name="T2" fmla="*/ 8 w 176"/>
                <a:gd name="T3" fmla="*/ 286 h 296"/>
                <a:gd name="T4" fmla="*/ 82 w 176"/>
                <a:gd name="T5" fmla="*/ 150 h 296"/>
                <a:gd name="T6" fmla="*/ 176 w 176"/>
                <a:gd name="T7" fmla="*/ 2 h 296"/>
                <a:gd name="T8" fmla="*/ 173 w 176"/>
                <a:gd name="T9" fmla="*/ 0 h 296"/>
                <a:gd name="T10" fmla="*/ 65 w 176"/>
                <a:gd name="T11" fmla="*/ 173 h 296"/>
                <a:gd name="T12" fmla="*/ 0 w 176"/>
                <a:gd name="T13" fmla="*/ 294 h 296"/>
                <a:gd name="T14" fmla="*/ 3 w 176"/>
                <a:gd name="T15" fmla="*/ 296 h 2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6" h="296">
                  <a:moveTo>
                    <a:pt x="3" y="296"/>
                  </a:moveTo>
                  <a:cubicBezTo>
                    <a:pt x="3" y="296"/>
                    <a:pt x="5" y="293"/>
                    <a:pt x="8" y="286"/>
                  </a:cubicBezTo>
                  <a:cubicBezTo>
                    <a:pt x="20" y="264"/>
                    <a:pt x="49" y="208"/>
                    <a:pt x="82" y="150"/>
                  </a:cubicBezTo>
                  <a:cubicBezTo>
                    <a:pt x="115" y="92"/>
                    <a:pt x="151" y="32"/>
                    <a:pt x="176" y="2"/>
                  </a:cubicBezTo>
                  <a:cubicBezTo>
                    <a:pt x="173" y="0"/>
                    <a:pt x="173" y="0"/>
                    <a:pt x="173" y="0"/>
                  </a:cubicBezTo>
                  <a:cubicBezTo>
                    <a:pt x="144" y="34"/>
                    <a:pt x="101" y="108"/>
                    <a:pt x="65" y="173"/>
                  </a:cubicBezTo>
                  <a:cubicBezTo>
                    <a:pt x="29" y="238"/>
                    <a:pt x="0" y="294"/>
                    <a:pt x="0" y="294"/>
                  </a:cubicBezTo>
                  <a:cubicBezTo>
                    <a:pt x="3" y="296"/>
                    <a:pt x="3" y="296"/>
                    <a:pt x="3" y="29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íṥḷiḑé"/>
            <p:cNvSpPr/>
            <p:nvPr/>
          </p:nvSpPr>
          <p:spPr bwMode="auto">
            <a:xfrm>
              <a:off x="2386" y="8399"/>
              <a:ext cx="517" cy="793"/>
            </a:xfrm>
            <a:custGeom>
              <a:avLst/>
              <a:gdLst>
                <a:gd name="T0" fmla="*/ 173 w 185"/>
                <a:gd name="T1" fmla="*/ 283 h 283"/>
                <a:gd name="T2" fmla="*/ 62 w 185"/>
                <a:gd name="T3" fmla="*/ 144 h 283"/>
                <a:gd name="T4" fmla="*/ 94 w 185"/>
                <a:gd name="T5" fmla="*/ 7 h 283"/>
                <a:gd name="T6" fmla="*/ 171 w 185"/>
                <a:gd name="T7" fmla="*/ 180 h 283"/>
                <a:gd name="T8" fmla="*/ 173 w 185"/>
                <a:gd name="T9" fmla="*/ 283 h 283"/>
              </a:gdLst>
              <a:ahLst/>
              <a:cxnLst>
                <a:cxn ang="0">
                  <a:pos x="T0" y="T1"/>
                </a:cxn>
                <a:cxn ang="0">
                  <a:pos x="T2" y="T3"/>
                </a:cxn>
                <a:cxn ang="0">
                  <a:pos x="T4" y="T5"/>
                </a:cxn>
                <a:cxn ang="0">
                  <a:pos x="T6" y="T7"/>
                </a:cxn>
                <a:cxn ang="0">
                  <a:pos x="T8" y="T9"/>
                </a:cxn>
              </a:cxnLst>
              <a:rect l="0" t="0" r="r" b="b"/>
              <a:pathLst>
                <a:path w="185" h="283">
                  <a:moveTo>
                    <a:pt x="173" y="283"/>
                  </a:moveTo>
                  <a:cubicBezTo>
                    <a:pt x="173" y="283"/>
                    <a:pt x="124" y="256"/>
                    <a:pt x="62" y="144"/>
                  </a:cubicBezTo>
                  <a:cubicBezTo>
                    <a:pt x="0" y="32"/>
                    <a:pt x="66" y="0"/>
                    <a:pt x="94" y="7"/>
                  </a:cubicBezTo>
                  <a:cubicBezTo>
                    <a:pt x="138" y="17"/>
                    <a:pt x="156" y="104"/>
                    <a:pt x="171" y="180"/>
                  </a:cubicBezTo>
                  <a:cubicBezTo>
                    <a:pt x="185" y="255"/>
                    <a:pt x="178" y="281"/>
                    <a:pt x="173" y="283"/>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íṥľîḑê"/>
            <p:cNvSpPr/>
            <p:nvPr/>
          </p:nvSpPr>
          <p:spPr bwMode="auto">
            <a:xfrm>
              <a:off x="2486" y="8416"/>
              <a:ext cx="400" cy="776"/>
            </a:xfrm>
            <a:custGeom>
              <a:avLst/>
              <a:gdLst>
                <a:gd name="T0" fmla="*/ 50 w 143"/>
                <a:gd name="T1" fmla="*/ 0 h 277"/>
                <a:gd name="T2" fmla="*/ 1 w 143"/>
                <a:gd name="T3" fmla="*/ 50 h 277"/>
                <a:gd name="T4" fmla="*/ 0 w 143"/>
                <a:gd name="T5" fmla="*/ 57 h 277"/>
                <a:gd name="T6" fmla="*/ 26 w 143"/>
                <a:gd name="T7" fmla="*/ 138 h 277"/>
                <a:gd name="T8" fmla="*/ 137 w 143"/>
                <a:gd name="T9" fmla="*/ 277 h 277"/>
                <a:gd name="T10" fmla="*/ 143 w 143"/>
                <a:gd name="T11" fmla="*/ 247 h 277"/>
                <a:gd name="T12" fmla="*/ 135 w 143"/>
                <a:gd name="T13" fmla="*/ 174 h 277"/>
                <a:gd name="T14" fmla="*/ 58 w 143"/>
                <a:gd name="T15" fmla="*/ 1 h 277"/>
                <a:gd name="T16" fmla="*/ 50 w 143"/>
                <a:gd name="T17" fmla="*/ 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77">
                  <a:moveTo>
                    <a:pt x="50" y="0"/>
                  </a:moveTo>
                  <a:cubicBezTo>
                    <a:pt x="31" y="0"/>
                    <a:pt x="4" y="14"/>
                    <a:pt x="1" y="50"/>
                  </a:cubicBezTo>
                  <a:cubicBezTo>
                    <a:pt x="0" y="52"/>
                    <a:pt x="0" y="55"/>
                    <a:pt x="0" y="57"/>
                  </a:cubicBezTo>
                  <a:cubicBezTo>
                    <a:pt x="0" y="78"/>
                    <a:pt x="7" y="104"/>
                    <a:pt x="26" y="138"/>
                  </a:cubicBezTo>
                  <a:cubicBezTo>
                    <a:pt x="88" y="250"/>
                    <a:pt x="137" y="277"/>
                    <a:pt x="137" y="277"/>
                  </a:cubicBezTo>
                  <a:cubicBezTo>
                    <a:pt x="140" y="276"/>
                    <a:pt x="143" y="267"/>
                    <a:pt x="143" y="247"/>
                  </a:cubicBezTo>
                  <a:cubicBezTo>
                    <a:pt x="143" y="231"/>
                    <a:pt x="141" y="207"/>
                    <a:pt x="135" y="174"/>
                  </a:cubicBezTo>
                  <a:cubicBezTo>
                    <a:pt x="120" y="98"/>
                    <a:pt x="102" y="11"/>
                    <a:pt x="58" y="1"/>
                  </a:cubicBezTo>
                  <a:cubicBezTo>
                    <a:pt x="56" y="0"/>
                    <a:pt x="53" y="0"/>
                    <a:pt x="50" y="0"/>
                  </a:cubicBezTo>
                </a:path>
              </a:pathLst>
            </a:custGeom>
            <a:solidFill>
              <a:srgbClr val="97597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íṡľïḋé"/>
            <p:cNvSpPr/>
            <p:nvPr/>
          </p:nvSpPr>
          <p:spPr bwMode="auto">
            <a:xfrm>
              <a:off x="2638" y="8609"/>
              <a:ext cx="417" cy="1360"/>
            </a:xfrm>
            <a:custGeom>
              <a:avLst/>
              <a:gdLst>
                <a:gd name="T0" fmla="*/ 0 w 149"/>
                <a:gd name="T1" fmla="*/ 2 h 486"/>
                <a:gd name="T2" fmla="*/ 1 w 149"/>
                <a:gd name="T3" fmla="*/ 4 h 486"/>
                <a:gd name="T4" fmla="*/ 145 w 149"/>
                <a:gd name="T5" fmla="*/ 486 h 486"/>
                <a:gd name="T6" fmla="*/ 149 w 149"/>
                <a:gd name="T7" fmla="*/ 486 h 486"/>
                <a:gd name="T8" fmla="*/ 3 w 149"/>
                <a:gd name="T9" fmla="*/ 0 h 486"/>
                <a:gd name="T10" fmla="*/ 0 w 149"/>
                <a:gd name="T11" fmla="*/ 2 h 486"/>
              </a:gdLst>
              <a:ahLst/>
              <a:cxnLst>
                <a:cxn ang="0">
                  <a:pos x="T0" y="T1"/>
                </a:cxn>
                <a:cxn ang="0">
                  <a:pos x="T2" y="T3"/>
                </a:cxn>
                <a:cxn ang="0">
                  <a:pos x="T4" y="T5"/>
                </a:cxn>
                <a:cxn ang="0">
                  <a:pos x="T6" y="T7"/>
                </a:cxn>
                <a:cxn ang="0">
                  <a:pos x="T8" y="T9"/>
                </a:cxn>
                <a:cxn ang="0">
                  <a:pos x="T10" y="T11"/>
                </a:cxn>
              </a:cxnLst>
              <a:rect l="0" t="0" r="r" b="b"/>
              <a:pathLst>
                <a:path w="149" h="486">
                  <a:moveTo>
                    <a:pt x="0" y="2"/>
                  </a:moveTo>
                  <a:cubicBezTo>
                    <a:pt x="0" y="2"/>
                    <a:pt x="0" y="2"/>
                    <a:pt x="1" y="4"/>
                  </a:cubicBezTo>
                  <a:cubicBezTo>
                    <a:pt x="11" y="21"/>
                    <a:pt x="99" y="173"/>
                    <a:pt x="145" y="486"/>
                  </a:cubicBezTo>
                  <a:cubicBezTo>
                    <a:pt x="149" y="486"/>
                    <a:pt x="149" y="486"/>
                    <a:pt x="149" y="486"/>
                  </a:cubicBezTo>
                  <a:cubicBezTo>
                    <a:pt x="99" y="151"/>
                    <a:pt x="3" y="0"/>
                    <a:pt x="3" y="0"/>
                  </a:cubicBezTo>
                  <a:cubicBezTo>
                    <a:pt x="0" y="2"/>
                    <a:pt x="0" y="2"/>
                    <a:pt x="0"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ïşlîḋê"/>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 name="T8" fmla="*/ 0 w 86"/>
                <a:gd name="T9" fmla="*/ 5 h 38"/>
              </a:gdLst>
              <a:ahLst/>
              <a:cxnLst>
                <a:cxn ang="0">
                  <a:pos x="T0" y="T1"/>
                </a:cxn>
                <a:cxn ang="0">
                  <a:pos x="T2" y="T3"/>
                </a:cxn>
                <a:cxn ang="0">
                  <a:pos x="T4" y="T5"/>
                </a:cxn>
                <a:cxn ang="0">
                  <a:pos x="T6" y="T7"/>
                </a:cxn>
                <a:cxn ang="0">
                  <a:pos x="T8" y="T9"/>
                </a:cxn>
              </a:cxnLst>
              <a:rect l="0" t="0" r="r" b="b"/>
              <a:pathLst>
                <a:path w="86" h="38">
                  <a:moveTo>
                    <a:pt x="0" y="5"/>
                  </a:moveTo>
                  <a:lnTo>
                    <a:pt x="82" y="38"/>
                  </a:lnTo>
                  <a:lnTo>
                    <a:pt x="86" y="31"/>
                  </a:lnTo>
                  <a:lnTo>
                    <a:pt x="3" y="0"/>
                  </a:lnTo>
                  <a:lnTo>
                    <a:pt x="0"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íṧļïḋe"/>
            <p:cNvSpPr/>
            <p:nvPr/>
          </p:nvSpPr>
          <p:spPr bwMode="auto">
            <a:xfrm>
              <a:off x="2588" y="8732"/>
              <a:ext cx="148" cy="65"/>
            </a:xfrm>
            <a:custGeom>
              <a:avLst/>
              <a:gdLst>
                <a:gd name="T0" fmla="*/ 0 w 86"/>
                <a:gd name="T1" fmla="*/ 5 h 38"/>
                <a:gd name="T2" fmla="*/ 82 w 86"/>
                <a:gd name="T3" fmla="*/ 38 h 38"/>
                <a:gd name="T4" fmla="*/ 86 w 86"/>
                <a:gd name="T5" fmla="*/ 31 h 38"/>
                <a:gd name="T6" fmla="*/ 3 w 86"/>
                <a:gd name="T7" fmla="*/ 0 h 38"/>
              </a:gdLst>
              <a:ahLst/>
              <a:cxnLst>
                <a:cxn ang="0">
                  <a:pos x="T0" y="T1"/>
                </a:cxn>
                <a:cxn ang="0">
                  <a:pos x="T2" y="T3"/>
                </a:cxn>
                <a:cxn ang="0">
                  <a:pos x="T4" y="T5"/>
                </a:cxn>
                <a:cxn ang="0">
                  <a:pos x="T6" y="T7"/>
                </a:cxn>
              </a:cxnLst>
              <a:rect l="0" t="0" r="r" b="b"/>
              <a:pathLst>
                <a:path w="86" h="38">
                  <a:moveTo>
                    <a:pt x="0" y="5"/>
                  </a:moveTo>
                  <a:lnTo>
                    <a:pt x="82" y="38"/>
                  </a:lnTo>
                  <a:lnTo>
                    <a:pt x="86" y="31"/>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ïśľîḋê"/>
            <p:cNvSpPr/>
            <p:nvPr/>
          </p:nvSpPr>
          <p:spPr bwMode="auto">
            <a:xfrm>
              <a:off x="2383" y="9193"/>
              <a:ext cx="495" cy="448"/>
            </a:xfrm>
            <a:custGeom>
              <a:avLst/>
              <a:gdLst>
                <a:gd name="T0" fmla="*/ 174 w 177"/>
                <a:gd name="T1" fmla="*/ 160 h 160"/>
                <a:gd name="T2" fmla="*/ 68 w 177"/>
                <a:gd name="T3" fmla="*/ 100 h 160"/>
                <a:gd name="T4" fmla="*/ 54 w 177"/>
                <a:gd name="T5" fmla="*/ 4 h 160"/>
                <a:gd name="T6" fmla="*/ 147 w 177"/>
                <a:gd name="T7" fmla="*/ 95 h 160"/>
                <a:gd name="T8" fmla="*/ 174 w 177"/>
                <a:gd name="T9" fmla="*/ 160 h 160"/>
              </a:gdLst>
              <a:ahLst/>
              <a:cxnLst>
                <a:cxn ang="0">
                  <a:pos x="T0" y="T1"/>
                </a:cxn>
                <a:cxn ang="0">
                  <a:pos x="T2" y="T3"/>
                </a:cxn>
                <a:cxn ang="0">
                  <a:pos x="T4" y="T5"/>
                </a:cxn>
                <a:cxn ang="0">
                  <a:pos x="T6" y="T7"/>
                </a:cxn>
                <a:cxn ang="0">
                  <a:pos x="T8" y="T9"/>
                </a:cxn>
              </a:cxnLst>
              <a:rect l="0" t="0" r="r" b="b"/>
              <a:pathLst>
                <a:path w="177" h="160">
                  <a:moveTo>
                    <a:pt x="174" y="160"/>
                  </a:moveTo>
                  <a:cubicBezTo>
                    <a:pt x="174" y="160"/>
                    <a:pt x="137" y="155"/>
                    <a:pt x="68" y="100"/>
                  </a:cubicBezTo>
                  <a:cubicBezTo>
                    <a:pt x="0" y="45"/>
                    <a:pt x="34" y="7"/>
                    <a:pt x="54" y="4"/>
                  </a:cubicBezTo>
                  <a:cubicBezTo>
                    <a:pt x="84" y="0"/>
                    <a:pt x="118" y="51"/>
                    <a:pt x="147" y="95"/>
                  </a:cubicBezTo>
                  <a:cubicBezTo>
                    <a:pt x="175" y="139"/>
                    <a:pt x="177" y="157"/>
                    <a:pt x="174" y="160"/>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i$ḻíḍè"/>
            <p:cNvSpPr/>
            <p:nvPr/>
          </p:nvSpPr>
          <p:spPr bwMode="auto">
            <a:xfrm>
              <a:off x="2462" y="9206"/>
              <a:ext cx="410" cy="436"/>
            </a:xfrm>
            <a:custGeom>
              <a:avLst/>
              <a:gdLst>
                <a:gd name="T0" fmla="*/ 29 w 147"/>
                <a:gd name="T1" fmla="*/ 0 h 156"/>
                <a:gd name="T2" fmla="*/ 26 w 147"/>
                <a:gd name="T3" fmla="*/ 0 h 156"/>
                <a:gd name="T4" fmla="*/ 0 w 147"/>
                <a:gd name="T5" fmla="*/ 34 h 156"/>
                <a:gd name="T6" fmla="*/ 40 w 147"/>
                <a:gd name="T7" fmla="*/ 96 h 156"/>
                <a:gd name="T8" fmla="*/ 146 w 147"/>
                <a:gd name="T9" fmla="*/ 156 h 156"/>
                <a:gd name="T10" fmla="*/ 147 w 147"/>
                <a:gd name="T11" fmla="*/ 152 h 156"/>
                <a:gd name="T12" fmla="*/ 119 w 147"/>
                <a:gd name="T13" fmla="*/ 91 h 156"/>
                <a:gd name="T14" fmla="*/ 29 w 147"/>
                <a:gd name="T15" fmla="*/ 0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156">
                  <a:moveTo>
                    <a:pt x="29" y="0"/>
                  </a:moveTo>
                  <a:cubicBezTo>
                    <a:pt x="28" y="0"/>
                    <a:pt x="27" y="0"/>
                    <a:pt x="26" y="0"/>
                  </a:cubicBezTo>
                  <a:cubicBezTo>
                    <a:pt x="15" y="2"/>
                    <a:pt x="0" y="14"/>
                    <a:pt x="0" y="34"/>
                  </a:cubicBezTo>
                  <a:cubicBezTo>
                    <a:pt x="0" y="50"/>
                    <a:pt x="10" y="71"/>
                    <a:pt x="40" y="96"/>
                  </a:cubicBezTo>
                  <a:cubicBezTo>
                    <a:pt x="109" y="151"/>
                    <a:pt x="146" y="156"/>
                    <a:pt x="146" y="156"/>
                  </a:cubicBezTo>
                  <a:cubicBezTo>
                    <a:pt x="147" y="155"/>
                    <a:pt x="147" y="154"/>
                    <a:pt x="147" y="152"/>
                  </a:cubicBezTo>
                  <a:cubicBezTo>
                    <a:pt x="147" y="144"/>
                    <a:pt x="141" y="126"/>
                    <a:pt x="119" y="91"/>
                  </a:cubicBezTo>
                  <a:cubicBezTo>
                    <a:pt x="91" y="48"/>
                    <a:pt x="59" y="0"/>
                    <a:pt x="29" y="0"/>
                  </a:cubicBezTo>
                </a:path>
              </a:pathLst>
            </a:custGeom>
            <a:solidFill>
              <a:srgbClr val="824D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íşlîďè"/>
            <p:cNvSpPr/>
            <p:nvPr/>
          </p:nvSpPr>
          <p:spPr bwMode="auto">
            <a:xfrm>
              <a:off x="2638" y="9387"/>
              <a:ext cx="360" cy="426"/>
            </a:xfrm>
            <a:custGeom>
              <a:avLst/>
              <a:gdLst>
                <a:gd name="T0" fmla="*/ 0 w 129"/>
                <a:gd name="T1" fmla="*/ 3 h 152"/>
                <a:gd name="T2" fmla="*/ 3 w 129"/>
                <a:gd name="T3" fmla="*/ 6 h 152"/>
                <a:gd name="T4" fmla="*/ 125 w 129"/>
                <a:gd name="T5" fmla="*/ 152 h 152"/>
                <a:gd name="T6" fmla="*/ 129 w 129"/>
                <a:gd name="T7" fmla="*/ 150 h 152"/>
                <a:gd name="T8" fmla="*/ 3 w 129"/>
                <a:gd name="T9" fmla="*/ 0 h 152"/>
                <a:gd name="T10" fmla="*/ 0 w 129"/>
                <a:gd name="T11" fmla="*/ 3 h 152"/>
              </a:gdLst>
              <a:ahLst/>
              <a:cxnLst>
                <a:cxn ang="0">
                  <a:pos x="T0" y="T1"/>
                </a:cxn>
                <a:cxn ang="0">
                  <a:pos x="T2" y="T3"/>
                </a:cxn>
                <a:cxn ang="0">
                  <a:pos x="T4" y="T5"/>
                </a:cxn>
                <a:cxn ang="0">
                  <a:pos x="T6" y="T7"/>
                </a:cxn>
                <a:cxn ang="0">
                  <a:pos x="T8" y="T9"/>
                </a:cxn>
                <a:cxn ang="0">
                  <a:pos x="T10" y="T11"/>
                </a:cxn>
              </a:cxnLst>
              <a:rect l="0" t="0" r="r" b="b"/>
              <a:pathLst>
                <a:path w="129" h="152">
                  <a:moveTo>
                    <a:pt x="0" y="3"/>
                  </a:moveTo>
                  <a:cubicBezTo>
                    <a:pt x="0" y="3"/>
                    <a:pt x="1" y="4"/>
                    <a:pt x="3" y="6"/>
                  </a:cubicBezTo>
                  <a:cubicBezTo>
                    <a:pt x="19" y="21"/>
                    <a:pt x="83" y="87"/>
                    <a:pt x="125" y="152"/>
                  </a:cubicBezTo>
                  <a:cubicBezTo>
                    <a:pt x="129" y="150"/>
                    <a:pt x="129" y="150"/>
                    <a:pt x="129" y="150"/>
                  </a:cubicBezTo>
                  <a:cubicBezTo>
                    <a:pt x="80" y="75"/>
                    <a:pt x="3" y="0"/>
                    <a:pt x="3" y="0"/>
                  </a:cubicBezTo>
                  <a:cubicBezTo>
                    <a:pt x="0" y="3"/>
                    <a:pt x="0" y="3"/>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ïśľiḍe"/>
            <p:cNvSpPr/>
            <p:nvPr/>
          </p:nvSpPr>
          <p:spPr bwMode="auto">
            <a:xfrm>
              <a:off x="2715" y="9771"/>
              <a:ext cx="555" cy="550"/>
            </a:xfrm>
            <a:prstGeom prst="rect">
              <a:avLst/>
            </a:prstGeom>
            <a:solidFill>
              <a:srgbClr val="4D5A6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1" name="íŝlïḓê"/>
            <p:cNvSpPr/>
            <p:nvPr/>
          </p:nvSpPr>
          <p:spPr bwMode="auto">
            <a:xfrm>
              <a:off x="2715" y="9771"/>
              <a:ext cx="246" cy="195"/>
            </a:xfrm>
            <a:custGeom>
              <a:avLst/>
              <a:gdLst>
                <a:gd name="T0" fmla="*/ 0 w 88"/>
                <a:gd name="T1" fmla="*/ 70 h 70"/>
                <a:gd name="T2" fmla="*/ 88 w 88"/>
                <a:gd name="T3" fmla="*/ 0 h 70"/>
                <a:gd name="T4" fmla="*/ 79 w 88"/>
                <a:gd name="T5" fmla="*/ 0 h 70"/>
                <a:gd name="T6" fmla="*/ 0 w 88"/>
                <a:gd name="T7" fmla="*/ 64 h 70"/>
                <a:gd name="T8" fmla="*/ 0 w 88"/>
                <a:gd name="T9" fmla="*/ 70 h 70"/>
              </a:gdLst>
              <a:ahLst/>
              <a:cxnLst>
                <a:cxn ang="0">
                  <a:pos x="T0" y="T1"/>
                </a:cxn>
                <a:cxn ang="0">
                  <a:pos x="T2" y="T3"/>
                </a:cxn>
                <a:cxn ang="0">
                  <a:pos x="T4" y="T5"/>
                </a:cxn>
                <a:cxn ang="0">
                  <a:pos x="T6" y="T7"/>
                </a:cxn>
                <a:cxn ang="0">
                  <a:pos x="T8" y="T9"/>
                </a:cxn>
              </a:cxnLst>
              <a:rect l="0" t="0" r="r" b="b"/>
              <a:pathLst>
                <a:path w="88" h="70">
                  <a:moveTo>
                    <a:pt x="0" y="70"/>
                  </a:moveTo>
                  <a:cubicBezTo>
                    <a:pt x="19" y="50"/>
                    <a:pt x="51" y="18"/>
                    <a:pt x="88" y="0"/>
                  </a:cubicBezTo>
                  <a:cubicBezTo>
                    <a:pt x="79" y="0"/>
                    <a:pt x="79" y="0"/>
                    <a:pt x="79" y="0"/>
                  </a:cubicBezTo>
                  <a:cubicBezTo>
                    <a:pt x="46" y="18"/>
                    <a:pt x="18" y="45"/>
                    <a:pt x="0" y="64"/>
                  </a:cubicBezTo>
                  <a:lnTo>
                    <a:pt x="0" y="70"/>
                  </a:ln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iṩlíďè"/>
            <p:cNvSpPr/>
            <p:nvPr/>
          </p:nvSpPr>
          <p:spPr bwMode="auto">
            <a:xfrm>
              <a:off x="2931" y="9771"/>
              <a:ext cx="340" cy="283"/>
            </a:xfrm>
            <a:custGeom>
              <a:avLst/>
              <a:gdLst>
                <a:gd name="T0" fmla="*/ 71 w 121"/>
                <a:gd name="T1" fmla="*/ 0 h 101"/>
                <a:gd name="T2" fmla="*/ 67 w 121"/>
                <a:gd name="T3" fmla="*/ 0 h 101"/>
                <a:gd name="T4" fmla="*/ 38 w 121"/>
                <a:gd name="T5" fmla="*/ 34 h 101"/>
                <a:gd name="T6" fmla="*/ 2 w 121"/>
                <a:gd name="T7" fmla="*/ 88 h 101"/>
                <a:gd name="T8" fmla="*/ 8 w 121"/>
                <a:gd name="T9" fmla="*/ 94 h 101"/>
                <a:gd name="T10" fmla="*/ 67 w 121"/>
                <a:gd name="T11" fmla="*/ 69 h 101"/>
                <a:gd name="T12" fmla="*/ 121 w 121"/>
                <a:gd name="T13" fmla="*/ 42 h 101"/>
                <a:gd name="T14" fmla="*/ 121 w 121"/>
                <a:gd name="T15" fmla="*/ 38 h 101"/>
                <a:gd name="T16" fmla="*/ 65 w 121"/>
                <a:gd name="T17" fmla="*/ 66 h 101"/>
                <a:gd name="T18" fmla="*/ 9 w 121"/>
                <a:gd name="T19" fmla="*/ 91 h 101"/>
                <a:gd name="T20" fmla="*/ 6 w 121"/>
                <a:gd name="T21" fmla="*/ 87 h 101"/>
                <a:gd name="T22" fmla="*/ 41 w 121"/>
                <a:gd name="T23" fmla="*/ 37 h 101"/>
                <a:gd name="T24" fmla="*/ 71 w 121"/>
                <a:gd name="T2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 h="101">
                  <a:moveTo>
                    <a:pt x="71" y="0"/>
                  </a:moveTo>
                  <a:cubicBezTo>
                    <a:pt x="67" y="0"/>
                    <a:pt x="67" y="0"/>
                    <a:pt x="67" y="0"/>
                  </a:cubicBezTo>
                  <a:cubicBezTo>
                    <a:pt x="61" y="9"/>
                    <a:pt x="49" y="22"/>
                    <a:pt x="38" y="34"/>
                  </a:cubicBezTo>
                  <a:cubicBezTo>
                    <a:pt x="19" y="56"/>
                    <a:pt x="0" y="76"/>
                    <a:pt x="2" y="88"/>
                  </a:cubicBezTo>
                  <a:cubicBezTo>
                    <a:pt x="3" y="91"/>
                    <a:pt x="5" y="93"/>
                    <a:pt x="8" y="94"/>
                  </a:cubicBezTo>
                  <a:cubicBezTo>
                    <a:pt x="23" y="101"/>
                    <a:pt x="44" y="86"/>
                    <a:pt x="67" y="69"/>
                  </a:cubicBezTo>
                  <a:cubicBezTo>
                    <a:pt x="87" y="55"/>
                    <a:pt x="107" y="41"/>
                    <a:pt x="121" y="42"/>
                  </a:cubicBezTo>
                  <a:cubicBezTo>
                    <a:pt x="121" y="38"/>
                    <a:pt x="121" y="38"/>
                    <a:pt x="121" y="38"/>
                  </a:cubicBezTo>
                  <a:cubicBezTo>
                    <a:pt x="105" y="37"/>
                    <a:pt x="85" y="51"/>
                    <a:pt x="65" y="66"/>
                  </a:cubicBezTo>
                  <a:cubicBezTo>
                    <a:pt x="44" y="81"/>
                    <a:pt x="22" y="97"/>
                    <a:pt x="9" y="91"/>
                  </a:cubicBezTo>
                  <a:cubicBezTo>
                    <a:pt x="8" y="90"/>
                    <a:pt x="7" y="89"/>
                    <a:pt x="6" y="87"/>
                  </a:cubicBezTo>
                  <a:cubicBezTo>
                    <a:pt x="4" y="77"/>
                    <a:pt x="24" y="56"/>
                    <a:pt x="41" y="37"/>
                  </a:cubicBezTo>
                  <a:cubicBezTo>
                    <a:pt x="54" y="23"/>
                    <a:pt x="66" y="10"/>
                    <a:pt x="71" y="0"/>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îṧ1íḓê"/>
            <p:cNvSpPr/>
            <p:nvPr/>
          </p:nvSpPr>
          <p:spPr bwMode="auto">
            <a:xfrm>
              <a:off x="3133" y="10234"/>
              <a:ext cx="138" cy="86"/>
            </a:xfrm>
            <a:custGeom>
              <a:avLst/>
              <a:gdLst>
                <a:gd name="T0" fmla="*/ 49 w 49"/>
                <a:gd name="T1" fmla="*/ 4 h 31"/>
                <a:gd name="T2" fmla="*/ 49 w 49"/>
                <a:gd name="T3" fmla="*/ 0 h 31"/>
                <a:gd name="T4" fmla="*/ 5 w 49"/>
                <a:gd name="T5" fmla="*/ 28 h 31"/>
                <a:gd name="T6" fmla="*/ 0 w 49"/>
                <a:gd name="T7" fmla="*/ 31 h 31"/>
                <a:gd name="T8" fmla="*/ 8 w 49"/>
                <a:gd name="T9" fmla="*/ 31 h 31"/>
                <a:gd name="T10" fmla="*/ 49 w 49"/>
                <a:gd name="T11" fmla="*/ 4 h 31"/>
              </a:gdLst>
              <a:ahLst/>
              <a:cxnLst>
                <a:cxn ang="0">
                  <a:pos x="T0" y="T1"/>
                </a:cxn>
                <a:cxn ang="0">
                  <a:pos x="T2" y="T3"/>
                </a:cxn>
                <a:cxn ang="0">
                  <a:pos x="T4" y="T5"/>
                </a:cxn>
                <a:cxn ang="0">
                  <a:pos x="T6" y="T7"/>
                </a:cxn>
                <a:cxn ang="0">
                  <a:pos x="T8" y="T9"/>
                </a:cxn>
                <a:cxn ang="0">
                  <a:pos x="T10" y="T11"/>
                </a:cxn>
              </a:cxnLst>
              <a:rect l="0" t="0" r="r" b="b"/>
              <a:pathLst>
                <a:path w="49" h="31">
                  <a:moveTo>
                    <a:pt x="49" y="4"/>
                  </a:moveTo>
                  <a:cubicBezTo>
                    <a:pt x="49" y="0"/>
                    <a:pt x="49" y="0"/>
                    <a:pt x="49" y="0"/>
                  </a:cubicBezTo>
                  <a:cubicBezTo>
                    <a:pt x="36" y="7"/>
                    <a:pt x="21" y="17"/>
                    <a:pt x="5" y="28"/>
                  </a:cubicBezTo>
                  <a:cubicBezTo>
                    <a:pt x="4" y="29"/>
                    <a:pt x="2" y="30"/>
                    <a:pt x="0" y="31"/>
                  </a:cubicBezTo>
                  <a:cubicBezTo>
                    <a:pt x="8" y="31"/>
                    <a:pt x="8" y="31"/>
                    <a:pt x="8" y="31"/>
                  </a:cubicBezTo>
                  <a:cubicBezTo>
                    <a:pt x="22" y="21"/>
                    <a:pt x="37" y="12"/>
                    <a:pt x="49" y="4"/>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ïṥļïḍè"/>
            <p:cNvSpPr/>
            <p:nvPr/>
          </p:nvSpPr>
          <p:spPr bwMode="auto">
            <a:xfrm>
              <a:off x="2824" y="9988"/>
              <a:ext cx="446" cy="333"/>
            </a:xfrm>
            <a:custGeom>
              <a:avLst/>
              <a:gdLst>
                <a:gd name="T0" fmla="*/ 90 w 159"/>
                <a:gd name="T1" fmla="*/ 57 h 119"/>
                <a:gd name="T2" fmla="*/ 159 w 159"/>
                <a:gd name="T3" fmla="*/ 6 h 119"/>
                <a:gd name="T4" fmla="*/ 159 w 159"/>
                <a:gd name="T5" fmla="*/ 0 h 119"/>
                <a:gd name="T6" fmla="*/ 88 w 159"/>
                <a:gd name="T7" fmla="*/ 53 h 119"/>
                <a:gd name="T8" fmla="*/ 0 w 159"/>
                <a:gd name="T9" fmla="*/ 119 h 119"/>
                <a:gd name="T10" fmla="*/ 6 w 159"/>
                <a:gd name="T11" fmla="*/ 119 h 119"/>
                <a:gd name="T12" fmla="*/ 90 w 159"/>
                <a:gd name="T13" fmla="*/ 57 h 119"/>
              </a:gdLst>
              <a:ahLst/>
              <a:cxnLst>
                <a:cxn ang="0">
                  <a:pos x="T0" y="T1"/>
                </a:cxn>
                <a:cxn ang="0">
                  <a:pos x="T2" y="T3"/>
                </a:cxn>
                <a:cxn ang="0">
                  <a:pos x="T4" y="T5"/>
                </a:cxn>
                <a:cxn ang="0">
                  <a:pos x="T6" y="T7"/>
                </a:cxn>
                <a:cxn ang="0">
                  <a:pos x="T8" y="T9"/>
                </a:cxn>
                <a:cxn ang="0">
                  <a:pos x="T10" y="T11"/>
                </a:cxn>
                <a:cxn ang="0">
                  <a:pos x="T12" y="T13"/>
                </a:cxn>
              </a:cxnLst>
              <a:rect l="0" t="0" r="r" b="b"/>
              <a:pathLst>
                <a:path w="159" h="119">
                  <a:moveTo>
                    <a:pt x="90" y="57"/>
                  </a:moveTo>
                  <a:cubicBezTo>
                    <a:pt x="117" y="38"/>
                    <a:pt x="143" y="21"/>
                    <a:pt x="159" y="6"/>
                  </a:cubicBezTo>
                  <a:cubicBezTo>
                    <a:pt x="159" y="0"/>
                    <a:pt x="159" y="0"/>
                    <a:pt x="159" y="0"/>
                  </a:cubicBezTo>
                  <a:cubicBezTo>
                    <a:pt x="143" y="16"/>
                    <a:pt x="116" y="34"/>
                    <a:pt x="88" y="53"/>
                  </a:cubicBezTo>
                  <a:cubicBezTo>
                    <a:pt x="55" y="76"/>
                    <a:pt x="22" y="98"/>
                    <a:pt x="0" y="119"/>
                  </a:cubicBezTo>
                  <a:cubicBezTo>
                    <a:pt x="6" y="119"/>
                    <a:pt x="6" y="119"/>
                    <a:pt x="6" y="119"/>
                  </a:cubicBezTo>
                  <a:cubicBezTo>
                    <a:pt x="28" y="99"/>
                    <a:pt x="60" y="77"/>
                    <a:pt x="90" y="57"/>
                  </a:cubicBezTo>
                  <a:close/>
                </a:path>
              </a:pathLst>
            </a:cu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îṧḷiďe"/>
            <p:cNvSpPr/>
            <p:nvPr/>
          </p:nvSpPr>
          <p:spPr bwMode="auto">
            <a:xfrm>
              <a:off x="5728" y="8987"/>
              <a:ext cx="98" cy="808"/>
            </a:xfrm>
            <a:prstGeom prst="rect">
              <a:avLst/>
            </a:prstGeom>
            <a:solidFill>
              <a:srgbClr val="E0E0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6" name="îŝḷiḋé"/>
            <p:cNvSpPr/>
            <p:nvPr/>
          </p:nvSpPr>
          <p:spPr bwMode="auto">
            <a:xfrm>
              <a:off x="5701" y="9362"/>
              <a:ext cx="153" cy="693"/>
            </a:xfrm>
            <a:custGeom>
              <a:avLst/>
              <a:gdLst>
                <a:gd name="T0" fmla="*/ 38 w 55"/>
                <a:gd name="T1" fmla="*/ 248 h 248"/>
                <a:gd name="T2" fmla="*/ 17 w 55"/>
                <a:gd name="T3" fmla="*/ 248 h 248"/>
                <a:gd name="T4" fmla="*/ 0 w 55"/>
                <a:gd name="T5" fmla="*/ 230 h 248"/>
                <a:gd name="T6" fmla="*/ 0 w 55"/>
                <a:gd name="T7" fmla="*/ 17 h 248"/>
                <a:gd name="T8" fmla="*/ 17 w 55"/>
                <a:gd name="T9" fmla="*/ 0 h 248"/>
                <a:gd name="T10" fmla="*/ 38 w 55"/>
                <a:gd name="T11" fmla="*/ 0 h 248"/>
                <a:gd name="T12" fmla="*/ 55 w 55"/>
                <a:gd name="T13" fmla="*/ 17 h 248"/>
                <a:gd name="T14" fmla="*/ 55 w 55"/>
                <a:gd name="T15" fmla="*/ 230 h 248"/>
                <a:gd name="T16" fmla="*/ 38 w 55"/>
                <a:gd name="T17"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248">
                  <a:moveTo>
                    <a:pt x="38" y="248"/>
                  </a:moveTo>
                  <a:cubicBezTo>
                    <a:pt x="17" y="248"/>
                    <a:pt x="17" y="248"/>
                    <a:pt x="17" y="248"/>
                  </a:cubicBezTo>
                  <a:cubicBezTo>
                    <a:pt x="8" y="248"/>
                    <a:pt x="0" y="240"/>
                    <a:pt x="0" y="230"/>
                  </a:cubicBezTo>
                  <a:cubicBezTo>
                    <a:pt x="0" y="17"/>
                    <a:pt x="0" y="17"/>
                    <a:pt x="0" y="17"/>
                  </a:cubicBezTo>
                  <a:cubicBezTo>
                    <a:pt x="0" y="8"/>
                    <a:pt x="8" y="0"/>
                    <a:pt x="17" y="0"/>
                  </a:cubicBezTo>
                  <a:cubicBezTo>
                    <a:pt x="38" y="0"/>
                    <a:pt x="38" y="0"/>
                    <a:pt x="38" y="0"/>
                  </a:cubicBezTo>
                  <a:cubicBezTo>
                    <a:pt x="47" y="0"/>
                    <a:pt x="55" y="8"/>
                    <a:pt x="55" y="17"/>
                  </a:cubicBezTo>
                  <a:cubicBezTo>
                    <a:pt x="55" y="230"/>
                    <a:pt x="55" y="230"/>
                    <a:pt x="55" y="230"/>
                  </a:cubicBezTo>
                  <a:cubicBezTo>
                    <a:pt x="55" y="240"/>
                    <a:pt x="47" y="248"/>
                    <a:pt x="38" y="248"/>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îsļiḋe"/>
            <p:cNvSpPr/>
            <p:nvPr/>
          </p:nvSpPr>
          <p:spPr bwMode="auto">
            <a:xfrm>
              <a:off x="5354" y="9997"/>
              <a:ext cx="846" cy="176"/>
            </a:xfrm>
            <a:custGeom>
              <a:avLst/>
              <a:gdLst>
                <a:gd name="T0" fmla="*/ 472 w 491"/>
                <a:gd name="T1" fmla="*/ 0 h 102"/>
                <a:gd name="T2" fmla="*/ 457 w 491"/>
                <a:gd name="T3" fmla="*/ 0 h 102"/>
                <a:gd name="T4" fmla="*/ 32 w 491"/>
                <a:gd name="T5" fmla="*/ 0 h 102"/>
                <a:gd name="T6" fmla="*/ 0 w 491"/>
                <a:gd name="T7" fmla="*/ 0 h 102"/>
                <a:gd name="T8" fmla="*/ 0 w 491"/>
                <a:gd name="T9" fmla="*/ 49 h 102"/>
                <a:gd name="T10" fmla="*/ 0 w 491"/>
                <a:gd name="T11" fmla="*/ 102 h 102"/>
                <a:gd name="T12" fmla="*/ 32 w 491"/>
                <a:gd name="T13" fmla="*/ 102 h 102"/>
                <a:gd name="T14" fmla="*/ 32 w 491"/>
                <a:gd name="T15" fmla="*/ 49 h 102"/>
                <a:gd name="T16" fmla="*/ 457 w 491"/>
                <a:gd name="T17" fmla="*/ 49 h 102"/>
                <a:gd name="T18" fmla="*/ 457 w 491"/>
                <a:gd name="T19" fmla="*/ 102 h 102"/>
                <a:gd name="T20" fmla="*/ 491 w 491"/>
                <a:gd name="T21" fmla="*/ 102 h 102"/>
                <a:gd name="T22" fmla="*/ 491 w 491"/>
                <a:gd name="T23" fmla="*/ 49 h 102"/>
                <a:gd name="T24" fmla="*/ 491 w 491"/>
                <a:gd name="T25" fmla="*/ 0 h 102"/>
                <a:gd name="T26" fmla="*/ 472 w 491"/>
                <a:gd name="T2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1" h="102">
                  <a:moveTo>
                    <a:pt x="472" y="0"/>
                  </a:moveTo>
                  <a:lnTo>
                    <a:pt x="457" y="0"/>
                  </a:lnTo>
                  <a:lnTo>
                    <a:pt x="32" y="0"/>
                  </a:lnTo>
                  <a:lnTo>
                    <a:pt x="0" y="0"/>
                  </a:lnTo>
                  <a:lnTo>
                    <a:pt x="0" y="49"/>
                  </a:lnTo>
                  <a:lnTo>
                    <a:pt x="0" y="102"/>
                  </a:lnTo>
                  <a:lnTo>
                    <a:pt x="32" y="102"/>
                  </a:lnTo>
                  <a:lnTo>
                    <a:pt x="32" y="49"/>
                  </a:lnTo>
                  <a:lnTo>
                    <a:pt x="457" y="49"/>
                  </a:lnTo>
                  <a:lnTo>
                    <a:pt x="457" y="102"/>
                  </a:lnTo>
                  <a:lnTo>
                    <a:pt x="491" y="102"/>
                  </a:lnTo>
                  <a:lnTo>
                    <a:pt x="491" y="49"/>
                  </a:lnTo>
                  <a:lnTo>
                    <a:pt x="491" y="0"/>
                  </a:lnTo>
                  <a:lnTo>
                    <a:pt x="47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iş1ïde"/>
            <p:cNvSpPr/>
            <p:nvPr/>
          </p:nvSpPr>
          <p:spPr bwMode="auto">
            <a:xfrm>
              <a:off x="6059" y="10109"/>
              <a:ext cx="222"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iṩļíḋê"/>
            <p:cNvSpPr/>
            <p:nvPr/>
          </p:nvSpPr>
          <p:spPr bwMode="auto">
            <a:xfrm>
              <a:off x="6128" y="10179"/>
              <a:ext cx="84"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îṥlïḋê"/>
            <p:cNvSpPr/>
            <p:nvPr/>
          </p:nvSpPr>
          <p:spPr bwMode="auto">
            <a:xfrm>
              <a:off x="5270" y="10109"/>
              <a:ext cx="224" cy="224"/>
            </a:xfrm>
            <a:prstGeom prst="ellipse">
              <a:avLst/>
            </a:pr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ïşľíḑe"/>
            <p:cNvSpPr/>
            <p:nvPr/>
          </p:nvSpPr>
          <p:spPr bwMode="auto">
            <a:xfrm>
              <a:off x="5337" y="10179"/>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2" name="îṩľîḓé"/>
            <p:cNvSpPr/>
            <p:nvPr/>
          </p:nvSpPr>
          <p:spPr bwMode="auto">
            <a:xfrm>
              <a:off x="4990" y="7393"/>
              <a:ext cx="1630" cy="1873"/>
            </a:xfrm>
            <a:custGeom>
              <a:avLst/>
              <a:gdLst>
                <a:gd name="T0" fmla="*/ 471 w 583"/>
                <a:gd name="T1" fmla="*/ 565 h 670"/>
                <a:gd name="T2" fmla="*/ 564 w 583"/>
                <a:gd name="T3" fmla="*/ 411 h 670"/>
                <a:gd name="T4" fmla="*/ 496 w 583"/>
                <a:gd name="T5" fmla="*/ 75 h 670"/>
                <a:gd name="T6" fmla="*/ 308 w 583"/>
                <a:gd name="T7" fmla="*/ 97 h 670"/>
                <a:gd name="T8" fmla="*/ 162 w 583"/>
                <a:gd name="T9" fmla="*/ 434 h 670"/>
                <a:gd name="T10" fmla="*/ 10 w 583"/>
                <a:gd name="T11" fmla="*/ 555 h 670"/>
                <a:gd name="T12" fmla="*/ 471 w 583"/>
                <a:gd name="T13" fmla="*/ 565 h 670"/>
              </a:gdLst>
              <a:ahLst/>
              <a:cxnLst>
                <a:cxn ang="0">
                  <a:pos x="T0" y="T1"/>
                </a:cxn>
                <a:cxn ang="0">
                  <a:pos x="T2" y="T3"/>
                </a:cxn>
                <a:cxn ang="0">
                  <a:pos x="T4" y="T5"/>
                </a:cxn>
                <a:cxn ang="0">
                  <a:pos x="T6" y="T7"/>
                </a:cxn>
                <a:cxn ang="0">
                  <a:pos x="T8" y="T9"/>
                </a:cxn>
                <a:cxn ang="0">
                  <a:pos x="T10" y="T11"/>
                </a:cxn>
                <a:cxn ang="0">
                  <a:pos x="T12" y="T13"/>
                </a:cxn>
              </a:cxnLst>
              <a:rect l="0" t="0" r="r" b="b"/>
              <a:pathLst>
                <a:path w="583" h="670">
                  <a:moveTo>
                    <a:pt x="471" y="565"/>
                  </a:moveTo>
                  <a:cubicBezTo>
                    <a:pt x="471" y="565"/>
                    <a:pt x="545" y="517"/>
                    <a:pt x="564" y="411"/>
                  </a:cubicBezTo>
                  <a:cubicBezTo>
                    <a:pt x="583" y="304"/>
                    <a:pt x="544" y="149"/>
                    <a:pt x="496" y="75"/>
                  </a:cubicBezTo>
                  <a:cubicBezTo>
                    <a:pt x="449" y="0"/>
                    <a:pt x="321" y="6"/>
                    <a:pt x="308" y="97"/>
                  </a:cubicBezTo>
                  <a:cubicBezTo>
                    <a:pt x="295" y="189"/>
                    <a:pt x="261" y="411"/>
                    <a:pt x="162" y="434"/>
                  </a:cubicBezTo>
                  <a:cubicBezTo>
                    <a:pt x="63" y="456"/>
                    <a:pt x="0" y="479"/>
                    <a:pt x="10" y="555"/>
                  </a:cubicBezTo>
                  <a:cubicBezTo>
                    <a:pt x="19" y="631"/>
                    <a:pt x="392" y="670"/>
                    <a:pt x="471" y="565"/>
                  </a:cubicBezTo>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íṧlîḓè"/>
            <p:cNvSpPr/>
            <p:nvPr/>
          </p:nvSpPr>
          <p:spPr bwMode="auto">
            <a:xfrm>
              <a:off x="4168" y="8227"/>
              <a:ext cx="438" cy="179"/>
            </a:xfrm>
            <a:custGeom>
              <a:avLst/>
              <a:gdLst>
                <a:gd name="T0" fmla="*/ 156 w 157"/>
                <a:gd name="T1" fmla="*/ 5 h 64"/>
                <a:gd name="T2" fmla="*/ 97 w 157"/>
                <a:gd name="T3" fmla="*/ 1 h 64"/>
                <a:gd name="T4" fmla="*/ 0 w 157"/>
                <a:gd name="T5" fmla="*/ 46 h 64"/>
                <a:gd name="T6" fmla="*/ 157 w 157"/>
                <a:gd name="T7" fmla="*/ 64 h 64"/>
                <a:gd name="T8" fmla="*/ 157 w 157"/>
                <a:gd name="T9" fmla="*/ 56 h 64"/>
                <a:gd name="T10" fmla="*/ 156 w 157"/>
                <a:gd name="T11" fmla="*/ 5 h 64"/>
              </a:gdLst>
              <a:ahLst/>
              <a:cxnLst>
                <a:cxn ang="0">
                  <a:pos x="T0" y="T1"/>
                </a:cxn>
                <a:cxn ang="0">
                  <a:pos x="T2" y="T3"/>
                </a:cxn>
                <a:cxn ang="0">
                  <a:pos x="T4" y="T5"/>
                </a:cxn>
                <a:cxn ang="0">
                  <a:pos x="T6" y="T7"/>
                </a:cxn>
                <a:cxn ang="0">
                  <a:pos x="T8" y="T9"/>
                </a:cxn>
                <a:cxn ang="0">
                  <a:pos x="T10" y="T11"/>
                </a:cxn>
              </a:cxnLst>
              <a:rect l="0" t="0" r="r" b="b"/>
              <a:pathLst>
                <a:path w="157" h="64">
                  <a:moveTo>
                    <a:pt x="156" y="5"/>
                  </a:moveTo>
                  <a:cubicBezTo>
                    <a:pt x="156" y="5"/>
                    <a:pt x="120" y="0"/>
                    <a:pt x="97" y="1"/>
                  </a:cubicBezTo>
                  <a:cubicBezTo>
                    <a:pt x="75" y="3"/>
                    <a:pt x="1" y="35"/>
                    <a:pt x="0" y="46"/>
                  </a:cubicBezTo>
                  <a:cubicBezTo>
                    <a:pt x="0" y="57"/>
                    <a:pt x="157" y="64"/>
                    <a:pt x="157" y="64"/>
                  </a:cubicBezTo>
                  <a:cubicBezTo>
                    <a:pt x="157" y="56"/>
                    <a:pt x="157" y="56"/>
                    <a:pt x="157" y="56"/>
                  </a:cubicBezTo>
                  <a:lnTo>
                    <a:pt x="156"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íṧḷîďè"/>
            <p:cNvSpPr/>
            <p:nvPr/>
          </p:nvSpPr>
          <p:spPr bwMode="auto">
            <a:xfrm>
              <a:off x="4165" y="8227"/>
              <a:ext cx="445" cy="181"/>
            </a:xfrm>
            <a:custGeom>
              <a:avLst/>
              <a:gdLst>
                <a:gd name="T0" fmla="*/ 157 w 159"/>
                <a:gd name="T1" fmla="*/ 5 h 65"/>
                <a:gd name="T2" fmla="*/ 157 w 159"/>
                <a:gd name="T3" fmla="*/ 3 h 65"/>
                <a:gd name="T4" fmla="*/ 107 w 159"/>
                <a:gd name="T5" fmla="*/ 0 h 65"/>
                <a:gd name="T6" fmla="*/ 98 w 159"/>
                <a:gd name="T7" fmla="*/ 0 h 65"/>
                <a:gd name="T8" fmla="*/ 73 w 159"/>
                <a:gd name="T9" fmla="*/ 6 h 65"/>
                <a:gd name="T10" fmla="*/ 25 w 159"/>
                <a:gd name="T11" fmla="*/ 26 h 65"/>
                <a:gd name="T12" fmla="*/ 7 w 159"/>
                <a:gd name="T13" fmla="*/ 37 h 65"/>
                <a:gd name="T14" fmla="*/ 2 w 159"/>
                <a:gd name="T15" fmla="*/ 41 h 65"/>
                <a:gd name="T16" fmla="*/ 0 w 159"/>
                <a:gd name="T17" fmla="*/ 46 h 65"/>
                <a:gd name="T18" fmla="*/ 0 w 159"/>
                <a:gd name="T19" fmla="*/ 46 h 65"/>
                <a:gd name="T20" fmla="*/ 1 w 159"/>
                <a:gd name="T21" fmla="*/ 48 h 65"/>
                <a:gd name="T22" fmla="*/ 4 w 159"/>
                <a:gd name="T23" fmla="*/ 50 h 65"/>
                <a:gd name="T24" fmla="*/ 39 w 159"/>
                <a:gd name="T25" fmla="*/ 56 h 65"/>
                <a:gd name="T26" fmla="*/ 158 w 159"/>
                <a:gd name="T27" fmla="*/ 65 h 65"/>
                <a:gd name="T28" fmla="*/ 159 w 159"/>
                <a:gd name="T29" fmla="*/ 65 h 65"/>
                <a:gd name="T30" fmla="*/ 159 w 159"/>
                <a:gd name="T31" fmla="*/ 56 h 65"/>
                <a:gd name="T32" fmla="*/ 158 w 159"/>
                <a:gd name="T33" fmla="*/ 4 h 65"/>
                <a:gd name="T34" fmla="*/ 157 w 159"/>
                <a:gd name="T35" fmla="*/ 3 h 65"/>
                <a:gd name="T36" fmla="*/ 157 w 159"/>
                <a:gd name="T37" fmla="*/ 5 h 65"/>
                <a:gd name="T38" fmla="*/ 155 w 159"/>
                <a:gd name="T39" fmla="*/ 5 h 65"/>
                <a:gd name="T40" fmla="*/ 156 w 159"/>
                <a:gd name="T41" fmla="*/ 56 h 65"/>
                <a:gd name="T42" fmla="*/ 156 w 159"/>
                <a:gd name="T43" fmla="*/ 64 h 65"/>
                <a:gd name="T44" fmla="*/ 158 w 159"/>
                <a:gd name="T45" fmla="*/ 64 h 65"/>
                <a:gd name="T46" fmla="*/ 158 w 159"/>
                <a:gd name="T47" fmla="*/ 62 h 65"/>
                <a:gd name="T48" fmla="*/ 151 w 159"/>
                <a:gd name="T49" fmla="*/ 62 h 65"/>
                <a:gd name="T50" fmla="*/ 65 w 159"/>
                <a:gd name="T51" fmla="*/ 56 h 65"/>
                <a:gd name="T52" fmla="*/ 21 w 159"/>
                <a:gd name="T53" fmla="*/ 51 h 65"/>
                <a:gd name="T54" fmla="*/ 7 w 159"/>
                <a:gd name="T55" fmla="*/ 48 h 65"/>
                <a:gd name="T56" fmla="*/ 3 w 159"/>
                <a:gd name="T57" fmla="*/ 46 h 65"/>
                <a:gd name="T58" fmla="*/ 3 w 159"/>
                <a:gd name="T59" fmla="*/ 46 h 65"/>
                <a:gd name="T60" fmla="*/ 3 w 159"/>
                <a:gd name="T61" fmla="*/ 46 h 65"/>
                <a:gd name="T62" fmla="*/ 2 w 159"/>
                <a:gd name="T63" fmla="*/ 46 h 65"/>
                <a:gd name="T64" fmla="*/ 3 w 159"/>
                <a:gd name="T65" fmla="*/ 46 h 65"/>
                <a:gd name="T66" fmla="*/ 3 w 159"/>
                <a:gd name="T67" fmla="*/ 46 h 65"/>
                <a:gd name="T68" fmla="*/ 2 w 159"/>
                <a:gd name="T69" fmla="*/ 46 h 65"/>
                <a:gd name="T70" fmla="*/ 3 w 159"/>
                <a:gd name="T71" fmla="*/ 46 h 65"/>
                <a:gd name="T72" fmla="*/ 2 w 159"/>
                <a:gd name="T73" fmla="*/ 46 h 65"/>
                <a:gd name="T74" fmla="*/ 3 w 159"/>
                <a:gd name="T75" fmla="*/ 46 h 65"/>
                <a:gd name="T76" fmla="*/ 3 w 159"/>
                <a:gd name="T77" fmla="*/ 46 h 65"/>
                <a:gd name="T78" fmla="*/ 2 w 159"/>
                <a:gd name="T79" fmla="*/ 46 h 65"/>
                <a:gd name="T80" fmla="*/ 3 w 159"/>
                <a:gd name="T81" fmla="*/ 46 h 65"/>
                <a:gd name="T82" fmla="*/ 3 w 159"/>
                <a:gd name="T83" fmla="*/ 44 h 65"/>
                <a:gd name="T84" fmla="*/ 9 w 159"/>
                <a:gd name="T85" fmla="*/ 39 h 65"/>
                <a:gd name="T86" fmla="*/ 54 w 159"/>
                <a:gd name="T87" fmla="*/ 16 h 65"/>
                <a:gd name="T88" fmla="*/ 98 w 159"/>
                <a:gd name="T89" fmla="*/ 3 h 65"/>
                <a:gd name="T90" fmla="*/ 107 w 159"/>
                <a:gd name="T91" fmla="*/ 3 h 65"/>
                <a:gd name="T92" fmla="*/ 140 w 159"/>
                <a:gd name="T93" fmla="*/ 5 h 65"/>
                <a:gd name="T94" fmla="*/ 152 w 159"/>
                <a:gd name="T95" fmla="*/ 6 h 65"/>
                <a:gd name="T96" fmla="*/ 157 w 159"/>
                <a:gd name="T97" fmla="*/ 6 h 65"/>
                <a:gd name="T98" fmla="*/ 157 w 159"/>
                <a:gd name="T99" fmla="*/ 5 h 65"/>
                <a:gd name="T100" fmla="*/ 155 w 159"/>
                <a:gd name="T101" fmla="*/ 5 h 65"/>
                <a:gd name="T102" fmla="*/ 157 w 159"/>
                <a:gd name="T103" fmla="*/ 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9" h="65">
                  <a:moveTo>
                    <a:pt x="157" y="5"/>
                  </a:moveTo>
                  <a:cubicBezTo>
                    <a:pt x="157" y="3"/>
                    <a:pt x="157" y="3"/>
                    <a:pt x="157" y="3"/>
                  </a:cubicBezTo>
                  <a:cubicBezTo>
                    <a:pt x="157" y="3"/>
                    <a:pt x="129" y="0"/>
                    <a:pt x="107" y="0"/>
                  </a:cubicBezTo>
                  <a:cubicBezTo>
                    <a:pt x="104" y="0"/>
                    <a:pt x="101" y="0"/>
                    <a:pt x="98" y="0"/>
                  </a:cubicBezTo>
                  <a:cubicBezTo>
                    <a:pt x="92" y="0"/>
                    <a:pt x="83" y="2"/>
                    <a:pt x="73" y="6"/>
                  </a:cubicBezTo>
                  <a:cubicBezTo>
                    <a:pt x="58" y="11"/>
                    <a:pt x="40" y="19"/>
                    <a:pt x="25" y="26"/>
                  </a:cubicBezTo>
                  <a:cubicBezTo>
                    <a:pt x="18" y="30"/>
                    <a:pt x="12" y="33"/>
                    <a:pt x="7" y="37"/>
                  </a:cubicBezTo>
                  <a:cubicBezTo>
                    <a:pt x="5" y="38"/>
                    <a:pt x="3" y="40"/>
                    <a:pt x="2" y="41"/>
                  </a:cubicBezTo>
                  <a:cubicBezTo>
                    <a:pt x="1" y="43"/>
                    <a:pt x="0" y="44"/>
                    <a:pt x="0" y="46"/>
                  </a:cubicBezTo>
                  <a:cubicBezTo>
                    <a:pt x="0" y="46"/>
                    <a:pt x="0" y="46"/>
                    <a:pt x="0" y="46"/>
                  </a:cubicBezTo>
                  <a:cubicBezTo>
                    <a:pt x="0" y="47"/>
                    <a:pt x="0" y="47"/>
                    <a:pt x="1" y="48"/>
                  </a:cubicBezTo>
                  <a:cubicBezTo>
                    <a:pt x="1" y="49"/>
                    <a:pt x="3" y="49"/>
                    <a:pt x="4" y="50"/>
                  </a:cubicBezTo>
                  <a:cubicBezTo>
                    <a:pt x="11" y="53"/>
                    <a:pt x="23" y="55"/>
                    <a:pt x="39" y="56"/>
                  </a:cubicBezTo>
                  <a:cubicBezTo>
                    <a:pt x="85" y="62"/>
                    <a:pt x="158" y="65"/>
                    <a:pt x="158" y="65"/>
                  </a:cubicBezTo>
                  <a:cubicBezTo>
                    <a:pt x="159" y="65"/>
                    <a:pt x="159" y="65"/>
                    <a:pt x="159" y="65"/>
                  </a:cubicBezTo>
                  <a:cubicBezTo>
                    <a:pt x="159" y="56"/>
                    <a:pt x="159" y="56"/>
                    <a:pt x="159" y="56"/>
                  </a:cubicBezTo>
                  <a:cubicBezTo>
                    <a:pt x="158" y="4"/>
                    <a:pt x="158" y="4"/>
                    <a:pt x="158" y="4"/>
                  </a:cubicBezTo>
                  <a:cubicBezTo>
                    <a:pt x="157" y="3"/>
                    <a:pt x="157" y="3"/>
                    <a:pt x="157" y="3"/>
                  </a:cubicBezTo>
                  <a:cubicBezTo>
                    <a:pt x="157" y="5"/>
                    <a:pt x="157" y="5"/>
                    <a:pt x="157" y="5"/>
                  </a:cubicBezTo>
                  <a:cubicBezTo>
                    <a:pt x="155" y="5"/>
                    <a:pt x="155" y="5"/>
                    <a:pt x="155" y="5"/>
                  </a:cubicBezTo>
                  <a:cubicBezTo>
                    <a:pt x="156" y="56"/>
                    <a:pt x="156" y="56"/>
                    <a:pt x="156" y="56"/>
                  </a:cubicBezTo>
                  <a:cubicBezTo>
                    <a:pt x="156" y="64"/>
                    <a:pt x="156" y="64"/>
                    <a:pt x="156" y="64"/>
                  </a:cubicBezTo>
                  <a:cubicBezTo>
                    <a:pt x="158" y="64"/>
                    <a:pt x="158" y="64"/>
                    <a:pt x="158" y="64"/>
                  </a:cubicBezTo>
                  <a:cubicBezTo>
                    <a:pt x="158" y="62"/>
                    <a:pt x="158" y="62"/>
                    <a:pt x="158" y="62"/>
                  </a:cubicBezTo>
                  <a:cubicBezTo>
                    <a:pt x="158" y="62"/>
                    <a:pt x="156" y="62"/>
                    <a:pt x="151" y="62"/>
                  </a:cubicBezTo>
                  <a:cubicBezTo>
                    <a:pt x="136" y="61"/>
                    <a:pt x="99" y="59"/>
                    <a:pt x="65" y="56"/>
                  </a:cubicBezTo>
                  <a:cubicBezTo>
                    <a:pt x="48" y="55"/>
                    <a:pt x="32" y="53"/>
                    <a:pt x="21" y="51"/>
                  </a:cubicBezTo>
                  <a:cubicBezTo>
                    <a:pt x="15" y="50"/>
                    <a:pt x="10" y="49"/>
                    <a:pt x="7" y="48"/>
                  </a:cubicBezTo>
                  <a:cubicBezTo>
                    <a:pt x="5" y="47"/>
                    <a:pt x="4" y="47"/>
                    <a:pt x="3" y="46"/>
                  </a:cubicBezTo>
                  <a:cubicBezTo>
                    <a:pt x="3" y="46"/>
                    <a:pt x="3" y="46"/>
                    <a:pt x="3"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2" y="46"/>
                    <a:pt x="2" y="46"/>
                    <a:pt x="2" y="46"/>
                  </a:cubicBezTo>
                  <a:cubicBezTo>
                    <a:pt x="3" y="46"/>
                    <a:pt x="3" y="46"/>
                    <a:pt x="3" y="46"/>
                  </a:cubicBezTo>
                  <a:cubicBezTo>
                    <a:pt x="3" y="46"/>
                    <a:pt x="3" y="46"/>
                    <a:pt x="3" y="46"/>
                  </a:cubicBezTo>
                  <a:cubicBezTo>
                    <a:pt x="2" y="46"/>
                    <a:pt x="2" y="46"/>
                    <a:pt x="2" y="46"/>
                  </a:cubicBezTo>
                  <a:cubicBezTo>
                    <a:pt x="3" y="46"/>
                    <a:pt x="3" y="46"/>
                    <a:pt x="3" y="46"/>
                  </a:cubicBezTo>
                  <a:cubicBezTo>
                    <a:pt x="3" y="46"/>
                    <a:pt x="3" y="45"/>
                    <a:pt x="3" y="44"/>
                  </a:cubicBezTo>
                  <a:cubicBezTo>
                    <a:pt x="4" y="43"/>
                    <a:pt x="6" y="41"/>
                    <a:pt x="9" y="39"/>
                  </a:cubicBezTo>
                  <a:cubicBezTo>
                    <a:pt x="18" y="33"/>
                    <a:pt x="36" y="24"/>
                    <a:pt x="54" y="16"/>
                  </a:cubicBezTo>
                  <a:cubicBezTo>
                    <a:pt x="72" y="9"/>
                    <a:pt x="90" y="3"/>
                    <a:pt x="98" y="3"/>
                  </a:cubicBezTo>
                  <a:cubicBezTo>
                    <a:pt x="101" y="3"/>
                    <a:pt x="104" y="3"/>
                    <a:pt x="107" y="3"/>
                  </a:cubicBezTo>
                  <a:cubicBezTo>
                    <a:pt x="118" y="3"/>
                    <a:pt x="130" y="4"/>
                    <a:pt x="140" y="5"/>
                  </a:cubicBezTo>
                  <a:cubicBezTo>
                    <a:pt x="145" y="5"/>
                    <a:pt x="149" y="5"/>
                    <a:pt x="152" y="6"/>
                  </a:cubicBezTo>
                  <a:cubicBezTo>
                    <a:pt x="155" y="6"/>
                    <a:pt x="157" y="6"/>
                    <a:pt x="157" y="6"/>
                  </a:cubicBezTo>
                  <a:cubicBezTo>
                    <a:pt x="157" y="5"/>
                    <a:pt x="157" y="5"/>
                    <a:pt x="157" y="5"/>
                  </a:cubicBezTo>
                  <a:cubicBezTo>
                    <a:pt x="155" y="5"/>
                    <a:pt x="155" y="5"/>
                    <a:pt x="155" y="5"/>
                  </a:cubicBezTo>
                  <a:lnTo>
                    <a:pt x="157"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íśļïḑê"/>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 name="T8" fmla="*/ 2 w 129"/>
                <a:gd name="T9" fmla="*/ 52 h 52"/>
              </a:gdLst>
              <a:ahLst/>
              <a:cxnLst>
                <a:cxn ang="0">
                  <a:pos x="T0" y="T1"/>
                </a:cxn>
                <a:cxn ang="0">
                  <a:pos x="T2" y="T3"/>
                </a:cxn>
                <a:cxn ang="0">
                  <a:pos x="T4" y="T5"/>
                </a:cxn>
                <a:cxn ang="0">
                  <a:pos x="T6" y="T7"/>
                </a:cxn>
                <a:cxn ang="0">
                  <a:pos x="T8" y="T9"/>
                </a:cxn>
              </a:cxnLst>
              <a:rect l="0" t="0" r="r" b="b"/>
              <a:pathLst>
                <a:path w="129" h="52">
                  <a:moveTo>
                    <a:pt x="2" y="52"/>
                  </a:moveTo>
                  <a:lnTo>
                    <a:pt x="129" y="5"/>
                  </a:lnTo>
                  <a:lnTo>
                    <a:pt x="127" y="0"/>
                  </a:lnTo>
                  <a:lnTo>
                    <a:pt x="0" y="48"/>
                  </a:lnTo>
                  <a:lnTo>
                    <a:pt x="2" y="5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išḻîdè"/>
            <p:cNvSpPr/>
            <p:nvPr/>
          </p:nvSpPr>
          <p:spPr bwMode="auto">
            <a:xfrm>
              <a:off x="4211" y="8285"/>
              <a:ext cx="222" cy="90"/>
            </a:xfrm>
            <a:custGeom>
              <a:avLst/>
              <a:gdLst>
                <a:gd name="T0" fmla="*/ 2 w 129"/>
                <a:gd name="T1" fmla="*/ 52 h 52"/>
                <a:gd name="T2" fmla="*/ 129 w 129"/>
                <a:gd name="T3" fmla="*/ 5 h 52"/>
                <a:gd name="T4" fmla="*/ 127 w 129"/>
                <a:gd name="T5" fmla="*/ 0 h 52"/>
                <a:gd name="T6" fmla="*/ 0 w 129"/>
                <a:gd name="T7" fmla="*/ 48 h 52"/>
              </a:gdLst>
              <a:ahLst/>
              <a:cxnLst>
                <a:cxn ang="0">
                  <a:pos x="T0" y="T1"/>
                </a:cxn>
                <a:cxn ang="0">
                  <a:pos x="T2" y="T3"/>
                </a:cxn>
                <a:cxn ang="0">
                  <a:pos x="T4" y="T5"/>
                </a:cxn>
                <a:cxn ang="0">
                  <a:pos x="T6" y="T7"/>
                </a:cxn>
              </a:cxnLst>
              <a:rect l="0" t="0" r="r" b="b"/>
              <a:pathLst>
                <a:path w="129" h="52">
                  <a:moveTo>
                    <a:pt x="2" y="52"/>
                  </a:moveTo>
                  <a:lnTo>
                    <a:pt x="129" y="5"/>
                  </a:lnTo>
                  <a:lnTo>
                    <a:pt x="127" y="0"/>
                  </a:lnTo>
                  <a:lnTo>
                    <a:pt x="0" y="4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îšlïḋé"/>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îṣḷïďè"/>
            <p:cNvSpPr/>
            <p:nvPr/>
          </p:nvSpPr>
          <p:spPr bwMode="auto">
            <a:xfrm>
              <a:off x="4546" y="8153"/>
              <a:ext cx="167" cy="267"/>
            </a:xfrm>
            <a:custGeom>
              <a:avLst/>
              <a:gdLst>
                <a:gd name="T0" fmla="*/ 58 w 97"/>
                <a:gd name="T1" fmla="*/ 0 h 155"/>
                <a:gd name="T2" fmla="*/ 0 w 97"/>
                <a:gd name="T3" fmla="*/ 26 h 155"/>
                <a:gd name="T4" fmla="*/ 3 w 97"/>
                <a:gd name="T5" fmla="*/ 148 h 155"/>
                <a:gd name="T6" fmla="*/ 97 w 97"/>
                <a:gd name="T7" fmla="*/ 155 h 155"/>
                <a:gd name="T8" fmla="*/ 58 w 97"/>
                <a:gd name="T9" fmla="*/ 0 h 155"/>
              </a:gdLst>
              <a:ahLst/>
              <a:cxnLst>
                <a:cxn ang="0">
                  <a:pos x="T0" y="T1"/>
                </a:cxn>
                <a:cxn ang="0">
                  <a:pos x="T2" y="T3"/>
                </a:cxn>
                <a:cxn ang="0">
                  <a:pos x="T4" y="T5"/>
                </a:cxn>
                <a:cxn ang="0">
                  <a:pos x="T6" y="T7"/>
                </a:cxn>
                <a:cxn ang="0">
                  <a:pos x="T8" y="T9"/>
                </a:cxn>
              </a:cxnLst>
              <a:rect l="0" t="0" r="r" b="b"/>
              <a:pathLst>
                <a:path w="97" h="155">
                  <a:moveTo>
                    <a:pt x="58" y="0"/>
                  </a:moveTo>
                  <a:lnTo>
                    <a:pt x="0" y="26"/>
                  </a:lnTo>
                  <a:lnTo>
                    <a:pt x="3" y="148"/>
                  </a:lnTo>
                  <a:lnTo>
                    <a:pt x="97" y="155"/>
                  </a:lnTo>
                  <a:lnTo>
                    <a:pt x="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ïsḷïḑ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i$ḻïḓè"/>
            <p:cNvSpPr/>
            <p:nvPr/>
          </p:nvSpPr>
          <p:spPr bwMode="auto">
            <a:xfrm>
              <a:off x="4542" y="8147"/>
              <a:ext cx="176" cy="277"/>
            </a:xfrm>
            <a:custGeom>
              <a:avLst/>
              <a:gdLst>
                <a:gd name="T0" fmla="*/ 60 w 102"/>
                <a:gd name="T1" fmla="*/ 3 h 161"/>
                <a:gd name="T2" fmla="*/ 58 w 102"/>
                <a:gd name="T3" fmla="*/ 0 h 161"/>
                <a:gd name="T4" fmla="*/ 0 w 102"/>
                <a:gd name="T5" fmla="*/ 28 h 161"/>
                <a:gd name="T6" fmla="*/ 2 w 102"/>
                <a:gd name="T7" fmla="*/ 154 h 161"/>
                <a:gd name="T8" fmla="*/ 102 w 102"/>
                <a:gd name="T9" fmla="*/ 161 h 161"/>
                <a:gd name="T10" fmla="*/ 62 w 102"/>
                <a:gd name="T11" fmla="*/ 0 h 161"/>
                <a:gd name="T12" fmla="*/ 58 w 102"/>
                <a:gd name="T13" fmla="*/ 0 h 161"/>
                <a:gd name="T14" fmla="*/ 60 w 102"/>
                <a:gd name="T15" fmla="*/ 3 h 161"/>
                <a:gd name="T16" fmla="*/ 57 w 102"/>
                <a:gd name="T17" fmla="*/ 3 h 161"/>
                <a:gd name="T18" fmla="*/ 96 w 102"/>
                <a:gd name="T19" fmla="*/ 156 h 161"/>
                <a:gd name="T20" fmla="*/ 6 w 102"/>
                <a:gd name="T21" fmla="*/ 150 h 161"/>
                <a:gd name="T22" fmla="*/ 5 w 102"/>
                <a:gd name="T23" fmla="*/ 31 h 161"/>
                <a:gd name="T24" fmla="*/ 60 w 102"/>
                <a:gd name="T25" fmla="*/ 5 h 161"/>
                <a:gd name="T26" fmla="*/ 60 w 102"/>
                <a:gd name="T27" fmla="*/ 3 h 161"/>
                <a:gd name="T28" fmla="*/ 57 w 102"/>
                <a:gd name="T29" fmla="*/ 3 h 161"/>
                <a:gd name="T30" fmla="*/ 60 w 102"/>
                <a:gd name="T31"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 h="161">
                  <a:moveTo>
                    <a:pt x="60" y="3"/>
                  </a:moveTo>
                  <a:lnTo>
                    <a:pt x="58" y="0"/>
                  </a:lnTo>
                  <a:lnTo>
                    <a:pt x="0" y="28"/>
                  </a:lnTo>
                  <a:lnTo>
                    <a:pt x="2" y="154"/>
                  </a:lnTo>
                  <a:lnTo>
                    <a:pt x="102" y="161"/>
                  </a:lnTo>
                  <a:lnTo>
                    <a:pt x="62" y="0"/>
                  </a:lnTo>
                  <a:lnTo>
                    <a:pt x="58" y="0"/>
                  </a:lnTo>
                  <a:lnTo>
                    <a:pt x="60" y="3"/>
                  </a:lnTo>
                  <a:lnTo>
                    <a:pt x="57" y="3"/>
                  </a:lnTo>
                  <a:lnTo>
                    <a:pt x="96" y="156"/>
                  </a:lnTo>
                  <a:lnTo>
                    <a:pt x="6" y="150"/>
                  </a:lnTo>
                  <a:lnTo>
                    <a:pt x="5" y="31"/>
                  </a:lnTo>
                  <a:lnTo>
                    <a:pt x="60" y="5"/>
                  </a:lnTo>
                  <a:lnTo>
                    <a:pt x="60" y="3"/>
                  </a:lnTo>
                  <a:lnTo>
                    <a:pt x="57" y="3"/>
                  </a:lnTo>
                  <a:lnTo>
                    <a:pt x="6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îŝḷîḍê"/>
            <p:cNvSpPr/>
            <p:nvPr/>
          </p:nvSpPr>
          <p:spPr bwMode="auto">
            <a:xfrm>
              <a:off x="4620" y="7353"/>
              <a:ext cx="1019" cy="1075"/>
            </a:xfrm>
            <a:custGeom>
              <a:avLst/>
              <a:gdLst>
                <a:gd name="T0" fmla="*/ 364 w 364"/>
                <a:gd name="T1" fmla="*/ 19 h 384"/>
                <a:gd name="T2" fmla="*/ 232 w 364"/>
                <a:gd name="T3" fmla="*/ 125 h 384"/>
                <a:gd name="T4" fmla="*/ 164 w 364"/>
                <a:gd name="T5" fmla="*/ 236 h 384"/>
                <a:gd name="T6" fmla="*/ 6 w 364"/>
                <a:gd name="T7" fmla="*/ 290 h 384"/>
                <a:gd name="T8" fmla="*/ 12 w 364"/>
                <a:gd name="T9" fmla="*/ 384 h 384"/>
                <a:gd name="T10" fmla="*/ 256 w 364"/>
                <a:gd name="T11" fmla="*/ 371 h 384"/>
                <a:gd name="T12" fmla="*/ 364 w 364"/>
                <a:gd name="T13" fmla="*/ 19 h 384"/>
              </a:gdLst>
              <a:ahLst/>
              <a:cxnLst>
                <a:cxn ang="0">
                  <a:pos x="T0" y="T1"/>
                </a:cxn>
                <a:cxn ang="0">
                  <a:pos x="T2" y="T3"/>
                </a:cxn>
                <a:cxn ang="0">
                  <a:pos x="T4" y="T5"/>
                </a:cxn>
                <a:cxn ang="0">
                  <a:pos x="T6" y="T7"/>
                </a:cxn>
                <a:cxn ang="0">
                  <a:pos x="T8" y="T9"/>
                </a:cxn>
                <a:cxn ang="0">
                  <a:pos x="T10" y="T11"/>
                </a:cxn>
                <a:cxn ang="0">
                  <a:pos x="T12" y="T13"/>
                </a:cxn>
              </a:cxnLst>
              <a:rect l="0" t="0" r="r" b="b"/>
              <a:pathLst>
                <a:path w="364" h="384">
                  <a:moveTo>
                    <a:pt x="364" y="19"/>
                  </a:moveTo>
                  <a:cubicBezTo>
                    <a:pt x="364" y="19"/>
                    <a:pt x="307" y="0"/>
                    <a:pt x="232" y="125"/>
                  </a:cubicBezTo>
                  <a:cubicBezTo>
                    <a:pt x="165" y="236"/>
                    <a:pt x="164" y="236"/>
                    <a:pt x="164" y="236"/>
                  </a:cubicBezTo>
                  <a:cubicBezTo>
                    <a:pt x="164" y="236"/>
                    <a:pt x="13" y="264"/>
                    <a:pt x="6" y="290"/>
                  </a:cubicBezTo>
                  <a:cubicBezTo>
                    <a:pt x="0" y="316"/>
                    <a:pt x="12" y="384"/>
                    <a:pt x="12" y="384"/>
                  </a:cubicBezTo>
                  <a:cubicBezTo>
                    <a:pt x="256" y="371"/>
                    <a:pt x="256" y="371"/>
                    <a:pt x="256" y="371"/>
                  </a:cubicBezTo>
                  <a:cubicBezTo>
                    <a:pt x="364" y="19"/>
                    <a:pt x="364" y="19"/>
                    <a:pt x="364" y="19"/>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îṧļïďê"/>
            <p:cNvSpPr/>
            <p:nvPr/>
          </p:nvSpPr>
          <p:spPr bwMode="auto">
            <a:xfrm>
              <a:off x="4858" y="8106"/>
              <a:ext cx="121" cy="121"/>
            </a:xfrm>
            <a:custGeom>
              <a:avLst/>
              <a:gdLst>
                <a:gd name="T0" fmla="*/ 42 w 43"/>
                <a:gd name="T1" fmla="*/ 22 h 43"/>
                <a:gd name="T2" fmla="*/ 41 w 43"/>
                <a:gd name="T3" fmla="*/ 22 h 43"/>
                <a:gd name="T4" fmla="*/ 35 w 43"/>
                <a:gd name="T5" fmla="*/ 36 h 43"/>
                <a:gd name="T6" fmla="*/ 21 w 43"/>
                <a:gd name="T7" fmla="*/ 41 h 43"/>
                <a:gd name="T8" fmla="*/ 7 w 43"/>
                <a:gd name="T9" fmla="*/ 36 h 43"/>
                <a:gd name="T10" fmla="*/ 2 w 43"/>
                <a:gd name="T11" fmla="*/ 22 h 43"/>
                <a:gd name="T12" fmla="*/ 7 w 43"/>
                <a:gd name="T13" fmla="*/ 8 h 43"/>
                <a:gd name="T14" fmla="*/ 21 w 43"/>
                <a:gd name="T15" fmla="*/ 2 h 43"/>
                <a:gd name="T16" fmla="*/ 35 w 43"/>
                <a:gd name="T17" fmla="*/ 8 h 43"/>
                <a:gd name="T18" fmla="*/ 41 w 43"/>
                <a:gd name="T19" fmla="*/ 22 h 43"/>
                <a:gd name="T20" fmla="*/ 42 w 43"/>
                <a:gd name="T21" fmla="*/ 22 h 43"/>
                <a:gd name="T22" fmla="*/ 43 w 43"/>
                <a:gd name="T23" fmla="*/ 22 h 43"/>
                <a:gd name="T24" fmla="*/ 21 w 43"/>
                <a:gd name="T25" fmla="*/ 0 h 43"/>
                <a:gd name="T26" fmla="*/ 0 w 43"/>
                <a:gd name="T27" fmla="*/ 22 h 43"/>
                <a:gd name="T28" fmla="*/ 21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5" y="36"/>
                  </a:cubicBezTo>
                  <a:cubicBezTo>
                    <a:pt x="32" y="39"/>
                    <a:pt x="27" y="41"/>
                    <a:pt x="21" y="41"/>
                  </a:cubicBezTo>
                  <a:cubicBezTo>
                    <a:pt x="16" y="41"/>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9"/>
                    <a:pt x="33" y="0"/>
                    <a:pt x="21" y="0"/>
                  </a:cubicBezTo>
                  <a:cubicBezTo>
                    <a:pt x="9" y="0"/>
                    <a:pt x="0" y="9"/>
                    <a:pt x="0" y="22"/>
                  </a:cubicBezTo>
                  <a:cubicBezTo>
                    <a:pt x="0" y="34"/>
                    <a:pt x="9" y="43"/>
                    <a:pt x="21" y="43"/>
                  </a:cubicBezTo>
                  <a:cubicBezTo>
                    <a:pt x="33" y="43"/>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iṩľidè"/>
            <p:cNvSpPr/>
            <p:nvPr/>
          </p:nvSpPr>
          <p:spPr bwMode="auto">
            <a:xfrm>
              <a:off x="5028" y="8277"/>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7" y="41"/>
                    <a:pt x="12" y="39"/>
                    <a:pt x="8" y="36"/>
                  </a:cubicBezTo>
                  <a:cubicBezTo>
                    <a:pt x="4" y="32"/>
                    <a:pt x="2" y="27"/>
                    <a:pt x="2" y="22"/>
                  </a:cubicBezTo>
                  <a:cubicBezTo>
                    <a:pt x="2" y="16"/>
                    <a:pt x="4" y="11"/>
                    <a:pt x="8" y="8"/>
                  </a:cubicBezTo>
                  <a:cubicBezTo>
                    <a:pt x="12" y="4"/>
                    <a:pt x="17"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îṥlidé"/>
            <p:cNvSpPr/>
            <p:nvPr/>
          </p:nvSpPr>
          <p:spPr bwMode="auto">
            <a:xfrm>
              <a:off x="5161" y="8061"/>
              <a:ext cx="119"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40"/>
                    <a:pt x="27" y="42"/>
                    <a:pt x="22" y="42"/>
                  </a:cubicBezTo>
                  <a:cubicBezTo>
                    <a:pt x="16" y="42"/>
                    <a:pt x="11" y="40"/>
                    <a:pt x="8" y="36"/>
                  </a:cubicBezTo>
                  <a:cubicBezTo>
                    <a:pt x="4" y="32"/>
                    <a:pt x="2" y="27"/>
                    <a:pt x="2" y="22"/>
                  </a:cubicBezTo>
                  <a:cubicBezTo>
                    <a:pt x="2" y="16"/>
                    <a:pt x="4" y="12"/>
                    <a:pt x="8" y="8"/>
                  </a:cubicBezTo>
                  <a:cubicBezTo>
                    <a:pt x="11" y="4"/>
                    <a:pt x="16" y="2"/>
                    <a:pt x="22" y="2"/>
                  </a:cubicBezTo>
                  <a:cubicBezTo>
                    <a:pt x="27" y="2"/>
                    <a:pt x="32" y="4"/>
                    <a:pt x="36" y="8"/>
                  </a:cubicBezTo>
                  <a:cubicBezTo>
                    <a:pt x="39" y="12"/>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iśľîḍê"/>
            <p:cNvSpPr/>
            <p:nvPr/>
          </p:nvSpPr>
          <p:spPr bwMode="auto">
            <a:xfrm>
              <a:off x="4620" y="8242"/>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1" y="17"/>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íṥ1ïḋé"/>
            <p:cNvSpPr/>
            <p:nvPr/>
          </p:nvSpPr>
          <p:spPr bwMode="auto">
            <a:xfrm>
              <a:off x="5265" y="7711"/>
              <a:ext cx="119" cy="121"/>
            </a:xfrm>
            <a:custGeom>
              <a:avLst/>
              <a:gdLst>
                <a:gd name="T0" fmla="*/ 42 w 43"/>
                <a:gd name="T1" fmla="*/ 22 h 43"/>
                <a:gd name="T2" fmla="*/ 41 w 43"/>
                <a:gd name="T3" fmla="*/ 22 h 43"/>
                <a:gd name="T4" fmla="*/ 36 w 43"/>
                <a:gd name="T5" fmla="*/ 36 h 43"/>
                <a:gd name="T6" fmla="*/ 22 w 43"/>
                <a:gd name="T7" fmla="*/ 41 h 43"/>
                <a:gd name="T8" fmla="*/ 8 w 43"/>
                <a:gd name="T9" fmla="*/ 36 h 43"/>
                <a:gd name="T10" fmla="*/ 2 w 43"/>
                <a:gd name="T11" fmla="*/ 22 h 43"/>
                <a:gd name="T12" fmla="*/ 8 w 43"/>
                <a:gd name="T13" fmla="*/ 8 h 43"/>
                <a:gd name="T14" fmla="*/ 22 w 43"/>
                <a:gd name="T15" fmla="*/ 2 h 43"/>
                <a:gd name="T16" fmla="*/ 36 w 43"/>
                <a:gd name="T17" fmla="*/ 8 h 43"/>
                <a:gd name="T18" fmla="*/ 41 w 43"/>
                <a:gd name="T19" fmla="*/ 22 h 43"/>
                <a:gd name="T20" fmla="*/ 42 w 43"/>
                <a:gd name="T21" fmla="*/ 22 h 43"/>
                <a:gd name="T22" fmla="*/ 43 w 43"/>
                <a:gd name="T23" fmla="*/ 22 h 43"/>
                <a:gd name="T24" fmla="*/ 22 w 43"/>
                <a:gd name="T25" fmla="*/ 0 h 43"/>
                <a:gd name="T26" fmla="*/ 0 w 43"/>
                <a:gd name="T27" fmla="*/ 22 h 43"/>
                <a:gd name="T28" fmla="*/ 22 w 43"/>
                <a:gd name="T29" fmla="*/ 43 h 43"/>
                <a:gd name="T30" fmla="*/ 43 w 43"/>
                <a:gd name="T31" fmla="*/ 22 h 43"/>
                <a:gd name="T32" fmla="*/ 42 w 43"/>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2"/>
                  </a:moveTo>
                  <a:cubicBezTo>
                    <a:pt x="41" y="22"/>
                    <a:pt x="41" y="22"/>
                    <a:pt x="41" y="22"/>
                  </a:cubicBezTo>
                  <a:cubicBezTo>
                    <a:pt x="41" y="27"/>
                    <a:pt x="39" y="32"/>
                    <a:pt x="36" y="36"/>
                  </a:cubicBezTo>
                  <a:cubicBezTo>
                    <a:pt x="32" y="39"/>
                    <a:pt x="27" y="41"/>
                    <a:pt x="22" y="41"/>
                  </a:cubicBezTo>
                  <a:cubicBezTo>
                    <a:pt x="16" y="41"/>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3"/>
                    <a:pt x="22" y="43"/>
                  </a:cubicBezTo>
                  <a:cubicBezTo>
                    <a:pt x="34" y="43"/>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ïşlïḍe"/>
            <p:cNvSpPr/>
            <p:nvPr/>
          </p:nvSpPr>
          <p:spPr bwMode="auto">
            <a:xfrm>
              <a:off x="5103" y="7873"/>
              <a:ext cx="95" cy="115"/>
            </a:xfrm>
            <a:custGeom>
              <a:avLst/>
              <a:gdLst>
                <a:gd name="T0" fmla="*/ 32 w 34"/>
                <a:gd name="T1" fmla="*/ 19 h 41"/>
                <a:gd name="T2" fmla="*/ 12 w 34"/>
                <a:gd name="T3" fmla="*/ 39 h 41"/>
                <a:gd name="T4" fmla="*/ 1 w 34"/>
                <a:gd name="T5" fmla="*/ 35 h 41"/>
                <a:gd name="T6" fmla="*/ 0 w 34"/>
                <a:gd name="T7" fmla="*/ 37 h 41"/>
                <a:gd name="T8" fmla="*/ 12 w 34"/>
                <a:gd name="T9" fmla="*/ 41 h 41"/>
                <a:gd name="T10" fmla="*/ 34 w 34"/>
                <a:gd name="T11" fmla="*/ 19 h 41"/>
                <a:gd name="T12" fmla="*/ 23 w 34"/>
                <a:gd name="T13" fmla="*/ 0 h 41"/>
                <a:gd name="T14" fmla="*/ 22 w 34"/>
                <a:gd name="T15" fmla="*/ 2 h 41"/>
                <a:gd name="T16" fmla="*/ 32 w 34"/>
                <a:gd name="T17"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41">
                  <a:moveTo>
                    <a:pt x="32" y="19"/>
                  </a:moveTo>
                  <a:cubicBezTo>
                    <a:pt x="32" y="30"/>
                    <a:pt x="23" y="39"/>
                    <a:pt x="12" y="39"/>
                  </a:cubicBezTo>
                  <a:cubicBezTo>
                    <a:pt x="8" y="39"/>
                    <a:pt x="4" y="37"/>
                    <a:pt x="1" y="35"/>
                  </a:cubicBezTo>
                  <a:cubicBezTo>
                    <a:pt x="1" y="36"/>
                    <a:pt x="1" y="36"/>
                    <a:pt x="0" y="37"/>
                  </a:cubicBezTo>
                  <a:cubicBezTo>
                    <a:pt x="4" y="39"/>
                    <a:pt x="8" y="41"/>
                    <a:pt x="12" y="41"/>
                  </a:cubicBezTo>
                  <a:cubicBezTo>
                    <a:pt x="24" y="41"/>
                    <a:pt x="34" y="31"/>
                    <a:pt x="34" y="19"/>
                  </a:cubicBezTo>
                  <a:cubicBezTo>
                    <a:pt x="34" y="11"/>
                    <a:pt x="30" y="4"/>
                    <a:pt x="23" y="0"/>
                  </a:cubicBezTo>
                  <a:cubicBezTo>
                    <a:pt x="23" y="1"/>
                    <a:pt x="22" y="1"/>
                    <a:pt x="22" y="2"/>
                  </a:cubicBezTo>
                  <a:cubicBezTo>
                    <a:pt x="28" y="5"/>
                    <a:pt x="32" y="11"/>
                    <a:pt x="32" y="1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ïš1ïďe"/>
            <p:cNvSpPr/>
            <p:nvPr/>
          </p:nvSpPr>
          <p:spPr bwMode="auto">
            <a:xfrm>
              <a:off x="5337" y="7510"/>
              <a:ext cx="98" cy="103"/>
            </a:xfrm>
            <a:custGeom>
              <a:avLst/>
              <a:gdLst>
                <a:gd name="T0" fmla="*/ 35 w 35"/>
                <a:gd name="T1" fmla="*/ 15 h 37"/>
                <a:gd name="T2" fmla="*/ 28 w 35"/>
                <a:gd name="T3" fmla="*/ 0 h 37"/>
                <a:gd name="T4" fmla="*/ 27 w 35"/>
                <a:gd name="T5" fmla="*/ 1 h 37"/>
                <a:gd name="T6" fmla="*/ 33 w 35"/>
                <a:gd name="T7" fmla="*/ 15 h 37"/>
                <a:gd name="T8" fmla="*/ 13 w 35"/>
                <a:gd name="T9" fmla="*/ 35 h 37"/>
                <a:gd name="T10" fmla="*/ 1 w 35"/>
                <a:gd name="T11" fmla="*/ 31 h 37"/>
                <a:gd name="T12" fmla="*/ 0 w 35"/>
                <a:gd name="T13" fmla="*/ 33 h 37"/>
                <a:gd name="T14" fmla="*/ 13 w 35"/>
                <a:gd name="T15" fmla="*/ 37 h 37"/>
                <a:gd name="T16" fmla="*/ 35 w 35"/>
                <a:gd name="T17"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7">
                  <a:moveTo>
                    <a:pt x="35" y="15"/>
                  </a:moveTo>
                  <a:cubicBezTo>
                    <a:pt x="35" y="9"/>
                    <a:pt x="32" y="3"/>
                    <a:pt x="28" y="0"/>
                  </a:cubicBezTo>
                  <a:cubicBezTo>
                    <a:pt x="28" y="0"/>
                    <a:pt x="27" y="0"/>
                    <a:pt x="27" y="1"/>
                  </a:cubicBezTo>
                  <a:cubicBezTo>
                    <a:pt x="31" y="5"/>
                    <a:pt x="33" y="9"/>
                    <a:pt x="33" y="15"/>
                  </a:cubicBezTo>
                  <a:cubicBezTo>
                    <a:pt x="33" y="26"/>
                    <a:pt x="24" y="35"/>
                    <a:pt x="13" y="35"/>
                  </a:cubicBezTo>
                  <a:cubicBezTo>
                    <a:pt x="9" y="35"/>
                    <a:pt x="5" y="33"/>
                    <a:pt x="1" y="31"/>
                  </a:cubicBezTo>
                  <a:cubicBezTo>
                    <a:pt x="1" y="31"/>
                    <a:pt x="1" y="32"/>
                    <a:pt x="0" y="33"/>
                  </a:cubicBezTo>
                  <a:cubicBezTo>
                    <a:pt x="4" y="35"/>
                    <a:pt x="8" y="37"/>
                    <a:pt x="13" y="37"/>
                  </a:cubicBezTo>
                  <a:cubicBezTo>
                    <a:pt x="25" y="37"/>
                    <a:pt x="35" y="27"/>
                    <a:pt x="35" y="1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ïş1îḋe"/>
            <p:cNvSpPr/>
            <p:nvPr/>
          </p:nvSpPr>
          <p:spPr bwMode="auto">
            <a:xfrm>
              <a:off x="5221" y="7384"/>
              <a:ext cx="874" cy="1065"/>
            </a:xfrm>
            <a:custGeom>
              <a:avLst/>
              <a:gdLst>
                <a:gd name="T0" fmla="*/ 309 w 312"/>
                <a:gd name="T1" fmla="*/ 381 h 381"/>
                <a:gd name="T2" fmla="*/ 312 w 312"/>
                <a:gd name="T3" fmla="*/ 321 h 381"/>
                <a:gd name="T4" fmla="*/ 156 w 312"/>
                <a:gd name="T5" fmla="*/ 0 h 381"/>
                <a:gd name="T6" fmla="*/ 0 w 312"/>
                <a:gd name="T7" fmla="*/ 321 h 381"/>
                <a:gd name="T8" fmla="*/ 2 w 312"/>
                <a:gd name="T9" fmla="*/ 381 h 381"/>
                <a:gd name="T10" fmla="*/ 309 w 312"/>
                <a:gd name="T11" fmla="*/ 381 h 381"/>
              </a:gdLst>
              <a:ahLst/>
              <a:cxnLst>
                <a:cxn ang="0">
                  <a:pos x="T0" y="T1"/>
                </a:cxn>
                <a:cxn ang="0">
                  <a:pos x="T2" y="T3"/>
                </a:cxn>
                <a:cxn ang="0">
                  <a:pos x="T4" y="T5"/>
                </a:cxn>
                <a:cxn ang="0">
                  <a:pos x="T6" y="T7"/>
                </a:cxn>
                <a:cxn ang="0">
                  <a:pos x="T8" y="T9"/>
                </a:cxn>
                <a:cxn ang="0">
                  <a:pos x="T10" y="T11"/>
                </a:cxn>
              </a:cxnLst>
              <a:rect l="0" t="0" r="r" b="b"/>
              <a:pathLst>
                <a:path w="312" h="381">
                  <a:moveTo>
                    <a:pt x="309" y="381"/>
                  </a:moveTo>
                  <a:cubicBezTo>
                    <a:pt x="311" y="362"/>
                    <a:pt x="312" y="342"/>
                    <a:pt x="312" y="321"/>
                  </a:cubicBezTo>
                  <a:cubicBezTo>
                    <a:pt x="312" y="144"/>
                    <a:pt x="242" y="0"/>
                    <a:pt x="156" y="0"/>
                  </a:cubicBezTo>
                  <a:cubicBezTo>
                    <a:pt x="69" y="0"/>
                    <a:pt x="0" y="144"/>
                    <a:pt x="0" y="321"/>
                  </a:cubicBezTo>
                  <a:cubicBezTo>
                    <a:pt x="0" y="342"/>
                    <a:pt x="1" y="362"/>
                    <a:pt x="2" y="381"/>
                  </a:cubicBezTo>
                  <a:cubicBezTo>
                    <a:pt x="309" y="381"/>
                    <a:pt x="309" y="381"/>
                    <a:pt x="309" y="38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iṣļíḑe"/>
            <p:cNvSpPr/>
            <p:nvPr/>
          </p:nvSpPr>
          <p:spPr bwMode="auto">
            <a:xfrm>
              <a:off x="5225" y="7389"/>
              <a:ext cx="862" cy="1060"/>
            </a:xfrm>
            <a:custGeom>
              <a:avLst/>
              <a:gdLst>
                <a:gd name="T0" fmla="*/ 218 w 308"/>
                <a:gd name="T1" fmla="*/ 226 h 379"/>
                <a:gd name="T2" fmla="*/ 204 w 308"/>
                <a:gd name="T3" fmla="*/ 232 h 379"/>
                <a:gd name="T4" fmla="*/ 198 w 308"/>
                <a:gd name="T5" fmla="*/ 246 h 379"/>
                <a:gd name="T6" fmla="*/ 198 w 308"/>
                <a:gd name="T7" fmla="*/ 248 h 379"/>
                <a:gd name="T8" fmla="*/ 238 w 308"/>
                <a:gd name="T9" fmla="*/ 244 h 379"/>
                <a:gd name="T10" fmla="*/ 232 w 308"/>
                <a:gd name="T11" fmla="*/ 232 h 379"/>
                <a:gd name="T12" fmla="*/ 218 w 308"/>
                <a:gd name="T13" fmla="*/ 226 h 379"/>
                <a:gd name="T14" fmla="*/ 216 w 308"/>
                <a:gd name="T15" fmla="*/ 135 h 379"/>
                <a:gd name="T16" fmla="*/ 202 w 308"/>
                <a:gd name="T17" fmla="*/ 140 h 379"/>
                <a:gd name="T18" fmla="*/ 197 w 308"/>
                <a:gd name="T19" fmla="*/ 154 h 379"/>
                <a:gd name="T20" fmla="*/ 202 w 308"/>
                <a:gd name="T21" fmla="*/ 168 h 379"/>
                <a:gd name="T22" fmla="*/ 216 w 308"/>
                <a:gd name="T23" fmla="*/ 174 h 379"/>
                <a:gd name="T24" fmla="*/ 230 w 308"/>
                <a:gd name="T25" fmla="*/ 168 h 379"/>
                <a:gd name="T26" fmla="*/ 233 w 308"/>
                <a:gd name="T27" fmla="*/ 166 h 379"/>
                <a:gd name="T28" fmla="*/ 216 w 308"/>
                <a:gd name="T29" fmla="*/ 135 h 379"/>
                <a:gd name="T30" fmla="*/ 155 w 308"/>
                <a:gd name="T31" fmla="*/ 0 h 379"/>
                <a:gd name="T32" fmla="*/ 95 w 308"/>
                <a:gd name="T33" fmla="*/ 25 h 379"/>
                <a:gd name="T34" fmla="*/ 46 w 308"/>
                <a:gd name="T35" fmla="*/ 93 h 379"/>
                <a:gd name="T36" fmla="*/ 0 w 308"/>
                <a:gd name="T37" fmla="*/ 319 h 379"/>
                <a:gd name="T38" fmla="*/ 2 w 308"/>
                <a:gd name="T39" fmla="*/ 371 h 379"/>
                <a:gd name="T40" fmla="*/ 1 w 308"/>
                <a:gd name="T41" fmla="*/ 372 h 379"/>
                <a:gd name="T42" fmla="*/ 1 w 308"/>
                <a:gd name="T43" fmla="*/ 377 h 379"/>
                <a:gd name="T44" fmla="*/ 104 w 308"/>
                <a:gd name="T45" fmla="*/ 374 h 379"/>
                <a:gd name="T46" fmla="*/ 301 w 308"/>
                <a:gd name="T47" fmla="*/ 379 h 379"/>
                <a:gd name="T48" fmla="*/ 301 w 308"/>
                <a:gd name="T49" fmla="*/ 379 h 379"/>
                <a:gd name="T50" fmla="*/ 308 w 308"/>
                <a:gd name="T51" fmla="*/ 379 h 379"/>
                <a:gd name="T52" fmla="*/ 308 w 308"/>
                <a:gd name="T53" fmla="*/ 379 h 379"/>
                <a:gd name="T54" fmla="*/ 307 w 308"/>
                <a:gd name="T55" fmla="*/ 379 h 379"/>
                <a:gd name="T56" fmla="*/ 308 w 308"/>
                <a:gd name="T57" fmla="*/ 368 h 379"/>
                <a:gd name="T58" fmla="*/ 274 w 308"/>
                <a:gd name="T59" fmla="*/ 368 h 379"/>
                <a:gd name="T60" fmla="*/ 136 w 308"/>
                <a:gd name="T61" fmla="*/ 364 h 379"/>
                <a:gd name="T62" fmla="*/ 84 w 308"/>
                <a:gd name="T63" fmla="*/ 363 h 379"/>
                <a:gd name="T64" fmla="*/ 82 w 308"/>
                <a:gd name="T65" fmla="*/ 293 h 379"/>
                <a:gd name="T66" fmla="*/ 128 w 308"/>
                <a:gd name="T67" fmla="*/ 279 h 379"/>
                <a:gd name="T68" fmla="*/ 131 w 308"/>
                <a:gd name="T69" fmla="*/ 273 h 379"/>
                <a:gd name="T70" fmla="*/ 197 w 308"/>
                <a:gd name="T71" fmla="*/ 249 h 379"/>
                <a:gd name="T72" fmla="*/ 196 w 308"/>
                <a:gd name="T73" fmla="*/ 246 h 379"/>
                <a:gd name="T74" fmla="*/ 218 w 308"/>
                <a:gd name="T75" fmla="*/ 224 h 379"/>
                <a:gd name="T76" fmla="*/ 240 w 308"/>
                <a:gd name="T77" fmla="*/ 243 h 379"/>
                <a:gd name="T78" fmla="*/ 273 w 308"/>
                <a:gd name="T79" fmla="*/ 241 h 379"/>
                <a:gd name="T80" fmla="*/ 234 w 308"/>
                <a:gd name="T81" fmla="*/ 168 h 379"/>
                <a:gd name="T82" fmla="*/ 216 w 308"/>
                <a:gd name="T83" fmla="*/ 176 h 379"/>
                <a:gd name="T84" fmla="*/ 195 w 308"/>
                <a:gd name="T85" fmla="*/ 154 h 379"/>
                <a:gd name="T86" fmla="*/ 215 w 308"/>
                <a:gd name="T87" fmla="*/ 133 h 379"/>
                <a:gd name="T88" fmla="*/ 204 w 308"/>
                <a:gd name="T89" fmla="*/ 111 h 379"/>
                <a:gd name="T90" fmla="*/ 159 w 308"/>
                <a:gd name="T91" fmla="*/ 0 h 379"/>
                <a:gd name="T92" fmla="*/ 155 w 308"/>
                <a:gd name="T93"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8" h="379">
                  <a:moveTo>
                    <a:pt x="218" y="226"/>
                  </a:moveTo>
                  <a:cubicBezTo>
                    <a:pt x="213" y="226"/>
                    <a:pt x="208" y="229"/>
                    <a:pt x="204" y="232"/>
                  </a:cubicBezTo>
                  <a:cubicBezTo>
                    <a:pt x="201" y="236"/>
                    <a:pt x="198" y="241"/>
                    <a:pt x="198" y="246"/>
                  </a:cubicBezTo>
                  <a:cubicBezTo>
                    <a:pt x="198" y="247"/>
                    <a:pt x="198" y="248"/>
                    <a:pt x="198" y="248"/>
                  </a:cubicBezTo>
                  <a:cubicBezTo>
                    <a:pt x="212" y="246"/>
                    <a:pt x="226" y="245"/>
                    <a:pt x="238" y="244"/>
                  </a:cubicBezTo>
                  <a:cubicBezTo>
                    <a:pt x="237" y="239"/>
                    <a:pt x="235" y="235"/>
                    <a:pt x="232" y="232"/>
                  </a:cubicBezTo>
                  <a:cubicBezTo>
                    <a:pt x="229" y="229"/>
                    <a:pt x="224" y="226"/>
                    <a:pt x="218" y="226"/>
                  </a:cubicBezTo>
                  <a:moveTo>
                    <a:pt x="216" y="135"/>
                  </a:moveTo>
                  <a:cubicBezTo>
                    <a:pt x="211" y="135"/>
                    <a:pt x="206" y="137"/>
                    <a:pt x="202" y="140"/>
                  </a:cubicBezTo>
                  <a:cubicBezTo>
                    <a:pt x="199" y="144"/>
                    <a:pt x="197" y="149"/>
                    <a:pt x="197" y="154"/>
                  </a:cubicBezTo>
                  <a:cubicBezTo>
                    <a:pt x="197" y="160"/>
                    <a:pt x="199" y="165"/>
                    <a:pt x="202" y="168"/>
                  </a:cubicBezTo>
                  <a:cubicBezTo>
                    <a:pt x="206" y="172"/>
                    <a:pt x="211" y="174"/>
                    <a:pt x="216" y="174"/>
                  </a:cubicBezTo>
                  <a:cubicBezTo>
                    <a:pt x="222" y="174"/>
                    <a:pt x="227" y="172"/>
                    <a:pt x="230" y="168"/>
                  </a:cubicBezTo>
                  <a:cubicBezTo>
                    <a:pt x="231" y="168"/>
                    <a:pt x="232" y="167"/>
                    <a:pt x="233" y="166"/>
                  </a:cubicBezTo>
                  <a:cubicBezTo>
                    <a:pt x="216" y="135"/>
                    <a:pt x="216" y="135"/>
                    <a:pt x="216" y="135"/>
                  </a:cubicBezTo>
                  <a:moveTo>
                    <a:pt x="155" y="0"/>
                  </a:moveTo>
                  <a:cubicBezTo>
                    <a:pt x="134" y="0"/>
                    <a:pt x="113" y="9"/>
                    <a:pt x="95" y="25"/>
                  </a:cubicBezTo>
                  <a:cubicBezTo>
                    <a:pt x="76" y="41"/>
                    <a:pt x="60" y="64"/>
                    <a:pt x="46" y="93"/>
                  </a:cubicBezTo>
                  <a:cubicBezTo>
                    <a:pt x="17" y="151"/>
                    <a:pt x="0" y="231"/>
                    <a:pt x="0" y="319"/>
                  </a:cubicBezTo>
                  <a:cubicBezTo>
                    <a:pt x="0" y="337"/>
                    <a:pt x="1" y="354"/>
                    <a:pt x="2" y="371"/>
                  </a:cubicBezTo>
                  <a:cubicBezTo>
                    <a:pt x="1" y="372"/>
                    <a:pt x="1" y="372"/>
                    <a:pt x="1" y="372"/>
                  </a:cubicBezTo>
                  <a:cubicBezTo>
                    <a:pt x="1" y="373"/>
                    <a:pt x="1" y="375"/>
                    <a:pt x="1" y="377"/>
                  </a:cubicBezTo>
                  <a:cubicBezTo>
                    <a:pt x="30" y="375"/>
                    <a:pt x="66" y="374"/>
                    <a:pt x="104" y="374"/>
                  </a:cubicBezTo>
                  <a:cubicBezTo>
                    <a:pt x="199" y="374"/>
                    <a:pt x="301" y="379"/>
                    <a:pt x="301" y="379"/>
                  </a:cubicBezTo>
                  <a:cubicBezTo>
                    <a:pt x="301" y="379"/>
                    <a:pt x="301" y="379"/>
                    <a:pt x="301" y="379"/>
                  </a:cubicBezTo>
                  <a:cubicBezTo>
                    <a:pt x="308" y="379"/>
                    <a:pt x="308" y="379"/>
                    <a:pt x="308" y="379"/>
                  </a:cubicBezTo>
                  <a:cubicBezTo>
                    <a:pt x="308" y="379"/>
                    <a:pt x="308" y="379"/>
                    <a:pt x="308" y="379"/>
                  </a:cubicBezTo>
                  <a:cubicBezTo>
                    <a:pt x="307" y="379"/>
                    <a:pt x="307" y="379"/>
                    <a:pt x="307" y="379"/>
                  </a:cubicBezTo>
                  <a:cubicBezTo>
                    <a:pt x="307" y="375"/>
                    <a:pt x="307" y="372"/>
                    <a:pt x="308" y="368"/>
                  </a:cubicBezTo>
                  <a:cubicBezTo>
                    <a:pt x="296" y="368"/>
                    <a:pt x="285" y="368"/>
                    <a:pt x="274" y="368"/>
                  </a:cubicBezTo>
                  <a:cubicBezTo>
                    <a:pt x="219" y="368"/>
                    <a:pt x="164" y="366"/>
                    <a:pt x="136" y="364"/>
                  </a:cubicBezTo>
                  <a:cubicBezTo>
                    <a:pt x="84" y="363"/>
                    <a:pt x="84" y="363"/>
                    <a:pt x="84" y="363"/>
                  </a:cubicBezTo>
                  <a:cubicBezTo>
                    <a:pt x="82" y="293"/>
                    <a:pt x="82" y="293"/>
                    <a:pt x="82" y="293"/>
                  </a:cubicBezTo>
                  <a:cubicBezTo>
                    <a:pt x="128" y="279"/>
                    <a:pt x="128" y="279"/>
                    <a:pt x="128" y="279"/>
                  </a:cubicBezTo>
                  <a:cubicBezTo>
                    <a:pt x="129" y="276"/>
                    <a:pt x="130" y="274"/>
                    <a:pt x="131" y="273"/>
                  </a:cubicBezTo>
                  <a:cubicBezTo>
                    <a:pt x="138" y="261"/>
                    <a:pt x="167" y="253"/>
                    <a:pt x="197" y="249"/>
                  </a:cubicBezTo>
                  <a:cubicBezTo>
                    <a:pt x="196" y="248"/>
                    <a:pt x="196" y="247"/>
                    <a:pt x="196" y="246"/>
                  </a:cubicBezTo>
                  <a:cubicBezTo>
                    <a:pt x="196" y="234"/>
                    <a:pt x="206" y="224"/>
                    <a:pt x="218" y="224"/>
                  </a:cubicBezTo>
                  <a:cubicBezTo>
                    <a:pt x="229" y="224"/>
                    <a:pt x="238" y="233"/>
                    <a:pt x="240" y="243"/>
                  </a:cubicBezTo>
                  <a:cubicBezTo>
                    <a:pt x="259" y="242"/>
                    <a:pt x="273" y="241"/>
                    <a:pt x="273" y="241"/>
                  </a:cubicBezTo>
                  <a:cubicBezTo>
                    <a:pt x="234" y="168"/>
                    <a:pt x="234" y="168"/>
                    <a:pt x="234" y="168"/>
                  </a:cubicBezTo>
                  <a:cubicBezTo>
                    <a:pt x="230" y="173"/>
                    <a:pt x="224" y="176"/>
                    <a:pt x="216" y="176"/>
                  </a:cubicBezTo>
                  <a:cubicBezTo>
                    <a:pt x="204" y="176"/>
                    <a:pt x="195" y="167"/>
                    <a:pt x="195" y="154"/>
                  </a:cubicBezTo>
                  <a:cubicBezTo>
                    <a:pt x="195" y="143"/>
                    <a:pt x="204" y="133"/>
                    <a:pt x="215" y="133"/>
                  </a:cubicBezTo>
                  <a:cubicBezTo>
                    <a:pt x="204" y="111"/>
                    <a:pt x="204" y="111"/>
                    <a:pt x="204" y="111"/>
                  </a:cubicBezTo>
                  <a:cubicBezTo>
                    <a:pt x="159" y="0"/>
                    <a:pt x="159" y="0"/>
                    <a:pt x="159" y="0"/>
                  </a:cubicBezTo>
                  <a:cubicBezTo>
                    <a:pt x="158" y="0"/>
                    <a:pt x="156" y="0"/>
                    <a:pt x="155" y="0"/>
                  </a:cubicBezTo>
                </a:path>
              </a:pathLst>
            </a:custGeom>
            <a:solidFill>
              <a:srgbClr val="E4A6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ísľîḍè"/>
            <p:cNvSpPr/>
            <p:nvPr/>
          </p:nvSpPr>
          <p:spPr bwMode="auto">
            <a:xfrm>
              <a:off x="5432" y="8047"/>
              <a:ext cx="121" cy="122"/>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9" y="0"/>
                    <a:pt x="0" y="10"/>
                    <a:pt x="0" y="22"/>
                  </a:cubicBezTo>
                  <a:cubicBezTo>
                    <a:pt x="0" y="34"/>
                    <a:pt x="9"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ïslïḍe"/>
            <p:cNvSpPr/>
            <p:nvPr/>
          </p:nvSpPr>
          <p:spPr bwMode="auto">
            <a:xfrm>
              <a:off x="5235" y="8259"/>
              <a:ext cx="121"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iŝlide"/>
            <p:cNvSpPr/>
            <p:nvPr/>
          </p:nvSpPr>
          <p:spPr bwMode="auto">
            <a:xfrm>
              <a:off x="5490" y="8259"/>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íSľiḑè"/>
            <p:cNvSpPr/>
            <p:nvPr/>
          </p:nvSpPr>
          <p:spPr bwMode="auto">
            <a:xfrm>
              <a:off x="5599" y="7882"/>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2"/>
                    <a:pt x="36" y="36"/>
                  </a:cubicBezTo>
                  <a:cubicBezTo>
                    <a:pt x="32" y="40"/>
                    <a:pt x="27" y="42"/>
                    <a:pt x="22" y="42"/>
                  </a:cubicBezTo>
                  <a:cubicBezTo>
                    <a:pt x="16" y="42"/>
                    <a:pt x="12" y="40"/>
                    <a:pt x="8" y="36"/>
                  </a:cubicBezTo>
                  <a:cubicBezTo>
                    <a:pt x="4" y="32"/>
                    <a:pt x="2" y="28"/>
                    <a:pt x="2" y="22"/>
                  </a:cubicBezTo>
                  <a:cubicBezTo>
                    <a:pt x="2" y="17"/>
                    <a:pt x="4" y="12"/>
                    <a:pt x="8" y="8"/>
                  </a:cubicBezTo>
                  <a:cubicBezTo>
                    <a:pt x="12" y="4"/>
                    <a:pt x="16" y="2"/>
                    <a:pt x="22" y="2"/>
                  </a:cubicBezTo>
                  <a:cubicBezTo>
                    <a:pt x="27" y="2"/>
                    <a:pt x="32" y="4"/>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ïṧlïďé"/>
            <p:cNvSpPr/>
            <p:nvPr/>
          </p:nvSpPr>
          <p:spPr bwMode="auto">
            <a:xfrm>
              <a:off x="5333" y="7784"/>
              <a:ext cx="124"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7" y="41"/>
                    <a:pt x="22" y="41"/>
                  </a:cubicBezTo>
                  <a:cubicBezTo>
                    <a:pt x="16" y="41"/>
                    <a:pt x="12" y="39"/>
                    <a:pt x="8" y="36"/>
                  </a:cubicBezTo>
                  <a:cubicBezTo>
                    <a:pt x="4" y="32"/>
                    <a:pt x="2" y="27"/>
                    <a:pt x="2" y="22"/>
                  </a:cubicBezTo>
                  <a:cubicBezTo>
                    <a:pt x="2" y="16"/>
                    <a:pt x="4" y="11"/>
                    <a:pt x="8" y="8"/>
                  </a:cubicBezTo>
                  <a:cubicBezTo>
                    <a:pt x="12" y="4"/>
                    <a:pt x="16" y="2"/>
                    <a:pt x="22" y="2"/>
                  </a:cubicBezTo>
                  <a:cubicBezTo>
                    <a:pt x="27"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ïṥľiḑe"/>
            <p:cNvSpPr/>
            <p:nvPr/>
          </p:nvSpPr>
          <p:spPr bwMode="auto">
            <a:xfrm>
              <a:off x="5518" y="7653"/>
              <a:ext cx="124"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ï$ľîḋé"/>
            <p:cNvSpPr/>
            <p:nvPr/>
          </p:nvSpPr>
          <p:spPr bwMode="auto">
            <a:xfrm>
              <a:off x="5773" y="8016"/>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40" y="33"/>
                    <a:pt x="36" y="36"/>
                  </a:cubicBezTo>
                  <a:cubicBezTo>
                    <a:pt x="33" y="40"/>
                    <a:pt x="28" y="42"/>
                    <a:pt x="22" y="42"/>
                  </a:cubicBezTo>
                  <a:cubicBezTo>
                    <a:pt x="17" y="42"/>
                    <a:pt x="12" y="40"/>
                    <a:pt x="8" y="36"/>
                  </a:cubicBezTo>
                  <a:cubicBezTo>
                    <a:pt x="5" y="33"/>
                    <a:pt x="2" y="28"/>
                    <a:pt x="2" y="22"/>
                  </a:cubicBezTo>
                  <a:cubicBezTo>
                    <a:pt x="2" y="17"/>
                    <a:pt x="5" y="12"/>
                    <a:pt x="8" y="8"/>
                  </a:cubicBezTo>
                  <a:cubicBezTo>
                    <a:pt x="12" y="5"/>
                    <a:pt x="17" y="2"/>
                    <a:pt x="22" y="2"/>
                  </a:cubicBezTo>
                  <a:cubicBezTo>
                    <a:pt x="28" y="2"/>
                    <a:pt x="33" y="5"/>
                    <a:pt x="36" y="8"/>
                  </a:cubicBezTo>
                  <a:cubicBezTo>
                    <a:pt x="40"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cubicBezTo>
                    <a:pt x="43" y="22"/>
                    <a:pt x="43" y="22"/>
                    <a:pt x="43"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ïSļiḍé"/>
            <p:cNvSpPr/>
            <p:nvPr/>
          </p:nvSpPr>
          <p:spPr bwMode="auto">
            <a:xfrm>
              <a:off x="5911" y="8296"/>
              <a:ext cx="119" cy="124"/>
            </a:xfrm>
            <a:custGeom>
              <a:avLst/>
              <a:gdLst>
                <a:gd name="T0" fmla="*/ 42 w 43"/>
                <a:gd name="T1" fmla="*/ 22 h 44"/>
                <a:gd name="T2" fmla="*/ 41 w 43"/>
                <a:gd name="T3" fmla="*/ 22 h 44"/>
                <a:gd name="T4" fmla="*/ 36 w 43"/>
                <a:gd name="T5" fmla="*/ 36 h 44"/>
                <a:gd name="T6" fmla="*/ 22 w 43"/>
                <a:gd name="T7" fmla="*/ 42 h 44"/>
                <a:gd name="T8" fmla="*/ 8 w 43"/>
                <a:gd name="T9" fmla="*/ 36 h 44"/>
                <a:gd name="T10" fmla="*/ 2 w 43"/>
                <a:gd name="T11" fmla="*/ 22 h 44"/>
                <a:gd name="T12" fmla="*/ 8 w 43"/>
                <a:gd name="T13" fmla="*/ 8 h 44"/>
                <a:gd name="T14" fmla="*/ 22 w 43"/>
                <a:gd name="T15" fmla="*/ 2 h 44"/>
                <a:gd name="T16" fmla="*/ 36 w 43"/>
                <a:gd name="T17" fmla="*/ 8 h 44"/>
                <a:gd name="T18" fmla="*/ 41 w 43"/>
                <a:gd name="T19" fmla="*/ 22 h 44"/>
                <a:gd name="T20" fmla="*/ 42 w 43"/>
                <a:gd name="T21" fmla="*/ 22 h 44"/>
                <a:gd name="T22" fmla="*/ 43 w 43"/>
                <a:gd name="T23" fmla="*/ 22 h 44"/>
                <a:gd name="T24" fmla="*/ 22 w 43"/>
                <a:gd name="T25" fmla="*/ 0 h 44"/>
                <a:gd name="T26" fmla="*/ 0 w 43"/>
                <a:gd name="T27" fmla="*/ 22 h 44"/>
                <a:gd name="T28" fmla="*/ 22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6" y="36"/>
                  </a:cubicBezTo>
                  <a:cubicBezTo>
                    <a:pt x="32" y="39"/>
                    <a:pt x="27" y="42"/>
                    <a:pt x="22" y="42"/>
                  </a:cubicBezTo>
                  <a:cubicBezTo>
                    <a:pt x="16" y="42"/>
                    <a:pt x="11" y="39"/>
                    <a:pt x="8" y="36"/>
                  </a:cubicBezTo>
                  <a:cubicBezTo>
                    <a:pt x="4" y="32"/>
                    <a:pt x="2" y="27"/>
                    <a:pt x="2" y="22"/>
                  </a:cubicBezTo>
                  <a:cubicBezTo>
                    <a:pt x="2" y="16"/>
                    <a:pt x="4" y="11"/>
                    <a:pt x="8" y="8"/>
                  </a:cubicBezTo>
                  <a:cubicBezTo>
                    <a:pt x="11" y="4"/>
                    <a:pt x="16" y="2"/>
                    <a:pt x="22" y="2"/>
                  </a:cubicBezTo>
                  <a:cubicBezTo>
                    <a:pt x="27" y="2"/>
                    <a:pt x="32" y="4"/>
                    <a:pt x="36" y="8"/>
                  </a:cubicBezTo>
                  <a:cubicBezTo>
                    <a:pt x="39" y="11"/>
                    <a:pt x="41" y="16"/>
                    <a:pt x="41" y="22"/>
                  </a:cubicBezTo>
                  <a:cubicBezTo>
                    <a:pt x="42" y="22"/>
                    <a:pt x="42" y="22"/>
                    <a:pt x="42" y="22"/>
                  </a:cubicBezTo>
                  <a:cubicBezTo>
                    <a:pt x="43" y="22"/>
                    <a:pt x="43" y="22"/>
                    <a:pt x="43" y="22"/>
                  </a:cubicBezTo>
                  <a:cubicBezTo>
                    <a:pt x="43" y="10"/>
                    <a:pt x="34" y="0"/>
                    <a:pt x="22" y="0"/>
                  </a:cubicBezTo>
                  <a:cubicBezTo>
                    <a:pt x="10" y="0"/>
                    <a:pt x="0" y="10"/>
                    <a:pt x="0" y="22"/>
                  </a:cubicBezTo>
                  <a:cubicBezTo>
                    <a:pt x="0" y="34"/>
                    <a:pt x="10" y="44"/>
                    <a:pt x="22" y="44"/>
                  </a:cubicBezTo>
                  <a:cubicBezTo>
                    <a:pt x="34" y="44"/>
                    <a:pt x="43" y="34"/>
                    <a:pt x="43" y="22"/>
                  </a:cubicBezTo>
                  <a:cubicBezTo>
                    <a:pt x="42" y="22"/>
                    <a:pt x="42" y="22"/>
                    <a:pt x="42" y="2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išļîďé"/>
            <p:cNvSpPr/>
            <p:nvPr/>
          </p:nvSpPr>
          <p:spPr bwMode="auto">
            <a:xfrm>
              <a:off x="5770" y="7761"/>
              <a:ext cx="121" cy="121"/>
            </a:xfrm>
            <a:custGeom>
              <a:avLst/>
              <a:gdLst>
                <a:gd name="T0" fmla="*/ 42 w 43"/>
                <a:gd name="T1" fmla="*/ 21 h 43"/>
                <a:gd name="T2" fmla="*/ 41 w 43"/>
                <a:gd name="T3" fmla="*/ 21 h 43"/>
                <a:gd name="T4" fmla="*/ 35 w 43"/>
                <a:gd name="T5" fmla="*/ 35 h 43"/>
                <a:gd name="T6" fmla="*/ 21 w 43"/>
                <a:gd name="T7" fmla="*/ 41 h 43"/>
                <a:gd name="T8" fmla="*/ 7 w 43"/>
                <a:gd name="T9" fmla="*/ 35 h 43"/>
                <a:gd name="T10" fmla="*/ 2 w 43"/>
                <a:gd name="T11" fmla="*/ 21 h 43"/>
                <a:gd name="T12" fmla="*/ 7 w 43"/>
                <a:gd name="T13" fmla="*/ 7 h 43"/>
                <a:gd name="T14" fmla="*/ 21 w 43"/>
                <a:gd name="T15" fmla="*/ 2 h 43"/>
                <a:gd name="T16" fmla="*/ 35 w 43"/>
                <a:gd name="T17" fmla="*/ 7 h 43"/>
                <a:gd name="T18" fmla="*/ 41 w 43"/>
                <a:gd name="T19" fmla="*/ 21 h 43"/>
                <a:gd name="T20" fmla="*/ 42 w 43"/>
                <a:gd name="T21" fmla="*/ 21 h 43"/>
                <a:gd name="T22" fmla="*/ 43 w 43"/>
                <a:gd name="T23" fmla="*/ 21 h 43"/>
                <a:gd name="T24" fmla="*/ 21 w 43"/>
                <a:gd name="T25" fmla="*/ 0 h 43"/>
                <a:gd name="T26" fmla="*/ 0 w 43"/>
                <a:gd name="T27" fmla="*/ 21 h 43"/>
                <a:gd name="T28" fmla="*/ 21 w 43"/>
                <a:gd name="T29" fmla="*/ 43 h 43"/>
                <a:gd name="T30" fmla="*/ 43 w 43"/>
                <a:gd name="T31" fmla="*/ 21 h 43"/>
                <a:gd name="T32" fmla="*/ 42 w 43"/>
                <a:gd name="T33"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3">
                  <a:moveTo>
                    <a:pt x="42" y="21"/>
                  </a:moveTo>
                  <a:cubicBezTo>
                    <a:pt x="41" y="21"/>
                    <a:pt x="41" y="21"/>
                    <a:pt x="41" y="21"/>
                  </a:cubicBezTo>
                  <a:cubicBezTo>
                    <a:pt x="41" y="27"/>
                    <a:pt x="39" y="32"/>
                    <a:pt x="35" y="35"/>
                  </a:cubicBezTo>
                  <a:cubicBezTo>
                    <a:pt x="32" y="39"/>
                    <a:pt x="27" y="41"/>
                    <a:pt x="21" y="41"/>
                  </a:cubicBezTo>
                  <a:cubicBezTo>
                    <a:pt x="16" y="41"/>
                    <a:pt x="11" y="39"/>
                    <a:pt x="7" y="35"/>
                  </a:cubicBezTo>
                  <a:cubicBezTo>
                    <a:pt x="4" y="32"/>
                    <a:pt x="2" y="27"/>
                    <a:pt x="2" y="21"/>
                  </a:cubicBezTo>
                  <a:cubicBezTo>
                    <a:pt x="2" y="16"/>
                    <a:pt x="4" y="11"/>
                    <a:pt x="7" y="7"/>
                  </a:cubicBezTo>
                  <a:cubicBezTo>
                    <a:pt x="11" y="4"/>
                    <a:pt x="16" y="2"/>
                    <a:pt x="21" y="2"/>
                  </a:cubicBezTo>
                  <a:cubicBezTo>
                    <a:pt x="27" y="2"/>
                    <a:pt x="32" y="4"/>
                    <a:pt x="35" y="7"/>
                  </a:cubicBezTo>
                  <a:cubicBezTo>
                    <a:pt x="39" y="11"/>
                    <a:pt x="41" y="16"/>
                    <a:pt x="41" y="21"/>
                  </a:cubicBezTo>
                  <a:cubicBezTo>
                    <a:pt x="42" y="21"/>
                    <a:pt x="42" y="21"/>
                    <a:pt x="42" y="21"/>
                  </a:cubicBezTo>
                  <a:cubicBezTo>
                    <a:pt x="43" y="21"/>
                    <a:pt x="43" y="21"/>
                    <a:pt x="43" y="21"/>
                  </a:cubicBezTo>
                  <a:cubicBezTo>
                    <a:pt x="43" y="9"/>
                    <a:pt x="33" y="0"/>
                    <a:pt x="21" y="0"/>
                  </a:cubicBezTo>
                  <a:cubicBezTo>
                    <a:pt x="9" y="0"/>
                    <a:pt x="0" y="9"/>
                    <a:pt x="0" y="21"/>
                  </a:cubicBezTo>
                  <a:cubicBezTo>
                    <a:pt x="0" y="34"/>
                    <a:pt x="9" y="43"/>
                    <a:pt x="21" y="43"/>
                  </a:cubicBezTo>
                  <a:cubicBezTo>
                    <a:pt x="33" y="43"/>
                    <a:pt x="43" y="34"/>
                    <a:pt x="43" y="21"/>
                  </a:cubicBezTo>
                  <a:cubicBezTo>
                    <a:pt x="42" y="21"/>
                    <a:pt x="42" y="21"/>
                    <a:pt x="42" y="2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îśļïďé"/>
            <p:cNvSpPr/>
            <p:nvPr/>
          </p:nvSpPr>
          <p:spPr bwMode="auto">
            <a:xfrm>
              <a:off x="5418" y="7451"/>
              <a:ext cx="117" cy="117"/>
            </a:xfrm>
            <a:custGeom>
              <a:avLst/>
              <a:gdLst>
                <a:gd name="T0" fmla="*/ 20 w 42"/>
                <a:gd name="T1" fmla="*/ 42 h 42"/>
                <a:gd name="T2" fmla="*/ 42 w 42"/>
                <a:gd name="T3" fmla="*/ 21 h 42"/>
                <a:gd name="T4" fmla="*/ 27 w 42"/>
                <a:gd name="T5" fmla="*/ 0 h 42"/>
                <a:gd name="T6" fmla="*/ 25 w 42"/>
                <a:gd name="T7" fmla="*/ 1 h 42"/>
                <a:gd name="T8" fmla="*/ 40 w 42"/>
                <a:gd name="T9" fmla="*/ 21 h 42"/>
                <a:gd name="T10" fmla="*/ 20 w 42"/>
                <a:gd name="T11" fmla="*/ 40 h 42"/>
                <a:gd name="T12" fmla="*/ 2 w 42"/>
                <a:gd name="T13" fmla="*/ 27 h 42"/>
                <a:gd name="T14" fmla="*/ 0 w 42"/>
                <a:gd name="T15" fmla="*/ 29 h 42"/>
                <a:gd name="T16" fmla="*/ 20 w 42"/>
                <a:gd name="T17"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20" y="42"/>
                  </a:moveTo>
                  <a:cubicBezTo>
                    <a:pt x="32" y="42"/>
                    <a:pt x="42" y="33"/>
                    <a:pt x="42" y="21"/>
                  </a:cubicBezTo>
                  <a:cubicBezTo>
                    <a:pt x="42" y="11"/>
                    <a:pt x="36" y="3"/>
                    <a:pt x="27" y="0"/>
                  </a:cubicBezTo>
                  <a:cubicBezTo>
                    <a:pt x="26" y="0"/>
                    <a:pt x="26" y="1"/>
                    <a:pt x="25" y="1"/>
                  </a:cubicBezTo>
                  <a:cubicBezTo>
                    <a:pt x="34" y="3"/>
                    <a:pt x="40" y="11"/>
                    <a:pt x="40" y="21"/>
                  </a:cubicBezTo>
                  <a:cubicBezTo>
                    <a:pt x="40" y="31"/>
                    <a:pt x="31" y="40"/>
                    <a:pt x="20" y="40"/>
                  </a:cubicBezTo>
                  <a:cubicBezTo>
                    <a:pt x="12" y="40"/>
                    <a:pt x="4" y="35"/>
                    <a:pt x="2" y="27"/>
                  </a:cubicBezTo>
                  <a:cubicBezTo>
                    <a:pt x="1" y="27"/>
                    <a:pt x="1" y="28"/>
                    <a:pt x="0" y="29"/>
                  </a:cubicBezTo>
                  <a:cubicBezTo>
                    <a:pt x="3" y="37"/>
                    <a:pt x="11" y="42"/>
                    <a:pt x="20"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işlîďê"/>
            <p:cNvSpPr/>
            <p:nvPr/>
          </p:nvSpPr>
          <p:spPr bwMode="auto">
            <a:xfrm>
              <a:off x="5234" y="7968"/>
              <a:ext cx="95" cy="124"/>
            </a:xfrm>
            <a:custGeom>
              <a:avLst/>
              <a:gdLst>
                <a:gd name="T0" fmla="*/ 34 w 34"/>
                <a:gd name="T1" fmla="*/ 22 h 44"/>
                <a:gd name="T2" fmla="*/ 12 w 34"/>
                <a:gd name="T3" fmla="*/ 0 h 44"/>
                <a:gd name="T4" fmla="*/ 5 w 34"/>
                <a:gd name="T5" fmla="*/ 1 h 44"/>
                <a:gd name="T6" fmla="*/ 5 w 34"/>
                <a:gd name="T7" fmla="*/ 4 h 44"/>
                <a:gd name="T8" fmla="*/ 12 w 34"/>
                <a:gd name="T9" fmla="*/ 2 h 44"/>
                <a:gd name="T10" fmla="*/ 32 w 34"/>
                <a:gd name="T11" fmla="*/ 22 h 44"/>
                <a:gd name="T12" fmla="*/ 12 w 34"/>
                <a:gd name="T13" fmla="*/ 42 h 44"/>
                <a:gd name="T14" fmla="*/ 0 w 34"/>
                <a:gd name="T15" fmla="*/ 38 h 44"/>
                <a:gd name="T16" fmla="*/ 0 w 34"/>
                <a:gd name="T17" fmla="*/ 40 h 44"/>
                <a:gd name="T18" fmla="*/ 12 w 34"/>
                <a:gd name="T19" fmla="*/ 44 h 44"/>
                <a:gd name="T20" fmla="*/ 34 w 34"/>
                <a:gd name="T21"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44">
                  <a:moveTo>
                    <a:pt x="34" y="22"/>
                  </a:moveTo>
                  <a:cubicBezTo>
                    <a:pt x="34" y="10"/>
                    <a:pt x="24" y="0"/>
                    <a:pt x="12" y="0"/>
                  </a:cubicBezTo>
                  <a:cubicBezTo>
                    <a:pt x="9" y="0"/>
                    <a:pt x="7" y="1"/>
                    <a:pt x="5" y="1"/>
                  </a:cubicBezTo>
                  <a:cubicBezTo>
                    <a:pt x="5" y="2"/>
                    <a:pt x="5" y="3"/>
                    <a:pt x="5" y="4"/>
                  </a:cubicBezTo>
                  <a:cubicBezTo>
                    <a:pt x="7" y="3"/>
                    <a:pt x="9" y="2"/>
                    <a:pt x="12" y="2"/>
                  </a:cubicBezTo>
                  <a:cubicBezTo>
                    <a:pt x="23" y="2"/>
                    <a:pt x="32" y="11"/>
                    <a:pt x="32" y="22"/>
                  </a:cubicBezTo>
                  <a:cubicBezTo>
                    <a:pt x="32" y="33"/>
                    <a:pt x="23" y="42"/>
                    <a:pt x="12" y="42"/>
                  </a:cubicBezTo>
                  <a:cubicBezTo>
                    <a:pt x="7" y="42"/>
                    <a:pt x="3" y="40"/>
                    <a:pt x="0" y="38"/>
                  </a:cubicBezTo>
                  <a:cubicBezTo>
                    <a:pt x="0" y="38"/>
                    <a:pt x="0" y="39"/>
                    <a:pt x="0" y="40"/>
                  </a:cubicBezTo>
                  <a:cubicBezTo>
                    <a:pt x="3" y="42"/>
                    <a:pt x="7" y="44"/>
                    <a:pt x="12" y="44"/>
                  </a:cubicBezTo>
                  <a:cubicBezTo>
                    <a:pt x="24" y="44"/>
                    <a:pt x="34" y="34"/>
                    <a:pt x="34"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îs1ïḍê"/>
            <p:cNvSpPr/>
            <p:nvPr/>
          </p:nvSpPr>
          <p:spPr bwMode="auto">
            <a:xfrm>
              <a:off x="5216" y="7380"/>
              <a:ext cx="881" cy="1069"/>
            </a:xfrm>
            <a:custGeom>
              <a:avLst/>
              <a:gdLst>
                <a:gd name="T0" fmla="*/ 313 w 315"/>
                <a:gd name="T1" fmla="*/ 382 h 382"/>
                <a:gd name="T2" fmla="*/ 315 w 315"/>
                <a:gd name="T3" fmla="*/ 322 h 382"/>
                <a:gd name="T4" fmla="*/ 269 w 315"/>
                <a:gd name="T5" fmla="*/ 95 h 382"/>
                <a:gd name="T6" fmla="*/ 219 w 315"/>
                <a:gd name="T7" fmla="*/ 25 h 382"/>
                <a:gd name="T8" fmla="*/ 158 w 315"/>
                <a:gd name="T9" fmla="*/ 0 h 382"/>
                <a:gd name="T10" fmla="*/ 96 w 315"/>
                <a:gd name="T11" fmla="*/ 25 h 382"/>
                <a:gd name="T12" fmla="*/ 0 w 315"/>
                <a:gd name="T13" fmla="*/ 322 h 382"/>
                <a:gd name="T14" fmla="*/ 2 w 315"/>
                <a:gd name="T15" fmla="*/ 375 h 382"/>
                <a:gd name="T16" fmla="*/ 5 w 315"/>
                <a:gd name="T17" fmla="*/ 374 h 382"/>
                <a:gd name="T18" fmla="*/ 3 w 315"/>
                <a:gd name="T19" fmla="*/ 322 h 382"/>
                <a:gd name="T20" fmla="*/ 49 w 315"/>
                <a:gd name="T21" fmla="*/ 96 h 382"/>
                <a:gd name="T22" fmla="*/ 98 w 315"/>
                <a:gd name="T23" fmla="*/ 28 h 382"/>
                <a:gd name="T24" fmla="*/ 158 w 315"/>
                <a:gd name="T25" fmla="*/ 3 h 382"/>
                <a:gd name="T26" fmla="*/ 217 w 315"/>
                <a:gd name="T27" fmla="*/ 28 h 382"/>
                <a:gd name="T28" fmla="*/ 312 w 315"/>
                <a:gd name="T29" fmla="*/ 322 h 382"/>
                <a:gd name="T30" fmla="*/ 310 w 315"/>
                <a:gd name="T31" fmla="*/ 382 h 382"/>
                <a:gd name="T32" fmla="*/ 313 w 315"/>
                <a:gd name="T33"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 h="382">
                  <a:moveTo>
                    <a:pt x="313" y="382"/>
                  </a:moveTo>
                  <a:cubicBezTo>
                    <a:pt x="314" y="363"/>
                    <a:pt x="315" y="343"/>
                    <a:pt x="315" y="322"/>
                  </a:cubicBezTo>
                  <a:cubicBezTo>
                    <a:pt x="315" y="233"/>
                    <a:pt x="298" y="153"/>
                    <a:pt x="269" y="95"/>
                  </a:cubicBezTo>
                  <a:cubicBezTo>
                    <a:pt x="255" y="65"/>
                    <a:pt x="238" y="42"/>
                    <a:pt x="219" y="25"/>
                  </a:cubicBezTo>
                  <a:cubicBezTo>
                    <a:pt x="201" y="9"/>
                    <a:pt x="180" y="0"/>
                    <a:pt x="158" y="0"/>
                  </a:cubicBezTo>
                  <a:cubicBezTo>
                    <a:pt x="136" y="0"/>
                    <a:pt x="115" y="9"/>
                    <a:pt x="96" y="25"/>
                  </a:cubicBezTo>
                  <a:cubicBezTo>
                    <a:pt x="39" y="75"/>
                    <a:pt x="0" y="189"/>
                    <a:pt x="0" y="322"/>
                  </a:cubicBezTo>
                  <a:cubicBezTo>
                    <a:pt x="0" y="340"/>
                    <a:pt x="1" y="358"/>
                    <a:pt x="2" y="375"/>
                  </a:cubicBezTo>
                  <a:cubicBezTo>
                    <a:pt x="5" y="374"/>
                    <a:pt x="5" y="374"/>
                    <a:pt x="5" y="374"/>
                  </a:cubicBezTo>
                  <a:cubicBezTo>
                    <a:pt x="4" y="357"/>
                    <a:pt x="3" y="340"/>
                    <a:pt x="3" y="322"/>
                  </a:cubicBezTo>
                  <a:cubicBezTo>
                    <a:pt x="3" y="234"/>
                    <a:pt x="20" y="154"/>
                    <a:pt x="49" y="96"/>
                  </a:cubicBezTo>
                  <a:cubicBezTo>
                    <a:pt x="63" y="67"/>
                    <a:pt x="79" y="44"/>
                    <a:pt x="98" y="28"/>
                  </a:cubicBezTo>
                  <a:cubicBezTo>
                    <a:pt x="116" y="12"/>
                    <a:pt x="137" y="3"/>
                    <a:pt x="158" y="3"/>
                  </a:cubicBezTo>
                  <a:cubicBezTo>
                    <a:pt x="179" y="3"/>
                    <a:pt x="199" y="12"/>
                    <a:pt x="217" y="28"/>
                  </a:cubicBezTo>
                  <a:cubicBezTo>
                    <a:pt x="273" y="76"/>
                    <a:pt x="312" y="189"/>
                    <a:pt x="312" y="322"/>
                  </a:cubicBezTo>
                  <a:cubicBezTo>
                    <a:pt x="312" y="342"/>
                    <a:pt x="311" y="363"/>
                    <a:pt x="310" y="382"/>
                  </a:cubicBezTo>
                  <a:cubicBezTo>
                    <a:pt x="313" y="382"/>
                    <a:pt x="313" y="382"/>
                    <a:pt x="313" y="382"/>
                  </a:cubicBezTo>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îṣḷîḋé"/>
            <p:cNvSpPr/>
            <p:nvPr/>
          </p:nvSpPr>
          <p:spPr bwMode="auto">
            <a:xfrm>
              <a:off x="5054" y="8246"/>
              <a:ext cx="440" cy="171"/>
            </a:xfrm>
            <a:custGeom>
              <a:avLst/>
              <a:gdLst>
                <a:gd name="T0" fmla="*/ 157 w 157"/>
                <a:gd name="T1" fmla="*/ 5 h 61"/>
                <a:gd name="T2" fmla="*/ 99 w 157"/>
                <a:gd name="T3" fmla="*/ 1 h 61"/>
                <a:gd name="T4" fmla="*/ 1 w 157"/>
                <a:gd name="T5" fmla="*/ 43 h 61"/>
                <a:gd name="T6" fmla="*/ 107 w 157"/>
                <a:gd name="T7" fmla="*/ 61 h 61"/>
                <a:gd name="T8" fmla="*/ 157 w 157"/>
                <a:gd name="T9" fmla="*/ 53 h 61"/>
                <a:gd name="T10" fmla="*/ 157 w 157"/>
                <a:gd name="T11" fmla="*/ 5 h 61"/>
              </a:gdLst>
              <a:ahLst/>
              <a:cxnLst>
                <a:cxn ang="0">
                  <a:pos x="T0" y="T1"/>
                </a:cxn>
                <a:cxn ang="0">
                  <a:pos x="T2" y="T3"/>
                </a:cxn>
                <a:cxn ang="0">
                  <a:pos x="T4" y="T5"/>
                </a:cxn>
                <a:cxn ang="0">
                  <a:pos x="T6" y="T7"/>
                </a:cxn>
                <a:cxn ang="0">
                  <a:pos x="T8" y="T9"/>
                </a:cxn>
                <a:cxn ang="0">
                  <a:pos x="T10" y="T11"/>
                </a:cxn>
              </a:cxnLst>
              <a:rect l="0" t="0" r="r" b="b"/>
              <a:pathLst>
                <a:path w="157" h="61">
                  <a:moveTo>
                    <a:pt x="157" y="5"/>
                  </a:moveTo>
                  <a:cubicBezTo>
                    <a:pt x="157" y="5"/>
                    <a:pt x="122" y="0"/>
                    <a:pt x="99" y="1"/>
                  </a:cubicBezTo>
                  <a:cubicBezTo>
                    <a:pt x="76" y="1"/>
                    <a:pt x="2" y="32"/>
                    <a:pt x="1" y="43"/>
                  </a:cubicBezTo>
                  <a:cubicBezTo>
                    <a:pt x="0" y="54"/>
                    <a:pt x="107" y="61"/>
                    <a:pt x="107" y="61"/>
                  </a:cubicBezTo>
                  <a:cubicBezTo>
                    <a:pt x="157" y="53"/>
                    <a:pt x="157" y="53"/>
                    <a:pt x="157" y="53"/>
                  </a:cubicBezTo>
                  <a:lnTo>
                    <a:pt x="157"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ïŝľîḓe"/>
            <p:cNvSpPr/>
            <p:nvPr/>
          </p:nvSpPr>
          <p:spPr bwMode="auto">
            <a:xfrm>
              <a:off x="5051" y="8242"/>
              <a:ext cx="448" cy="179"/>
            </a:xfrm>
            <a:custGeom>
              <a:avLst/>
              <a:gdLst>
                <a:gd name="T0" fmla="*/ 158 w 160"/>
                <a:gd name="T1" fmla="*/ 6 h 64"/>
                <a:gd name="T2" fmla="*/ 159 w 160"/>
                <a:gd name="T3" fmla="*/ 5 h 64"/>
                <a:gd name="T4" fmla="*/ 105 w 160"/>
                <a:gd name="T5" fmla="*/ 0 h 64"/>
                <a:gd name="T6" fmla="*/ 100 w 160"/>
                <a:gd name="T7" fmla="*/ 0 h 64"/>
                <a:gd name="T8" fmla="*/ 75 w 160"/>
                <a:gd name="T9" fmla="*/ 6 h 64"/>
                <a:gd name="T10" fmla="*/ 27 w 160"/>
                <a:gd name="T11" fmla="*/ 25 h 64"/>
                <a:gd name="T12" fmla="*/ 8 w 160"/>
                <a:gd name="T13" fmla="*/ 35 h 64"/>
                <a:gd name="T14" fmla="*/ 3 w 160"/>
                <a:gd name="T15" fmla="*/ 39 h 64"/>
                <a:gd name="T16" fmla="*/ 0 w 160"/>
                <a:gd name="T17" fmla="*/ 44 h 64"/>
                <a:gd name="T18" fmla="*/ 0 w 160"/>
                <a:gd name="T19" fmla="*/ 44 h 64"/>
                <a:gd name="T20" fmla="*/ 2 w 160"/>
                <a:gd name="T21" fmla="*/ 47 h 64"/>
                <a:gd name="T22" fmla="*/ 10 w 160"/>
                <a:gd name="T23" fmla="*/ 51 h 64"/>
                <a:gd name="T24" fmla="*/ 69 w 160"/>
                <a:gd name="T25" fmla="*/ 60 h 64"/>
                <a:gd name="T26" fmla="*/ 108 w 160"/>
                <a:gd name="T27" fmla="*/ 64 h 64"/>
                <a:gd name="T28" fmla="*/ 108 w 160"/>
                <a:gd name="T29" fmla="*/ 64 h 64"/>
                <a:gd name="T30" fmla="*/ 160 w 160"/>
                <a:gd name="T31" fmla="*/ 56 h 64"/>
                <a:gd name="T32" fmla="*/ 160 w 160"/>
                <a:gd name="T33" fmla="*/ 5 h 64"/>
                <a:gd name="T34" fmla="*/ 159 w 160"/>
                <a:gd name="T35" fmla="*/ 5 h 64"/>
                <a:gd name="T36" fmla="*/ 158 w 160"/>
                <a:gd name="T37" fmla="*/ 6 h 64"/>
                <a:gd name="T38" fmla="*/ 157 w 160"/>
                <a:gd name="T39" fmla="*/ 6 h 64"/>
                <a:gd name="T40" fmla="*/ 157 w 160"/>
                <a:gd name="T41" fmla="*/ 53 h 64"/>
                <a:gd name="T42" fmla="*/ 108 w 160"/>
                <a:gd name="T43" fmla="*/ 61 h 64"/>
                <a:gd name="T44" fmla="*/ 108 w 160"/>
                <a:gd name="T45" fmla="*/ 62 h 64"/>
                <a:gd name="T46" fmla="*/ 108 w 160"/>
                <a:gd name="T47" fmla="*/ 61 h 64"/>
                <a:gd name="T48" fmla="*/ 91 w 160"/>
                <a:gd name="T49" fmla="*/ 59 h 64"/>
                <a:gd name="T50" fmla="*/ 36 w 160"/>
                <a:gd name="T51" fmla="*/ 53 h 64"/>
                <a:gd name="T52" fmla="*/ 12 w 160"/>
                <a:gd name="T53" fmla="*/ 48 h 64"/>
                <a:gd name="T54" fmla="*/ 5 w 160"/>
                <a:gd name="T55" fmla="*/ 46 h 64"/>
                <a:gd name="T56" fmla="*/ 4 w 160"/>
                <a:gd name="T57" fmla="*/ 45 h 64"/>
                <a:gd name="T58" fmla="*/ 3 w 160"/>
                <a:gd name="T59" fmla="*/ 44 h 64"/>
                <a:gd name="T60" fmla="*/ 3 w 160"/>
                <a:gd name="T61" fmla="*/ 44 h 64"/>
                <a:gd name="T62" fmla="*/ 4 w 160"/>
                <a:gd name="T63" fmla="*/ 43 h 64"/>
                <a:gd name="T64" fmla="*/ 10 w 160"/>
                <a:gd name="T65" fmla="*/ 38 h 64"/>
                <a:gd name="T66" fmla="*/ 55 w 160"/>
                <a:gd name="T67" fmla="*/ 16 h 64"/>
                <a:gd name="T68" fmla="*/ 100 w 160"/>
                <a:gd name="T69" fmla="*/ 3 h 64"/>
                <a:gd name="T70" fmla="*/ 105 w 160"/>
                <a:gd name="T71" fmla="*/ 3 h 64"/>
                <a:gd name="T72" fmla="*/ 140 w 160"/>
                <a:gd name="T73" fmla="*/ 5 h 64"/>
                <a:gd name="T74" fmla="*/ 153 w 160"/>
                <a:gd name="T75" fmla="*/ 7 h 64"/>
                <a:gd name="T76" fmla="*/ 158 w 160"/>
                <a:gd name="T77" fmla="*/ 8 h 64"/>
                <a:gd name="T78" fmla="*/ 158 w 160"/>
                <a:gd name="T79" fmla="*/ 6 h 64"/>
                <a:gd name="T80" fmla="*/ 157 w 160"/>
                <a:gd name="T81" fmla="*/ 6 h 64"/>
                <a:gd name="T82" fmla="*/ 158 w 160"/>
                <a:gd name="T83" fmla="*/ 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64">
                  <a:moveTo>
                    <a:pt x="158" y="6"/>
                  </a:moveTo>
                  <a:cubicBezTo>
                    <a:pt x="159" y="5"/>
                    <a:pt x="159" y="5"/>
                    <a:pt x="159" y="5"/>
                  </a:cubicBezTo>
                  <a:cubicBezTo>
                    <a:pt x="159" y="5"/>
                    <a:pt x="128" y="0"/>
                    <a:pt x="105" y="0"/>
                  </a:cubicBezTo>
                  <a:cubicBezTo>
                    <a:pt x="103" y="0"/>
                    <a:pt x="101" y="0"/>
                    <a:pt x="100" y="0"/>
                  </a:cubicBezTo>
                  <a:cubicBezTo>
                    <a:pt x="94" y="0"/>
                    <a:pt x="85" y="2"/>
                    <a:pt x="75" y="6"/>
                  </a:cubicBezTo>
                  <a:cubicBezTo>
                    <a:pt x="59" y="10"/>
                    <a:pt x="41" y="18"/>
                    <a:pt x="27" y="25"/>
                  </a:cubicBezTo>
                  <a:cubicBezTo>
                    <a:pt x="19" y="28"/>
                    <a:pt x="13" y="32"/>
                    <a:pt x="8" y="35"/>
                  </a:cubicBezTo>
                  <a:cubicBezTo>
                    <a:pt x="6" y="36"/>
                    <a:pt x="4" y="38"/>
                    <a:pt x="3" y="39"/>
                  </a:cubicBezTo>
                  <a:cubicBezTo>
                    <a:pt x="1" y="41"/>
                    <a:pt x="0" y="42"/>
                    <a:pt x="0" y="44"/>
                  </a:cubicBezTo>
                  <a:cubicBezTo>
                    <a:pt x="0" y="44"/>
                    <a:pt x="0" y="44"/>
                    <a:pt x="0" y="44"/>
                  </a:cubicBezTo>
                  <a:cubicBezTo>
                    <a:pt x="0" y="45"/>
                    <a:pt x="1" y="46"/>
                    <a:pt x="2" y="47"/>
                  </a:cubicBezTo>
                  <a:cubicBezTo>
                    <a:pt x="4" y="49"/>
                    <a:pt x="7" y="50"/>
                    <a:pt x="10" y="51"/>
                  </a:cubicBezTo>
                  <a:cubicBezTo>
                    <a:pt x="24" y="55"/>
                    <a:pt x="48" y="58"/>
                    <a:pt x="69" y="60"/>
                  </a:cubicBezTo>
                  <a:cubicBezTo>
                    <a:pt x="90" y="62"/>
                    <a:pt x="108" y="64"/>
                    <a:pt x="108" y="64"/>
                  </a:cubicBezTo>
                  <a:cubicBezTo>
                    <a:pt x="108" y="64"/>
                    <a:pt x="108" y="64"/>
                    <a:pt x="108" y="64"/>
                  </a:cubicBezTo>
                  <a:cubicBezTo>
                    <a:pt x="160" y="56"/>
                    <a:pt x="160" y="56"/>
                    <a:pt x="160" y="56"/>
                  </a:cubicBezTo>
                  <a:cubicBezTo>
                    <a:pt x="160" y="5"/>
                    <a:pt x="160" y="5"/>
                    <a:pt x="160" y="5"/>
                  </a:cubicBezTo>
                  <a:cubicBezTo>
                    <a:pt x="159" y="5"/>
                    <a:pt x="159" y="5"/>
                    <a:pt x="159" y="5"/>
                  </a:cubicBezTo>
                  <a:cubicBezTo>
                    <a:pt x="158" y="6"/>
                    <a:pt x="158" y="6"/>
                    <a:pt x="158" y="6"/>
                  </a:cubicBezTo>
                  <a:cubicBezTo>
                    <a:pt x="157" y="6"/>
                    <a:pt x="157" y="6"/>
                    <a:pt x="157" y="6"/>
                  </a:cubicBezTo>
                  <a:cubicBezTo>
                    <a:pt x="157" y="53"/>
                    <a:pt x="157" y="53"/>
                    <a:pt x="157" y="53"/>
                  </a:cubicBezTo>
                  <a:cubicBezTo>
                    <a:pt x="108" y="61"/>
                    <a:pt x="108" y="61"/>
                    <a:pt x="108" y="61"/>
                  </a:cubicBezTo>
                  <a:cubicBezTo>
                    <a:pt x="108" y="62"/>
                    <a:pt x="108" y="62"/>
                    <a:pt x="108" y="62"/>
                  </a:cubicBezTo>
                  <a:cubicBezTo>
                    <a:pt x="108" y="61"/>
                    <a:pt x="108" y="61"/>
                    <a:pt x="108" y="61"/>
                  </a:cubicBezTo>
                  <a:cubicBezTo>
                    <a:pt x="108" y="61"/>
                    <a:pt x="101" y="60"/>
                    <a:pt x="91" y="59"/>
                  </a:cubicBezTo>
                  <a:cubicBezTo>
                    <a:pt x="77" y="58"/>
                    <a:pt x="54" y="56"/>
                    <a:pt x="36" y="53"/>
                  </a:cubicBezTo>
                  <a:cubicBezTo>
                    <a:pt x="26" y="52"/>
                    <a:pt x="18" y="50"/>
                    <a:pt x="12" y="48"/>
                  </a:cubicBezTo>
                  <a:cubicBezTo>
                    <a:pt x="9" y="47"/>
                    <a:pt x="7" y="47"/>
                    <a:pt x="5" y="46"/>
                  </a:cubicBezTo>
                  <a:cubicBezTo>
                    <a:pt x="4" y="45"/>
                    <a:pt x="4" y="45"/>
                    <a:pt x="4" y="45"/>
                  </a:cubicBezTo>
                  <a:cubicBezTo>
                    <a:pt x="3" y="44"/>
                    <a:pt x="3" y="44"/>
                    <a:pt x="3" y="44"/>
                  </a:cubicBezTo>
                  <a:cubicBezTo>
                    <a:pt x="3" y="44"/>
                    <a:pt x="3" y="44"/>
                    <a:pt x="3" y="44"/>
                  </a:cubicBezTo>
                  <a:cubicBezTo>
                    <a:pt x="3" y="44"/>
                    <a:pt x="4" y="43"/>
                    <a:pt x="4" y="43"/>
                  </a:cubicBezTo>
                  <a:cubicBezTo>
                    <a:pt x="5" y="41"/>
                    <a:pt x="7" y="40"/>
                    <a:pt x="10" y="38"/>
                  </a:cubicBezTo>
                  <a:cubicBezTo>
                    <a:pt x="19" y="31"/>
                    <a:pt x="37" y="22"/>
                    <a:pt x="55" y="16"/>
                  </a:cubicBezTo>
                  <a:cubicBezTo>
                    <a:pt x="73" y="9"/>
                    <a:pt x="91" y="3"/>
                    <a:pt x="100" y="3"/>
                  </a:cubicBezTo>
                  <a:cubicBezTo>
                    <a:pt x="102" y="3"/>
                    <a:pt x="103" y="3"/>
                    <a:pt x="105" y="3"/>
                  </a:cubicBezTo>
                  <a:cubicBezTo>
                    <a:pt x="116" y="3"/>
                    <a:pt x="129" y="4"/>
                    <a:pt x="140" y="5"/>
                  </a:cubicBezTo>
                  <a:cubicBezTo>
                    <a:pt x="145" y="6"/>
                    <a:pt x="150" y="7"/>
                    <a:pt x="153" y="7"/>
                  </a:cubicBezTo>
                  <a:cubicBezTo>
                    <a:pt x="156" y="8"/>
                    <a:pt x="158" y="8"/>
                    <a:pt x="158" y="8"/>
                  </a:cubicBezTo>
                  <a:cubicBezTo>
                    <a:pt x="158" y="6"/>
                    <a:pt x="158" y="6"/>
                    <a:pt x="158" y="6"/>
                  </a:cubicBezTo>
                  <a:cubicBezTo>
                    <a:pt x="157" y="6"/>
                    <a:pt x="157" y="6"/>
                    <a:pt x="157" y="6"/>
                  </a:cubicBezTo>
                  <a:lnTo>
                    <a:pt x="158"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iṩḷîḍ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 name="T8" fmla="*/ 2 w 116"/>
                <a:gd name="T9" fmla="*/ 39 h 39"/>
              </a:gdLst>
              <a:ahLst/>
              <a:cxnLst>
                <a:cxn ang="0">
                  <a:pos x="T0" y="T1"/>
                </a:cxn>
                <a:cxn ang="0">
                  <a:pos x="T2" y="T3"/>
                </a:cxn>
                <a:cxn ang="0">
                  <a:pos x="T4" y="T5"/>
                </a:cxn>
                <a:cxn ang="0">
                  <a:pos x="T6" y="T7"/>
                </a:cxn>
                <a:cxn ang="0">
                  <a:pos x="T8" y="T9"/>
                </a:cxn>
              </a:cxnLst>
              <a:rect l="0" t="0" r="r" b="b"/>
              <a:pathLst>
                <a:path w="116" h="39">
                  <a:moveTo>
                    <a:pt x="2" y="39"/>
                  </a:moveTo>
                  <a:lnTo>
                    <a:pt x="116" y="4"/>
                  </a:lnTo>
                  <a:lnTo>
                    <a:pt x="114" y="0"/>
                  </a:lnTo>
                  <a:lnTo>
                    <a:pt x="0" y="34"/>
                  </a:lnTo>
                  <a:lnTo>
                    <a:pt x="2" y="3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îšľïḑè"/>
            <p:cNvSpPr/>
            <p:nvPr/>
          </p:nvSpPr>
          <p:spPr bwMode="auto">
            <a:xfrm>
              <a:off x="5154" y="8339"/>
              <a:ext cx="200" cy="67"/>
            </a:xfrm>
            <a:custGeom>
              <a:avLst/>
              <a:gdLst>
                <a:gd name="T0" fmla="*/ 2 w 116"/>
                <a:gd name="T1" fmla="*/ 39 h 39"/>
                <a:gd name="T2" fmla="*/ 116 w 116"/>
                <a:gd name="T3" fmla="*/ 4 h 39"/>
                <a:gd name="T4" fmla="*/ 114 w 116"/>
                <a:gd name="T5" fmla="*/ 0 h 39"/>
                <a:gd name="T6" fmla="*/ 0 w 116"/>
                <a:gd name="T7" fmla="*/ 34 h 39"/>
              </a:gdLst>
              <a:ahLst/>
              <a:cxnLst>
                <a:cxn ang="0">
                  <a:pos x="T0" y="T1"/>
                </a:cxn>
                <a:cxn ang="0">
                  <a:pos x="T2" y="T3"/>
                </a:cxn>
                <a:cxn ang="0">
                  <a:pos x="T4" y="T5"/>
                </a:cxn>
                <a:cxn ang="0">
                  <a:pos x="T6" y="T7"/>
                </a:cxn>
              </a:cxnLst>
              <a:rect l="0" t="0" r="r" b="b"/>
              <a:pathLst>
                <a:path w="116" h="39">
                  <a:moveTo>
                    <a:pt x="2" y="39"/>
                  </a:moveTo>
                  <a:lnTo>
                    <a:pt x="116" y="4"/>
                  </a:lnTo>
                  <a:lnTo>
                    <a:pt x="114" y="0"/>
                  </a:lnTo>
                  <a:lnTo>
                    <a:pt x="0" y="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í$1ïḍe"/>
            <p:cNvSpPr/>
            <p:nvPr/>
          </p:nvSpPr>
          <p:spPr bwMode="auto">
            <a:xfrm>
              <a:off x="5071" y="8285"/>
              <a:ext cx="257" cy="98"/>
            </a:xfrm>
            <a:custGeom>
              <a:avLst/>
              <a:gdLst>
                <a:gd name="T0" fmla="*/ 147 w 149"/>
                <a:gd name="T1" fmla="*/ 0 h 57"/>
                <a:gd name="T2" fmla="*/ 84 w 149"/>
                <a:gd name="T3" fmla="*/ 22 h 57"/>
                <a:gd name="T4" fmla="*/ 84 w 149"/>
                <a:gd name="T5" fmla="*/ 22 h 57"/>
                <a:gd name="T6" fmla="*/ 0 w 149"/>
                <a:gd name="T7" fmla="*/ 52 h 57"/>
                <a:gd name="T8" fmla="*/ 1 w 149"/>
                <a:gd name="T9" fmla="*/ 57 h 57"/>
                <a:gd name="T10" fmla="*/ 86 w 149"/>
                <a:gd name="T11" fmla="*/ 27 h 57"/>
                <a:gd name="T12" fmla="*/ 149 w 149"/>
                <a:gd name="T13" fmla="*/ 5 h 57"/>
                <a:gd name="T14" fmla="*/ 147 w 149"/>
                <a:gd name="T15" fmla="*/ 0 h 57"/>
                <a:gd name="T16" fmla="*/ 147 w 149"/>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57">
                  <a:moveTo>
                    <a:pt x="147" y="0"/>
                  </a:moveTo>
                  <a:lnTo>
                    <a:pt x="84" y="22"/>
                  </a:lnTo>
                  <a:lnTo>
                    <a:pt x="84" y="22"/>
                  </a:lnTo>
                  <a:lnTo>
                    <a:pt x="0" y="52"/>
                  </a:lnTo>
                  <a:lnTo>
                    <a:pt x="1" y="57"/>
                  </a:lnTo>
                  <a:lnTo>
                    <a:pt x="86" y="27"/>
                  </a:lnTo>
                  <a:lnTo>
                    <a:pt x="149" y="5"/>
                  </a:lnTo>
                  <a:lnTo>
                    <a:pt x="147" y="0"/>
                  </a:lnTo>
                  <a:lnTo>
                    <a:pt x="147"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ísľîď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ïşḻide"/>
            <p:cNvSpPr/>
            <p:nvPr/>
          </p:nvSpPr>
          <p:spPr bwMode="auto">
            <a:xfrm>
              <a:off x="5458" y="8173"/>
              <a:ext cx="181" cy="233"/>
            </a:xfrm>
            <a:custGeom>
              <a:avLst/>
              <a:gdLst>
                <a:gd name="T0" fmla="*/ 79 w 105"/>
                <a:gd name="T1" fmla="*/ 0 h 135"/>
                <a:gd name="T2" fmla="*/ 0 w 105"/>
                <a:gd name="T3" fmla="*/ 23 h 135"/>
                <a:gd name="T4" fmla="*/ 3 w 105"/>
                <a:gd name="T5" fmla="*/ 131 h 135"/>
                <a:gd name="T6" fmla="*/ 105 w 105"/>
                <a:gd name="T7" fmla="*/ 135 h 135"/>
                <a:gd name="T8" fmla="*/ 79 w 105"/>
                <a:gd name="T9" fmla="*/ 0 h 135"/>
              </a:gdLst>
              <a:ahLst/>
              <a:cxnLst>
                <a:cxn ang="0">
                  <a:pos x="T0" y="T1"/>
                </a:cxn>
                <a:cxn ang="0">
                  <a:pos x="T2" y="T3"/>
                </a:cxn>
                <a:cxn ang="0">
                  <a:pos x="T4" y="T5"/>
                </a:cxn>
                <a:cxn ang="0">
                  <a:pos x="T6" y="T7"/>
                </a:cxn>
                <a:cxn ang="0">
                  <a:pos x="T8" y="T9"/>
                </a:cxn>
              </a:cxnLst>
              <a:rect l="0" t="0" r="r" b="b"/>
              <a:pathLst>
                <a:path w="105" h="135">
                  <a:moveTo>
                    <a:pt x="79" y="0"/>
                  </a:moveTo>
                  <a:lnTo>
                    <a:pt x="0" y="23"/>
                  </a:lnTo>
                  <a:lnTo>
                    <a:pt x="3" y="131"/>
                  </a:lnTo>
                  <a:lnTo>
                    <a:pt x="105" y="135"/>
                  </a:lnTo>
                  <a:lnTo>
                    <a:pt x="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iṥlíḑè"/>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iSḷïḋé"/>
            <p:cNvSpPr/>
            <p:nvPr/>
          </p:nvSpPr>
          <p:spPr bwMode="auto">
            <a:xfrm>
              <a:off x="5454" y="8168"/>
              <a:ext cx="190" cy="240"/>
            </a:xfrm>
            <a:custGeom>
              <a:avLst/>
              <a:gdLst>
                <a:gd name="T0" fmla="*/ 81 w 110"/>
                <a:gd name="T1" fmla="*/ 3 h 139"/>
                <a:gd name="T2" fmla="*/ 81 w 110"/>
                <a:gd name="T3" fmla="*/ 0 h 139"/>
                <a:gd name="T4" fmla="*/ 0 w 110"/>
                <a:gd name="T5" fmla="*/ 24 h 139"/>
                <a:gd name="T6" fmla="*/ 3 w 110"/>
                <a:gd name="T7" fmla="*/ 138 h 139"/>
                <a:gd name="T8" fmla="*/ 110 w 110"/>
                <a:gd name="T9" fmla="*/ 139 h 139"/>
                <a:gd name="T10" fmla="*/ 83 w 110"/>
                <a:gd name="T11" fmla="*/ 0 h 139"/>
                <a:gd name="T12" fmla="*/ 81 w 110"/>
                <a:gd name="T13" fmla="*/ 0 h 139"/>
                <a:gd name="T14" fmla="*/ 81 w 110"/>
                <a:gd name="T15" fmla="*/ 3 h 139"/>
                <a:gd name="T16" fmla="*/ 78 w 110"/>
                <a:gd name="T17" fmla="*/ 3 h 139"/>
                <a:gd name="T18" fmla="*/ 104 w 110"/>
                <a:gd name="T19" fmla="*/ 134 h 139"/>
                <a:gd name="T20" fmla="*/ 8 w 110"/>
                <a:gd name="T21" fmla="*/ 133 h 139"/>
                <a:gd name="T22" fmla="*/ 5 w 110"/>
                <a:gd name="T23" fmla="*/ 27 h 139"/>
                <a:gd name="T24" fmla="*/ 81 w 110"/>
                <a:gd name="T25" fmla="*/ 4 h 139"/>
                <a:gd name="T26" fmla="*/ 81 w 110"/>
                <a:gd name="T27" fmla="*/ 3 h 139"/>
                <a:gd name="T28" fmla="*/ 78 w 110"/>
                <a:gd name="T29" fmla="*/ 3 h 139"/>
                <a:gd name="T30" fmla="*/ 81 w 110"/>
                <a:gd name="T31"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139">
                  <a:moveTo>
                    <a:pt x="81" y="3"/>
                  </a:moveTo>
                  <a:lnTo>
                    <a:pt x="81" y="0"/>
                  </a:lnTo>
                  <a:lnTo>
                    <a:pt x="0" y="24"/>
                  </a:lnTo>
                  <a:lnTo>
                    <a:pt x="3" y="138"/>
                  </a:lnTo>
                  <a:lnTo>
                    <a:pt x="110" y="139"/>
                  </a:lnTo>
                  <a:lnTo>
                    <a:pt x="83" y="0"/>
                  </a:lnTo>
                  <a:lnTo>
                    <a:pt x="81" y="0"/>
                  </a:lnTo>
                  <a:lnTo>
                    <a:pt x="81" y="3"/>
                  </a:lnTo>
                  <a:lnTo>
                    <a:pt x="78" y="3"/>
                  </a:lnTo>
                  <a:lnTo>
                    <a:pt x="104" y="134"/>
                  </a:lnTo>
                  <a:lnTo>
                    <a:pt x="8" y="133"/>
                  </a:lnTo>
                  <a:lnTo>
                    <a:pt x="5" y="27"/>
                  </a:lnTo>
                  <a:lnTo>
                    <a:pt x="81" y="4"/>
                  </a:lnTo>
                  <a:lnTo>
                    <a:pt x="81" y="3"/>
                  </a:lnTo>
                  <a:lnTo>
                    <a:pt x="78" y="3"/>
                  </a:lnTo>
                  <a:lnTo>
                    <a:pt x="81"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îš1íḋe"/>
            <p:cNvSpPr/>
            <p:nvPr/>
          </p:nvSpPr>
          <p:spPr bwMode="auto">
            <a:xfrm>
              <a:off x="5549" y="7375"/>
              <a:ext cx="993" cy="1072"/>
            </a:xfrm>
            <a:custGeom>
              <a:avLst/>
              <a:gdLst>
                <a:gd name="T0" fmla="*/ 88 w 355"/>
                <a:gd name="T1" fmla="*/ 116 h 383"/>
                <a:gd name="T2" fmla="*/ 157 w 355"/>
                <a:gd name="T3" fmla="*/ 246 h 383"/>
                <a:gd name="T4" fmla="*/ 15 w 355"/>
                <a:gd name="T5" fmla="*/ 278 h 383"/>
                <a:gd name="T6" fmla="*/ 0 w 355"/>
                <a:gd name="T7" fmla="*/ 368 h 383"/>
                <a:gd name="T8" fmla="*/ 279 w 355"/>
                <a:gd name="T9" fmla="*/ 364 h 383"/>
                <a:gd name="T10" fmla="*/ 237 w 355"/>
                <a:gd name="T11" fmla="*/ 125 h 383"/>
                <a:gd name="T12" fmla="*/ 43 w 355"/>
                <a:gd name="T13" fmla="*/ 3 h 383"/>
                <a:gd name="T14" fmla="*/ 88 w 355"/>
                <a:gd name="T15" fmla="*/ 116 h 3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383">
                  <a:moveTo>
                    <a:pt x="88" y="116"/>
                  </a:moveTo>
                  <a:cubicBezTo>
                    <a:pt x="157" y="246"/>
                    <a:pt x="157" y="246"/>
                    <a:pt x="157" y="246"/>
                  </a:cubicBezTo>
                  <a:cubicBezTo>
                    <a:pt x="157" y="246"/>
                    <a:pt x="32" y="251"/>
                    <a:pt x="15" y="278"/>
                  </a:cubicBezTo>
                  <a:cubicBezTo>
                    <a:pt x="7" y="290"/>
                    <a:pt x="0" y="368"/>
                    <a:pt x="0" y="368"/>
                  </a:cubicBezTo>
                  <a:cubicBezTo>
                    <a:pt x="0" y="368"/>
                    <a:pt x="203" y="383"/>
                    <a:pt x="279" y="364"/>
                  </a:cubicBezTo>
                  <a:cubicBezTo>
                    <a:pt x="355" y="346"/>
                    <a:pt x="354" y="250"/>
                    <a:pt x="237" y="125"/>
                  </a:cubicBezTo>
                  <a:cubicBezTo>
                    <a:pt x="120" y="0"/>
                    <a:pt x="43" y="3"/>
                    <a:pt x="43" y="3"/>
                  </a:cubicBezTo>
                  <a:cubicBezTo>
                    <a:pt x="88" y="116"/>
                    <a:pt x="88" y="116"/>
                    <a:pt x="88" y="116"/>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íşlidé"/>
            <p:cNvSpPr/>
            <p:nvPr/>
          </p:nvSpPr>
          <p:spPr bwMode="auto">
            <a:xfrm>
              <a:off x="5926" y="7820"/>
              <a:ext cx="124" cy="124"/>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8"/>
                    <a:pt x="39" y="33"/>
                    <a:pt x="36" y="36"/>
                  </a:cubicBezTo>
                  <a:cubicBezTo>
                    <a:pt x="32" y="40"/>
                    <a:pt x="27" y="42"/>
                    <a:pt x="22" y="42"/>
                  </a:cubicBezTo>
                  <a:cubicBezTo>
                    <a:pt x="16" y="42"/>
                    <a:pt x="11" y="40"/>
                    <a:pt x="8" y="36"/>
                  </a:cubicBezTo>
                  <a:cubicBezTo>
                    <a:pt x="4" y="33"/>
                    <a:pt x="2" y="28"/>
                    <a:pt x="2" y="22"/>
                  </a:cubicBezTo>
                  <a:cubicBezTo>
                    <a:pt x="2" y="17"/>
                    <a:pt x="4" y="12"/>
                    <a:pt x="8" y="8"/>
                  </a:cubicBezTo>
                  <a:cubicBezTo>
                    <a:pt x="11" y="5"/>
                    <a:pt x="16" y="2"/>
                    <a:pt x="22" y="2"/>
                  </a:cubicBezTo>
                  <a:cubicBezTo>
                    <a:pt x="27" y="2"/>
                    <a:pt x="32" y="5"/>
                    <a:pt x="36" y="8"/>
                  </a:cubicBezTo>
                  <a:cubicBezTo>
                    <a:pt x="39" y="12"/>
                    <a:pt x="42" y="17"/>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îṡļíḓè"/>
            <p:cNvSpPr/>
            <p:nvPr/>
          </p:nvSpPr>
          <p:spPr bwMode="auto">
            <a:xfrm>
              <a:off x="6104" y="8047"/>
              <a:ext cx="122" cy="122"/>
            </a:xfrm>
            <a:custGeom>
              <a:avLst/>
              <a:gdLst>
                <a:gd name="T0" fmla="*/ 43 w 44"/>
                <a:gd name="T1" fmla="*/ 22 h 44"/>
                <a:gd name="T2" fmla="*/ 42 w 44"/>
                <a:gd name="T3" fmla="*/ 22 h 44"/>
                <a:gd name="T4" fmla="*/ 36 w 44"/>
                <a:gd name="T5" fmla="*/ 36 h 44"/>
                <a:gd name="T6" fmla="*/ 22 w 44"/>
                <a:gd name="T7" fmla="*/ 42 h 44"/>
                <a:gd name="T8" fmla="*/ 8 w 44"/>
                <a:gd name="T9" fmla="*/ 36 h 44"/>
                <a:gd name="T10" fmla="*/ 2 w 44"/>
                <a:gd name="T11" fmla="*/ 22 h 44"/>
                <a:gd name="T12" fmla="*/ 8 w 44"/>
                <a:gd name="T13" fmla="*/ 8 h 44"/>
                <a:gd name="T14" fmla="*/ 22 w 44"/>
                <a:gd name="T15" fmla="*/ 2 h 44"/>
                <a:gd name="T16" fmla="*/ 36 w 44"/>
                <a:gd name="T17" fmla="*/ 8 h 44"/>
                <a:gd name="T18" fmla="*/ 42 w 44"/>
                <a:gd name="T19" fmla="*/ 22 h 44"/>
                <a:gd name="T20" fmla="*/ 43 w 44"/>
                <a:gd name="T21" fmla="*/ 22 h 44"/>
                <a:gd name="T22" fmla="*/ 44 w 44"/>
                <a:gd name="T23" fmla="*/ 22 h 44"/>
                <a:gd name="T24" fmla="*/ 22 w 44"/>
                <a:gd name="T25" fmla="*/ 0 h 44"/>
                <a:gd name="T26" fmla="*/ 0 w 44"/>
                <a:gd name="T27" fmla="*/ 22 h 44"/>
                <a:gd name="T28" fmla="*/ 22 w 44"/>
                <a:gd name="T29" fmla="*/ 44 h 44"/>
                <a:gd name="T30" fmla="*/ 44 w 44"/>
                <a:gd name="T31" fmla="*/ 22 h 44"/>
                <a:gd name="T32" fmla="*/ 43 w 44"/>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4">
                  <a:moveTo>
                    <a:pt x="43" y="22"/>
                  </a:moveTo>
                  <a:cubicBezTo>
                    <a:pt x="42" y="22"/>
                    <a:pt x="42" y="22"/>
                    <a:pt x="42" y="22"/>
                  </a:cubicBezTo>
                  <a:cubicBezTo>
                    <a:pt x="42" y="27"/>
                    <a:pt x="40" y="32"/>
                    <a:pt x="36" y="36"/>
                  </a:cubicBezTo>
                  <a:cubicBezTo>
                    <a:pt x="33" y="39"/>
                    <a:pt x="28" y="42"/>
                    <a:pt x="22" y="42"/>
                  </a:cubicBezTo>
                  <a:cubicBezTo>
                    <a:pt x="17" y="42"/>
                    <a:pt x="12" y="39"/>
                    <a:pt x="8" y="36"/>
                  </a:cubicBezTo>
                  <a:cubicBezTo>
                    <a:pt x="5" y="32"/>
                    <a:pt x="2" y="27"/>
                    <a:pt x="2" y="22"/>
                  </a:cubicBezTo>
                  <a:cubicBezTo>
                    <a:pt x="2" y="16"/>
                    <a:pt x="5" y="11"/>
                    <a:pt x="8" y="8"/>
                  </a:cubicBezTo>
                  <a:cubicBezTo>
                    <a:pt x="12" y="4"/>
                    <a:pt x="17" y="2"/>
                    <a:pt x="22" y="2"/>
                  </a:cubicBezTo>
                  <a:cubicBezTo>
                    <a:pt x="28" y="2"/>
                    <a:pt x="33"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4"/>
                    <a:pt x="22" y="44"/>
                  </a:cubicBezTo>
                  <a:cubicBezTo>
                    <a:pt x="34" y="44"/>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íŝḷiḑe"/>
            <p:cNvSpPr/>
            <p:nvPr/>
          </p:nvSpPr>
          <p:spPr bwMode="auto">
            <a:xfrm>
              <a:off x="5894" y="8206"/>
              <a:ext cx="122" cy="121"/>
            </a:xfrm>
            <a:custGeom>
              <a:avLst/>
              <a:gdLst>
                <a:gd name="T0" fmla="*/ 43 w 44"/>
                <a:gd name="T1" fmla="*/ 22 h 43"/>
                <a:gd name="T2" fmla="*/ 42 w 44"/>
                <a:gd name="T3" fmla="*/ 22 h 43"/>
                <a:gd name="T4" fmla="*/ 36 w 44"/>
                <a:gd name="T5" fmla="*/ 36 h 43"/>
                <a:gd name="T6" fmla="*/ 22 w 44"/>
                <a:gd name="T7" fmla="*/ 41 h 43"/>
                <a:gd name="T8" fmla="*/ 8 w 44"/>
                <a:gd name="T9" fmla="*/ 36 h 43"/>
                <a:gd name="T10" fmla="*/ 2 w 44"/>
                <a:gd name="T11" fmla="*/ 22 h 43"/>
                <a:gd name="T12" fmla="*/ 8 w 44"/>
                <a:gd name="T13" fmla="*/ 8 h 43"/>
                <a:gd name="T14" fmla="*/ 22 w 44"/>
                <a:gd name="T15" fmla="*/ 2 h 43"/>
                <a:gd name="T16" fmla="*/ 36 w 44"/>
                <a:gd name="T17" fmla="*/ 8 h 43"/>
                <a:gd name="T18" fmla="*/ 42 w 44"/>
                <a:gd name="T19" fmla="*/ 22 h 43"/>
                <a:gd name="T20" fmla="*/ 43 w 44"/>
                <a:gd name="T21" fmla="*/ 22 h 43"/>
                <a:gd name="T22" fmla="*/ 44 w 44"/>
                <a:gd name="T23" fmla="*/ 22 h 43"/>
                <a:gd name="T24" fmla="*/ 22 w 44"/>
                <a:gd name="T25" fmla="*/ 0 h 43"/>
                <a:gd name="T26" fmla="*/ 0 w 44"/>
                <a:gd name="T27" fmla="*/ 22 h 43"/>
                <a:gd name="T28" fmla="*/ 22 w 44"/>
                <a:gd name="T29" fmla="*/ 43 h 43"/>
                <a:gd name="T30" fmla="*/ 44 w 44"/>
                <a:gd name="T31" fmla="*/ 22 h 43"/>
                <a:gd name="T32" fmla="*/ 43 w 44"/>
                <a:gd name="T33" fmla="*/ 2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43">
                  <a:moveTo>
                    <a:pt x="43" y="22"/>
                  </a:moveTo>
                  <a:cubicBezTo>
                    <a:pt x="42" y="22"/>
                    <a:pt x="42" y="22"/>
                    <a:pt x="42" y="22"/>
                  </a:cubicBezTo>
                  <a:cubicBezTo>
                    <a:pt x="42" y="27"/>
                    <a:pt x="40" y="32"/>
                    <a:pt x="36" y="36"/>
                  </a:cubicBezTo>
                  <a:cubicBezTo>
                    <a:pt x="32" y="39"/>
                    <a:pt x="28" y="41"/>
                    <a:pt x="22" y="41"/>
                  </a:cubicBezTo>
                  <a:cubicBezTo>
                    <a:pt x="17" y="41"/>
                    <a:pt x="12" y="39"/>
                    <a:pt x="8" y="36"/>
                  </a:cubicBezTo>
                  <a:cubicBezTo>
                    <a:pt x="4" y="32"/>
                    <a:pt x="2" y="27"/>
                    <a:pt x="2" y="22"/>
                  </a:cubicBezTo>
                  <a:cubicBezTo>
                    <a:pt x="2" y="16"/>
                    <a:pt x="4" y="11"/>
                    <a:pt x="8" y="8"/>
                  </a:cubicBezTo>
                  <a:cubicBezTo>
                    <a:pt x="12" y="4"/>
                    <a:pt x="17" y="2"/>
                    <a:pt x="22" y="2"/>
                  </a:cubicBezTo>
                  <a:cubicBezTo>
                    <a:pt x="28" y="2"/>
                    <a:pt x="32" y="4"/>
                    <a:pt x="36" y="8"/>
                  </a:cubicBezTo>
                  <a:cubicBezTo>
                    <a:pt x="40" y="11"/>
                    <a:pt x="42" y="16"/>
                    <a:pt x="42" y="22"/>
                  </a:cubicBezTo>
                  <a:cubicBezTo>
                    <a:pt x="43" y="22"/>
                    <a:pt x="43" y="22"/>
                    <a:pt x="43" y="22"/>
                  </a:cubicBezTo>
                  <a:cubicBezTo>
                    <a:pt x="44" y="22"/>
                    <a:pt x="44" y="22"/>
                    <a:pt x="44" y="22"/>
                  </a:cubicBezTo>
                  <a:cubicBezTo>
                    <a:pt x="44" y="10"/>
                    <a:pt x="34" y="0"/>
                    <a:pt x="22" y="0"/>
                  </a:cubicBezTo>
                  <a:cubicBezTo>
                    <a:pt x="10" y="0"/>
                    <a:pt x="0" y="10"/>
                    <a:pt x="0" y="22"/>
                  </a:cubicBezTo>
                  <a:cubicBezTo>
                    <a:pt x="0" y="34"/>
                    <a:pt x="10" y="43"/>
                    <a:pt x="22" y="43"/>
                  </a:cubicBezTo>
                  <a:cubicBezTo>
                    <a:pt x="34" y="43"/>
                    <a:pt x="44" y="34"/>
                    <a:pt x="44" y="22"/>
                  </a:cubicBezTo>
                  <a:lnTo>
                    <a:pt x="43"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i$ļîḓè"/>
            <p:cNvSpPr/>
            <p:nvPr/>
          </p:nvSpPr>
          <p:spPr bwMode="auto">
            <a:xfrm>
              <a:off x="5718" y="7518"/>
              <a:ext cx="119" cy="122"/>
            </a:xfrm>
            <a:custGeom>
              <a:avLst/>
              <a:gdLst>
                <a:gd name="T0" fmla="*/ 42 w 43"/>
                <a:gd name="T1" fmla="*/ 22 h 44"/>
                <a:gd name="T2" fmla="*/ 41 w 43"/>
                <a:gd name="T3" fmla="*/ 22 h 44"/>
                <a:gd name="T4" fmla="*/ 35 w 43"/>
                <a:gd name="T5" fmla="*/ 36 h 44"/>
                <a:gd name="T6" fmla="*/ 21 w 43"/>
                <a:gd name="T7" fmla="*/ 42 h 44"/>
                <a:gd name="T8" fmla="*/ 7 w 43"/>
                <a:gd name="T9" fmla="*/ 36 h 44"/>
                <a:gd name="T10" fmla="*/ 2 w 43"/>
                <a:gd name="T11" fmla="*/ 22 h 44"/>
                <a:gd name="T12" fmla="*/ 7 w 43"/>
                <a:gd name="T13" fmla="*/ 8 h 44"/>
                <a:gd name="T14" fmla="*/ 21 w 43"/>
                <a:gd name="T15" fmla="*/ 2 h 44"/>
                <a:gd name="T16" fmla="*/ 35 w 43"/>
                <a:gd name="T17" fmla="*/ 8 h 44"/>
                <a:gd name="T18" fmla="*/ 41 w 43"/>
                <a:gd name="T19" fmla="*/ 22 h 44"/>
                <a:gd name="T20" fmla="*/ 42 w 43"/>
                <a:gd name="T21" fmla="*/ 22 h 44"/>
                <a:gd name="T22" fmla="*/ 43 w 43"/>
                <a:gd name="T23" fmla="*/ 22 h 44"/>
                <a:gd name="T24" fmla="*/ 21 w 43"/>
                <a:gd name="T25" fmla="*/ 0 h 44"/>
                <a:gd name="T26" fmla="*/ 0 w 43"/>
                <a:gd name="T27" fmla="*/ 22 h 44"/>
                <a:gd name="T28" fmla="*/ 21 w 43"/>
                <a:gd name="T29" fmla="*/ 44 h 44"/>
                <a:gd name="T30" fmla="*/ 43 w 43"/>
                <a:gd name="T31" fmla="*/ 22 h 44"/>
                <a:gd name="T32" fmla="*/ 42 w 43"/>
                <a:gd name="T33"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44">
                  <a:moveTo>
                    <a:pt x="42" y="22"/>
                  </a:moveTo>
                  <a:cubicBezTo>
                    <a:pt x="41" y="22"/>
                    <a:pt x="41" y="22"/>
                    <a:pt x="41" y="22"/>
                  </a:cubicBezTo>
                  <a:cubicBezTo>
                    <a:pt x="41" y="27"/>
                    <a:pt x="39" y="32"/>
                    <a:pt x="35" y="36"/>
                  </a:cubicBezTo>
                  <a:cubicBezTo>
                    <a:pt x="32" y="39"/>
                    <a:pt x="27" y="42"/>
                    <a:pt x="21" y="42"/>
                  </a:cubicBezTo>
                  <a:cubicBezTo>
                    <a:pt x="16" y="42"/>
                    <a:pt x="11" y="39"/>
                    <a:pt x="7" y="36"/>
                  </a:cubicBezTo>
                  <a:cubicBezTo>
                    <a:pt x="4" y="32"/>
                    <a:pt x="2" y="27"/>
                    <a:pt x="2" y="22"/>
                  </a:cubicBezTo>
                  <a:cubicBezTo>
                    <a:pt x="2" y="16"/>
                    <a:pt x="4" y="11"/>
                    <a:pt x="7" y="8"/>
                  </a:cubicBezTo>
                  <a:cubicBezTo>
                    <a:pt x="11" y="4"/>
                    <a:pt x="16" y="2"/>
                    <a:pt x="21" y="2"/>
                  </a:cubicBezTo>
                  <a:cubicBezTo>
                    <a:pt x="27" y="2"/>
                    <a:pt x="32" y="4"/>
                    <a:pt x="35" y="8"/>
                  </a:cubicBezTo>
                  <a:cubicBezTo>
                    <a:pt x="39" y="11"/>
                    <a:pt x="41" y="16"/>
                    <a:pt x="41" y="22"/>
                  </a:cubicBezTo>
                  <a:cubicBezTo>
                    <a:pt x="42" y="22"/>
                    <a:pt x="42" y="22"/>
                    <a:pt x="42" y="22"/>
                  </a:cubicBezTo>
                  <a:cubicBezTo>
                    <a:pt x="43" y="22"/>
                    <a:pt x="43" y="22"/>
                    <a:pt x="43" y="22"/>
                  </a:cubicBezTo>
                  <a:cubicBezTo>
                    <a:pt x="43" y="10"/>
                    <a:pt x="33" y="0"/>
                    <a:pt x="21" y="0"/>
                  </a:cubicBezTo>
                  <a:cubicBezTo>
                    <a:pt x="9" y="0"/>
                    <a:pt x="0" y="10"/>
                    <a:pt x="0" y="22"/>
                  </a:cubicBezTo>
                  <a:cubicBezTo>
                    <a:pt x="0" y="34"/>
                    <a:pt x="9" y="44"/>
                    <a:pt x="21" y="44"/>
                  </a:cubicBezTo>
                  <a:cubicBezTo>
                    <a:pt x="33" y="44"/>
                    <a:pt x="43" y="34"/>
                    <a:pt x="43" y="22"/>
                  </a:cubicBezTo>
                  <a:lnTo>
                    <a:pt x="42" y="2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íṣḻïdê"/>
            <p:cNvSpPr/>
            <p:nvPr/>
          </p:nvSpPr>
          <p:spPr bwMode="auto">
            <a:xfrm>
              <a:off x="6218" y="7820"/>
              <a:ext cx="121" cy="124"/>
            </a:xfrm>
            <a:custGeom>
              <a:avLst/>
              <a:gdLst>
                <a:gd name="T0" fmla="*/ 41 w 43"/>
                <a:gd name="T1" fmla="*/ 22 h 44"/>
                <a:gd name="T2" fmla="*/ 21 w 43"/>
                <a:gd name="T3" fmla="*/ 42 h 44"/>
                <a:gd name="T4" fmla="*/ 2 w 43"/>
                <a:gd name="T5" fmla="*/ 22 h 44"/>
                <a:gd name="T6" fmla="*/ 21 w 43"/>
                <a:gd name="T7" fmla="*/ 2 h 44"/>
                <a:gd name="T8" fmla="*/ 32 w 43"/>
                <a:gd name="T9" fmla="*/ 5 h 44"/>
                <a:gd name="T10" fmla="*/ 29 w 43"/>
                <a:gd name="T11" fmla="*/ 2 h 44"/>
                <a:gd name="T12" fmla="*/ 21 w 43"/>
                <a:gd name="T13" fmla="*/ 0 h 44"/>
                <a:gd name="T14" fmla="*/ 0 w 43"/>
                <a:gd name="T15" fmla="*/ 22 h 44"/>
                <a:gd name="T16" fmla="*/ 21 w 43"/>
                <a:gd name="T17" fmla="*/ 44 h 44"/>
                <a:gd name="T18" fmla="*/ 43 w 43"/>
                <a:gd name="T19" fmla="*/ 22 h 44"/>
                <a:gd name="T20" fmla="*/ 43 w 43"/>
                <a:gd name="T21" fmla="*/ 21 h 44"/>
                <a:gd name="T22" fmla="*/ 40 w 43"/>
                <a:gd name="T23" fmla="*/ 17 h 44"/>
                <a:gd name="T24" fmla="*/ 41 w 43"/>
                <a:gd name="T25"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4">
                  <a:moveTo>
                    <a:pt x="41" y="22"/>
                  </a:moveTo>
                  <a:cubicBezTo>
                    <a:pt x="41" y="33"/>
                    <a:pt x="32" y="42"/>
                    <a:pt x="21" y="42"/>
                  </a:cubicBezTo>
                  <a:cubicBezTo>
                    <a:pt x="11" y="42"/>
                    <a:pt x="2" y="33"/>
                    <a:pt x="2" y="22"/>
                  </a:cubicBezTo>
                  <a:cubicBezTo>
                    <a:pt x="2" y="11"/>
                    <a:pt x="11" y="2"/>
                    <a:pt x="21" y="2"/>
                  </a:cubicBezTo>
                  <a:cubicBezTo>
                    <a:pt x="25" y="2"/>
                    <a:pt x="29" y="4"/>
                    <a:pt x="32" y="5"/>
                  </a:cubicBezTo>
                  <a:cubicBezTo>
                    <a:pt x="31" y="4"/>
                    <a:pt x="30" y="3"/>
                    <a:pt x="29" y="2"/>
                  </a:cubicBezTo>
                  <a:cubicBezTo>
                    <a:pt x="27" y="1"/>
                    <a:pt x="24" y="0"/>
                    <a:pt x="21" y="0"/>
                  </a:cubicBezTo>
                  <a:cubicBezTo>
                    <a:pt x="9" y="0"/>
                    <a:pt x="0" y="10"/>
                    <a:pt x="0" y="22"/>
                  </a:cubicBezTo>
                  <a:cubicBezTo>
                    <a:pt x="0" y="34"/>
                    <a:pt x="9" y="44"/>
                    <a:pt x="21" y="44"/>
                  </a:cubicBezTo>
                  <a:cubicBezTo>
                    <a:pt x="33" y="44"/>
                    <a:pt x="43" y="34"/>
                    <a:pt x="43" y="22"/>
                  </a:cubicBezTo>
                  <a:cubicBezTo>
                    <a:pt x="43" y="22"/>
                    <a:pt x="43" y="21"/>
                    <a:pt x="43" y="21"/>
                  </a:cubicBezTo>
                  <a:cubicBezTo>
                    <a:pt x="42" y="19"/>
                    <a:pt x="41" y="18"/>
                    <a:pt x="40" y="17"/>
                  </a:cubicBezTo>
                  <a:cubicBezTo>
                    <a:pt x="41" y="19"/>
                    <a:pt x="41" y="20"/>
                    <a:pt x="41"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iṩḷïḑe"/>
            <p:cNvSpPr/>
            <p:nvPr/>
          </p:nvSpPr>
          <p:spPr bwMode="auto">
            <a:xfrm>
              <a:off x="6374" y="8120"/>
              <a:ext cx="100" cy="122"/>
            </a:xfrm>
            <a:custGeom>
              <a:avLst/>
              <a:gdLst>
                <a:gd name="T0" fmla="*/ 22 w 36"/>
                <a:gd name="T1" fmla="*/ 42 h 44"/>
                <a:gd name="T2" fmla="*/ 2 w 36"/>
                <a:gd name="T3" fmla="*/ 22 h 44"/>
                <a:gd name="T4" fmla="*/ 22 w 36"/>
                <a:gd name="T5" fmla="*/ 2 h 44"/>
                <a:gd name="T6" fmla="*/ 33 w 36"/>
                <a:gd name="T7" fmla="*/ 5 h 44"/>
                <a:gd name="T8" fmla="*/ 32 w 36"/>
                <a:gd name="T9" fmla="*/ 2 h 44"/>
                <a:gd name="T10" fmla="*/ 22 w 36"/>
                <a:gd name="T11" fmla="*/ 0 h 44"/>
                <a:gd name="T12" fmla="*/ 0 w 36"/>
                <a:gd name="T13" fmla="*/ 22 h 44"/>
                <a:gd name="T14" fmla="*/ 22 w 36"/>
                <a:gd name="T15" fmla="*/ 44 h 44"/>
                <a:gd name="T16" fmla="*/ 36 w 36"/>
                <a:gd name="T17" fmla="*/ 39 h 44"/>
                <a:gd name="T18" fmla="*/ 36 w 36"/>
                <a:gd name="T19" fmla="*/ 36 h 44"/>
                <a:gd name="T20" fmla="*/ 22 w 36"/>
                <a:gd name="T21" fmla="*/ 4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44">
                  <a:moveTo>
                    <a:pt x="22" y="42"/>
                  </a:moveTo>
                  <a:cubicBezTo>
                    <a:pt x="11" y="42"/>
                    <a:pt x="2" y="33"/>
                    <a:pt x="2" y="22"/>
                  </a:cubicBezTo>
                  <a:cubicBezTo>
                    <a:pt x="2" y="11"/>
                    <a:pt x="11" y="2"/>
                    <a:pt x="22" y="2"/>
                  </a:cubicBezTo>
                  <a:cubicBezTo>
                    <a:pt x="26" y="2"/>
                    <a:pt x="30" y="3"/>
                    <a:pt x="33" y="5"/>
                  </a:cubicBezTo>
                  <a:cubicBezTo>
                    <a:pt x="32" y="4"/>
                    <a:pt x="32" y="3"/>
                    <a:pt x="32" y="2"/>
                  </a:cubicBezTo>
                  <a:cubicBezTo>
                    <a:pt x="29" y="1"/>
                    <a:pt x="26" y="0"/>
                    <a:pt x="22" y="0"/>
                  </a:cubicBezTo>
                  <a:cubicBezTo>
                    <a:pt x="10" y="0"/>
                    <a:pt x="0" y="10"/>
                    <a:pt x="0" y="22"/>
                  </a:cubicBezTo>
                  <a:cubicBezTo>
                    <a:pt x="0" y="34"/>
                    <a:pt x="10" y="44"/>
                    <a:pt x="22" y="44"/>
                  </a:cubicBezTo>
                  <a:cubicBezTo>
                    <a:pt x="27" y="44"/>
                    <a:pt x="32" y="42"/>
                    <a:pt x="36" y="39"/>
                  </a:cubicBezTo>
                  <a:cubicBezTo>
                    <a:pt x="36" y="38"/>
                    <a:pt x="36" y="37"/>
                    <a:pt x="36" y="36"/>
                  </a:cubicBezTo>
                  <a:cubicBezTo>
                    <a:pt x="33" y="39"/>
                    <a:pt x="28" y="42"/>
                    <a:pt x="22" y="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ïSľîḑè"/>
            <p:cNvSpPr/>
            <p:nvPr/>
          </p:nvSpPr>
          <p:spPr bwMode="auto">
            <a:xfrm>
              <a:off x="6200" y="8301"/>
              <a:ext cx="124" cy="110"/>
            </a:xfrm>
            <a:custGeom>
              <a:avLst/>
              <a:gdLst>
                <a:gd name="T0" fmla="*/ 22 w 44"/>
                <a:gd name="T1" fmla="*/ 0 h 39"/>
                <a:gd name="T2" fmla="*/ 0 w 44"/>
                <a:gd name="T3" fmla="*/ 22 h 39"/>
                <a:gd name="T4" fmla="*/ 8 w 44"/>
                <a:gd name="T5" fmla="*/ 39 h 39"/>
                <a:gd name="T6" fmla="*/ 12 w 44"/>
                <a:gd name="T7" fmla="*/ 39 h 39"/>
                <a:gd name="T8" fmla="*/ 2 w 44"/>
                <a:gd name="T9" fmla="*/ 22 h 39"/>
                <a:gd name="T10" fmla="*/ 22 w 44"/>
                <a:gd name="T11" fmla="*/ 2 h 39"/>
                <a:gd name="T12" fmla="*/ 42 w 44"/>
                <a:gd name="T13" fmla="*/ 22 h 39"/>
                <a:gd name="T14" fmla="*/ 36 w 44"/>
                <a:gd name="T15" fmla="*/ 36 h 39"/>
                <a:gd name="T16" fmla="*/ 39 w 44"/>
                <a:gd name="T17" fmla="*/ 35 h 39"/>
                <a:gd name="T18" fmla="*/ 44 w 44"/>
                <a:gd name="T19" fmla="*/ 22 h 39"/>
                <a:gd name="T20" fmla="*/ 22 w 44"/>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39">
                  <a:moveTo>
                    <a:pt x="22" y="0"/>
                  </a:moveTo>
                  <a:cubicBezTo>
                    <a:pt x="10" y="0"/>
                    <a:pt x="0" y="10"/>
                    <a:pt x="0" y="22"/>
                  </a:cubicBezTo>
                  <a:cubicBezTo>
                    <a:pt x="0" y="29"/>
                    <a:pt x="3" y="35"/>
                    <a:pt x="8" y="39"/>
                  </a:cubicBezTo>
                  <a:cubicBezTo>
                    <a:pt x="10" y="39"/>
                    <a:pt x="11" y="39"/>
                    <a:pt x="12" y="39"/>
                  </a:cubicBezTo>
                  <a:cubicBezTo>
                    <a:pt x="6" y="35"/>
                    <a:pt x="2" y="29"/>
                    <a:pt x="2" y="22"/>
                  </a:cubicBezTo>
                  <a:cubicBezTo>
                    <a:pt x="2" y="11"/>
                    <a:pt x="11" y="2"/>
                    <a:pt x="22" y="2"/>
                  </a:cubicBezTo>
                  <a:cubicBezTo>
                    <a:pt x="33" y="2"/>
                    <a:pt x="42" y="11"/>
                    <a:pt x="42" y="22"/>
                  </a:cubicBezTo>
                  <a:cubicBezTo>
                    <a:pt x="42" y="27"/>
                    <a:pt x="40" y="32"/>
                    <a:pt x="36" y="36"/>
                  </a:cubicBezTo>
                  <a:cubicBezTo>
                    <a:pt x="37" y="35"/>
                    <a:pt x="38" y="35"/>
                    <a:pt x="39" y="35"/>
                  </a:cubicBezTo>
                  <a:cubicBezTo>
                    <a:pt x="42" y="31"/>
                    <a:pt x="44" y="27"/>
                    <a:pt x="44" y="22"/>
                  </a:cubicBezTo>
                  <a:cubicBezTo>
                    <a:pt x="44" y="10"/>
                    <a:pt x="34"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ïṣlíḑé"/>
            <p:cNvSpPr/>
            <p:nvPr/>
          </p:nvSpPr>
          <p:spPr bwMode="auto">
            <a:xfrm>
              <a:off x="5675" y="8344"/>
              <a:ext cx="124" cy="72"/>
            </a:xfrm>
            <a:custGeom>
              <a:avLst/>
              <a:gdLst>
                <a:gd name="T0" fmla="*/ 43 w 44"/>
                <a:gd name="T1" fmla="*/ 26 h 26"/>
                <a:gd name="T2" fmla="*/ 44 w 44"/>
                <a:gd name="T3" fmla="*/ 22 h 26"/>
                <a:gd name="T4" fmla="*/ 22 w 44"/>
                <a:gd name="T5" fmla="*/ 0 h 26"/>
                <a:gd name="T6" fmla="*/ 0 w 44"/>
                <a:gd name="T7" fmla="*/ 22 h 26"/>
                <a:gd name="T8" fmla="*/ 0 w 44"/>
                <a:gd name="T9" fmla="*/ 24 h 26"/>
                <a:gd name="T10" fmla="*/ 2 w 44"/>
                <a:gd name="T11" fmla="*/ 24 h 26"/>
                <a:gd name="T12" fmla="*/ 2 w 44"/>
                <a:gd name="T13" fmla="*/ 22 h 26"/>
                <a:gd name="T14" fmla="*/ 22 w 44"/>
                <a:gd name="T15" fmla="*/ 2 h 26"/>
                <a:gd name="T16" fmla="*/ 42 w 44"/>
                <a:gd name="T17" fmla="*/ 22 h 26"/>
                <a:gd name="T18" fmla="*/ 41 w 44"/>
                <a:gd name="T19" fmla="*/ 26 h 26"/>
                <a:gd name="T20" fmla="*/ 43 w 44"/>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26">
                  <a:moveTo>
                    <a:pt x="43" y="26"/>
                  </a:moveTo>
                  <a:cubicBezTo>
                    <a:pt x="44" y="25"/>
                    <a:pt x="44" y="23"/>
                    <a:pt x="44" y="22"/>
                  </a:cubicBezTo>
                  <a:cubicBezTo>
                    <a:pt x="44" y="10"/>
                    <a:pt x="34" y="0"/>
                    <a:pt x="22" y="0"/>
                  </a:cubicBezTo>
                  <a:cubicBezTo>
                    <a:pt x="10" y="0"/>
                    <a:pt x="0" y="10"/>
                    <a:pt x="0" y="22"/>
                  </a:cubicBezTo>
                  <a:cubicBezTo>
                    <a:pt x="0" y="22"/>
                    <a:pt x="0" y="23"/>
                    <a:pt x="0" y="24"/>
                  </a:cubicBezTo>
                  <a:cubicBezTo>
                    <a:pt x="1" y="24"/>
                    <a:pt x="2" y="24"/>
                    <a:pt x="2" y="24"/>
                  </a:cubicBezTo>
                  <a:cubicBezTo>
                    <a:pt x="2" y="23"/>
                    <a:pt x="2" y="23"/>
                    <a:pt x="2" y="22"/>
                  </a:cubicBezTo>
                  <a:cubicBezTo>
                    <a:pt x="2" y="11"/>
                    <a:pt x="11" y="2"/>
                    <a:pt x="22" y="2"/>
                  </a:cubicBezTo>
                  <a:cubicBezTo>
                    <a:pt x="33" y="2"/>
                    <a:pt x="42" y="11"/>
                    <a:pt x="42" y="22"/>
                  </a:cubicBezTo>
                  <a:cubicBezTo>
                    <a:pt x="42" y="23"/>
                    <a:pt x="41" y="25"/>
                    <a:pt x="41" y="26"/>
                  </a:cubicBezTo>
                  <a:cubicBezTo>
                    <a:pt x="42" y="26"/>
                    <a:pt x="42" y="26"/>
                    <a:pt x="43" y="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ïṩlïḋe"/>
            <p:cNvSpPr/>
            <p:nvPr/>
          </p:nvSpPr>
          <p:spPr bwMode="auto">
            <a:xfrm>
              <a:off x="5985" y="7558"/>
              <a:ext cx="121" cy="121"/>
            </a:xfrm>
            <a:custGeom>
              <a:avLst/>
              <a:gdLst>
                <a:gd name="T0" fmla="*/ 22 w 43"/>
                <a:gd name="T1" fmla="*/ 43 h 43"/>
                <a:gd name="T2" fmla="*/ 43 w 43"/>
                <a:gd name="T3" fmla="*/ 23 h 43"/>
                <a:gd name="T4" fmla="*/ 41 w 43"/>
                <a:gd name="T5" fmla="*/ 21 h 43"/>
                <a:gd name="T6" fmla="*/ 41 w 43"/>
                <a:gd name="T7" fmla="*/ 21 h 43"/>
                <a:gd name="T8" fmla="*/ 22 w 43"/>
                <a:gd name="T9" fmla="*/ 41 h 43"/>
                <a:gd name="T10" fmla="*/ 2 w 43"/>
                <a:gd name="T11" fmla="*/ 21 h 43"/>
                <a:gd name="T12" fmla="*/ 19 w 43"/>
                <a:gd name="T13" fmla="*/ 2 h 43"/>
                <a:gd name="T14" fmla="*/ 17 w 43"/>
                <a:gd name="T15" fmla="*/ 0 h 43"/>
                <a:gd name="T16" fmla="*/ 0 w 43"/>
                <a:gd name="T17" fmla="*/ 21 h 43"/>
                <a:gd name="T18" fmla="*/ 22 w 43"/>
                <a:gd name="T1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3" y="43"/>
                    <a:pt x="43" y="34"/>
                    <a:pt x="43" y="23"/>
                  </a:cubicBezTo>
                  <a:cubicBezTo>
                    <a:pt x="43" y="22"/>
                    <a:pt x="42" y="22"/>
                    <a:pt x="41" y="21"/>
                  </a:cubicBezTo>
                  <a:cubicBezTo>
                    <a:pt x="41" y="21"/>
                    <a:pt x="41" y="21"/>
                    <a:pt x="41" y="21"/>
                  </a:cubicBezTo>
                  <a:cubicBezTo>
                    <a:pt x="41" y="32"/>
                    <a:pt x="33" y="41"/>
                    <a:pt x="22" y="41"/>
                  </a:cubicBezTo>
                  <a:cubicBezTo>
                    <a:pt x="11" y="41"/>
                    <a:pt x="2" y="32"/>
                    <a:pt x="2" y="21"/>
                  </a:cubicBezTo>
                  <a:cubicBezTo>
                    <a:pt x="2" y="11"/>
                    <a:pt x="9" y="3"/>
                    <a:pt x="19" y="2"/>
                  </a:cubicBezTo>
                  <a:cubicBezTo>
                    <a:pt x="18" y="1"/>
                    <a:pt x="18" y="1"/>
                    <a:pt x="17" y="0"/>
                  </a:cubicBezTo>
                  <a:cubicBezTo>
                    <a:pt x="7" y="2"/>
                    <a:pt x="0" y="11"/>
                    <a:pt x="0" y="21"/>
                  </a:cubicBezTo>
                  <a:cubicBezTo>
                    <a:pt x="0" y="33"/>
                    <a:pt x="10" y="43"/>
                    <a:pt x="22" y="4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îŝlïḓé"/>
            <p:cNvSpPr/>
            <p:nvPr/>
          </p:nvSpPr>
          <p:spPr bwMode="auto">
            <a:xfrm>
              <a:off x="5709" y="8078"/>
              <a:ext cx="121" cy="91"/>
            </a:xfrm>
            <a:custGeom>
              <a:avLst/>
              <a:gdLst>
                <a:gd name="T0" fmla="*/ 22 w 43"/>
                <a:gd name="T1" fmla="*/ 33 h 33"/>
                <a:gd name="T2" fmla="*/ 43 w 43"/>
                <a:gd name="T3" fmla="*/ 11 h 33"/>
                <a:gd name="T4" fmla="*/ 41 w 43"/>
                <a:gd name="T5" fmla="*/ 0 h 33"/>
                <a:gd name="T6" fmla="*/ 38 w 43"/>
                <a:gd name="T7" fmla="*/ 0 h 33"/>
                <a:gd name="T8" fmla="*/ 41 w 43"/>
                <a:gd name="T9" fmla="*/ 11 h 33"/>
                <a:gd name="T10" fmla="*/ 22 w 43"/>
                <a:gd name="T11" fmla="*/ 31 h 33"/>
                <a:gd name="T12" fmla="*/ 2 w 43"/>
                <a:gd name="T13" fmla="*/ 11 h 33"/>
                <a:gd name="T14" fmla="*/ 2 w 43"/>
                <a:gd name="T15" fmla="*/ 7 h 33"/>
                <a:gd name="T16" fmla="*/ 0 w 43"/>
                <a:gd name="T17" fmla="*/ 7 h 33"/>
                <a:gd name="T18" fmla="*/ 0 w 43"/>
                <a:gd name="T19" fmla="*/ 11 h 33"/>
                <a:gd name="T20" fmla="*/ 22 w 43"/>
                <a:gd name="T2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33">
                  <a:moveTo>
                    <a:pt x="22" y="33"/>
                  </a:moveTo>
                  <a:cubicBezTo>
                    <a:pt x="34" y="33"/>
                    <a:pt x="43" y="23"/>
                    <a:pt x="43" y="11"/>
                  </a:cubicBezTo>
                  <a:cubicBezTo>
                    <a:pt x="43" y="7"/>
                    <a:pt x="42" y="3"/>
                    <a:pt x="41" y="0"/>
                  </a:cubicBezTo>
                  <a:cubicBezTo>
                    <a:pt x="40" y="0"/>
                    <a:pt x="39" y="0"/>
                    <a:pt x="38" y="0"/>
                  </a:cubicBezTo>
                  <a:cubicBezTo>
                    <a:pt x="40" y="3"/>
                    <a:pt x="41" y="7"/>
                    <a:pt x="41" y="11"/>
                  </a:cubicBezTo>
                  <a:cubicBezTo>
                    <a:pt x="41" y="22"/>
                    <a:pt x="33" y="31"/>
                    <a:pt x="22" y="31"/>
                  </a:cubicBezTo>
                  <a:cubicBezTo>
                    <a:pt x="11" y="31"/>
                    <a:pt x="2" y="22"/>
                    <a:pt x="2" y="11"/>
                  </a:cubicBezTo>
                  <a:cubicBezTo>
                    <a:pt x="2" y="9"/>
                    <a:pt x="2" y="8"/>
                    <a:pt x="2" y="7"/>
                  </a:cubicBezTo>
                  <a:cubicBezTo>
                    <a:pt x="2" y="7"/>
                    <a:pt x="1" y="7"/>
                    <a:pt x="0" y="7"/>
                  </a:cubicBezTo>
                  <a:cubicBezTo>
                    <a:pt x="0" y="8"/>
                    <a:pt x="0" y="9"/>
                    <a:pt x="0" y="11"/>
                  </a:cubicBezTo>
                  <a:cubicBezTo>
                    <a:pt x="0" y="23"/>
                    <a:pt x="10" y="33"/>
                    <a:pt x="22"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ïṧľîḍè"/>
            <p:cNvSpPr/>
            <p:nvPr/>
          </p:nvSpPr>
          <p:spPr bwMode="auto">
            <a:xfrm>
              <a:off x="5561" y="8192"/>
              <a:ext cx="72" cy="124"/>
            </a:xfrm>
            <a:custGeom>
              <a:avLst/>
              <a:gdLst>
                <a:gd name="T0" fmla="*/ 26 w 26"/>
                <a:gd name="T1" fmla="*/ 22 h 44"/>
                <a:gd name="T2" fmla="*/ 6 w 26"/>
                <a:gd name="T3" fmla="*/ 0 h 44"/>
                <a:gd name="T4" fmla="*/ 6 w 26"/>
                <a:gd name="T5" fmla="*/ 2 h 44"/>
                <a:gd name="T6" fmla="*/ 24 w 26"/>
                <a:gd name="T7" fmla="*/ 22 h 44"/>
                <a:gd name="T8" fmla="*/ 4 w 26"/>
                <a:gd name="T9" fmla="*/ 42 h 44"/>
                <a:gd name="T10" fmla="*/ 0 w 26"/>
                <a:gd name="T11" fmla="*/ 41 h 44"/>
                <a:gd name="T12" fmla="*/ 0 w 26"/>
                <a:gd name="T13" fmla="*/ 43 h 44"/>
                <a:gd name="T14" fmla="*/ 4 w 26"/>
                <a:gd name="T15" fmla="*/ 44 h 44"/>
                <a:gd name="T16" fmla="*/ 26 w 26"/>
                <a:gd name="T1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4">
                  <a:moveTo>
                    <a:pt x="26" y="22"/>
                  </a:moveTo>
                  <a:cubicBezTo>
                    <a:pt x="26" y="11"/>
                    <a:pt x="17" y="1"/>
                    <a:pt x="6" y="0"/>
                  </a:cubicBezTo>
                  <a:cubicBezTo>
                    <a:pt x="6" y="1"/>
                    <a:pt x="6" y="2"/>
                    <a:pt x="6" y="2"/>
                  </a:cubicBezTo>
                  <a:cubicBezTo>
                    <a:pt x="16" y="3"/>
                    <a:pt x="24" y="12"/>
                    <a:pt x="24" y="22"/>
                  </a:cubicBezTo>
                  <a:cubicBezTo>
                    <a:pt x="24" y="33"/>
                    <a:pt x="15" y="42"/>
                    <a:pt x="4" y="42"/>
                  </a:cubicBezTo>
                  <a:cubicBezTo>
                    <a:pt x="2" y="42"/>
                    <a:pt x="1" y="41"/>
                    <a:pt x="0" y="41"/>
                  </a:cubicBezTo>
                  <a:cubicBezTo>
                    <a:pt x="0" y="42"/>
                    <a:pt x="0" y="43"/>
                    <a:pt x="0" y="43"/>
                  </a:cubicBezTo>
                  <a:cubicBezTo>
                    <a:pt x="1" y="43"/>
                    <a:pt x="2" y="44"/>
                    <a:pt x="4" y="44"/>
                  </a:cubicBezTo>
                  <a:cubicBezTo>
                    <a:pt x="16" y="44"/>
                    <a:pt x="26" y="34"/>
                    <a:pt x="26"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îṩ1îḋé"/>
            <p:cNvSpPr/>
            <p:nvPr/>
          </p:nvSpPr>
          <p:spPr bwMode="auto">
            <a:xfrm>
              <a:off x="5547" y="7698"/>
              <a:ext cx="446" cy="708"/>
            </a:xfrm>
            <a:custGeom>
              <a:avLst/>
              <a:gdLst>
                <a:gd name="T0" fmla="*/ 3 w 160"/>
                <a:gd name="T1" fmla="*/ 253 h 253"/>
                <a:gd name="T2" fmla="*/ 4 w 160"/>
                <a:gd name="T3" fmla="*/ 240 h 253"/>
                <a:gd name="T4" fmla="*/ 9 w 160"/>
                <a:gd name="T5" fmla="*/ 197 h 253"/>
                <a:gd name="T6" fmla="*/ 13 w 160"/>
                <a:gd name="T7" fmla="*/ 176 h 253"/>
                <a:gd name="T8" fmla="*/ 17 w 160"/>
                <a:gd name="T9" fmla="*/ 164 h 253"/>
                <a:gd name="T10" fmla="*/ 28 w 160"/>
                <a:gd name="T11" fmla="*/ 155 h 253"/>
                <a:gd name="T12" fmla="*/ 106 w 160"/>
                <a:gd name="T13" fmla="*/ 137 h 253"/>
                <a:gd name="T14" fmla="*/ 142 w 160"/>
                <a:gd name="T15" fmla="*/ 133 h 253"/>
                <a:gd name="T16" fmla="*/ 154 w 160"/>
                <a:gd name="T17" fmla="*/ 133 h 253"/>
                <a:gd name="T18" fmla="*/ 158 w 160"/>
                <a:gd name="T19" fmla="*/ 133 h 253"/>
                <a:gd name="T20" fmla="*/ 160 w 160"/>
                <a:gd name="T21" fmla="*/ 133 h 253"/>
                <a:gd name="T22" fmla="*/ 90 w 160"/>
                <a:gd name="T23" fmla="*/ 0 h 253"/>
                <a:gd name="T24" fmla="*/ 87 w 160"/>
                <a:gd name="T25" fmla="*/ 2 h 253"/>
                <a:gd name="T26" fmla="*/ 157 w 160"/>
                <a:gd name="T27" fmla="*/ 132 h 253"/>
                <a:gd name="T28" fmla="*/ 158 w 160"/>
                <a:gd name="T29" fmla="*/ 131 h 253"/>
                <a:gd name="T30" fmla="*/ 158 w 160"/>
                <a:gd name="T31" fmla="*/ 130 h 253"/>
                <a:gd name="T32" fmla="*/ 93 w 160"/>
                <a:gd name="T33" fmla="*/ 135 h 253"/>
                <a:gd name="T34" fmla="*/ 45 w 160"/>
                <a:gd name="T35" fmla="*/ 145 h 253"/>
                <a:gd name="T36" fmla="*/ 26 w 160"/>
                <a:gd name="T37" fmla="*/ 152 h 253"/>
                <a:gd name="T38" fmla="*/ 15 w 160"/>
                <a:gd name="T39" fmla="*/ 162 h 253"/>
                <a:gd name="T40" fmla="*/ 11 w 160"/>
                <a:gd name="T41" fmla="*/ 170 h 253"/>
                <a:gd name="T42" fmla="*/ 3 w 160"/>
                <a:gd name="T43" fmla="*/ 220 h 253"/>
                <a:gd name="T44" fmla="*/ 0 w 160"/>
                <a:gd name="T45" fmla="*/ 252 h 253"/>
                <a:gd name="T46" fmla="*/ 3 w 160"/>
                <a:gd name="T47" fmla="*/ 253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0" h="253">
                  <a:moveTo>
                    <a:pt x="3" y="253"/>
                  </a:moveTo>
                  <a:cubicBezTo>
                    <a:pt x="3" y="253"/>
                    <a:pt x="3" y="248"/>
                    <a:pt x="4" y="240"/>
                  </a:cubicBezTo>
                  <a:cubicBezTo>
                    <a:pt x="5" y="229"/>
                    <a:pt x="7" y="212"/>
                    <a:pt x="9" y="197"/>
                  </a:cubicBezTo>
                  <a:cubicBezTo>
                    <a:pt x="10" y="189"/>
                    <a:pt x="12" y="182"/>
                    <a:pt x="13" y="176"/>
                  </a:cubicBezTo>
                  <a:cubicBezTo>
                    <a:pt x="14" y="170"/>
                    <a:pt x="16" y="166"/>
                    <a:pt x="17" y="164"/>
                  </a:cubicBezTo>
                  <a:cubicBezTo>
                    <a:pt x="19" y="160"/>
                    <a:pt x="23" y="158"/>
                    <a:pt x="28" y="155"/>
                  </a:cubicBezTo>
                  <a:cubicBezTo>
                    <a:pt x="45" y="146"/>
                    <a:pt x="78" y="140"/>
                    <a:pt x="106" y="137"/>
                  </a:cubicBezTo>
                  <a:cubicBezTo>
                    <a:pt x="120" y="135"/>
                    <a:pt x="133" y="134"/>
                    <a:pt x="142" y="133"/>
                  </a:cubicBezTo>
                  <a:cubicBezTo>
                    <a:pt x="147" y="133"/>
                    <a:pt x="151" y="133"/>
                    <a:pt x="154" y="133"/>
                  </a:cubicBezTo>
                  <a:cubicBezTo>
                    <a:pt x="156" y="133"/>
                    <a:pt x="158" y="133"/>
                    <a:pt x="158" y="133"/>
                  </a:cubicBezTo>
                  <a:cubicBezTo>
                    <a:pt x="160" y="133"/>
                    <a:pt x="160" y="133"/>
                    <a:pt x="160" y="133"/>
                  </a:cubicBezTo>
                  <a:cubicBezTo>
                    <a:pt x="90" y="0"/>
                    <a:pt x="90" y="0"/>
                    <a:pt x="90" y="0"/>
                  </a:cubicBezTo>
                  <a:cubicBezTo>
                    <a:pt x="87" y="2"/>
                    <a:pt x="87" y="2"/>
                    <a:pt x="87" y="2"/>
                  </a:cubicBezTo>
                  <a:cubicBezTo>
                    <a:pt x="157" y="132"/>
                    <a:pt x="157" y="132"/>
                    <a:pt x="157" y="132"/>
                  </a:cubicBezTo>
                  <a:cubicBezTo>
                    <a:pt x="158" y="131"/>
                    <a:pt x="158" y="131"/>
                    <a:pt x="158" y="131"/>
                  </a:cubicBezTo>
                  <a:cubicBezTo>
                    <a:pt x="158" y="130"/>
                    <a:pt x="158" y="130"/>
                    <a:pt x="158" y="130"/>
                  </a:cubicBezTo>
                  <a:cubicBezTo>
                    <a:pt x="158" y="130"/>
                    <a:pt x="127" y="131"/>
                    <a:pt x="93" y="135"/>
                  </a:cubicBezTo>
                  <a:cubicBezTo>
                    <a:pt x="76" y="138"/>
                    <a:pt x="59" y="141"/>
                    <a:pt x="45" y="145"/>
                  </a:cubicBezTo>
                  <a:cubicBezTo>
                    <a:pt x="38" y="147"/>
                    <a:pt x="31" y="149"/>
                    <a:pt x="26" y="152"/>
                  </a:cubicBezTo>
                  <a:cubicBezTo>
                    <a:pt x="21" y="155"/>
                    <a:pt x="17" y="158"/>
                    <a:pt x="15" y="162"/>
                  </a:cubicBezTo>
                  <a:cubicBezTo>
                    <a:pt x="13" y="164"/>
                    <a:pt x="12" y="166"/>
                    <a:pt x="11" y="170"/>
                  </a:cubicBezTo>
                  <a:cubicBezTo>
                    <a:pt x="8" y="182"/>
                    <a:pt x="5" y="202"/>
                    <a:pt x="3" y="220"/>
                  </a:cubicBezTo>
                  <a:cubicBezTo>
                    <a:pt x="1" y="238"/>
                    <a:pt x="0" y="252"/>
                    <a:pt x="0" y="252"/>
                  </a:cubicBezTo>
                  <a:cubicBezTo>
                    <a:pt x="3" y="253"/>
                    <a:pt x="3" y="253"/>
                    <a:pt x="3" y="2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îṣļíḓe"/>
            <p:cNvSpPr/>
            <p:nvPr/>
          </p:nvSpPr>
          <p:spPr bwMode="auto">
            <a:xfrm>
              <a:off x="5521" y="7339"/>
              <a:ext cx="238" cy="129"/>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is1ídé"/>
            <p:cNvSpPr/>
            <p:nvPr/>
          </p:nvSpPr>
          <p:spPr bwMode="auto">
            <a:xfrm>
              <a:off x="5516" y="7334"/>
              <a:ext cx="246" cy="140"/>
            </a:xfrm>
            <a:custGeom>
              <a:avLst/>
              <a:gdLst>
                <a:gd name="T0" fmla="*/ 87 w 88"/>
                <a:gd name="T1" fmla="*/ 25 h 50"/>
                <a:gd name="T2" fmla="*/ 85 w 88"/>
                <a:gd name="T3" fmla="*/ 25 h 50"/>
                <a:gd name="T4" fmla="*/ 82 w 88"/>
                <a:gd name="T5" fmla="*/ 33 h 50"/>
                <a:gd name="T6" fmla="*/ 44 w 88"/>
                <a:gd name="T7" fmla="*/ 47 h 50"/>
                <a:gd name="T8" fmla="*/ 15 w 88"/>
                <a:gd name="T9" fmla="*/ 40 h 50"/>
                <a:gd name="T10" fmla="*/ 6 w 88"/>
                <a:gd name="T11" fmla="*/ 33 h 50"/>
                <a:gd name="T12" fmla="*/ 3 w 88"/>
                <a:gd name="T13" fmla="*/ 25 h 50"/>
                <a:gd name="T14" fmla="*/ 6 w 88"/>
                <a:gd name="T15" fmla="*/ 17 h 50"/>
                <a:gd name="T16" fmla="*/ 44 w 88"/>
                <a:gd name="T17" fmla="*/ 3 h 50"/>
                <a:gd name="T18" fmla="*/ 73 w 88"/>
                <a:gd name="T19" fmla="*/ 10 h 50"/>
                <a:gd name="T20" fmla="*/ 82 w 88"/>
                <a:gd name="T21" fmla="*/ 17 h 50"/>
                <a:gd name="T22" fmla="*/ 85 w 88"/>
                <a:gd name="T23" fmla="*/ 25 h 50"/>
                <a:gd name="T24" fmla="*/ 87 w 88"/>
                <a:gd name="T25" fmla="*/ 25 h 50"/>
                <a:gd name="T26" fmla="*/ 88 w 88"/>
                <a:gd name="T27" fmla="*/ 25 h 50"/>
                <a:gd name="T28" fmla="*/ 84 w 88"/>
                <a:gd name="T29" fmla="*/ 15 h 50"/>
                <a:gd name="T30" fmla="*/ 44 w 88"/>
                <a:gd name="T31" fmla="*/ 0 h 50"/>
                <a:gd name="T32" fmla="*/ 13 w 88"/>
                <a:gd name="T33" fmla="*/ 7 h 50"/>
                <a:gd name="T34" fmla="*/ 4 w 88"/>
                <a:gd name="T35" fmla="*/ 15 h 50"/>
                <a:gd name="T36" fmla="*/ 0 w 88"/>
                <a:gd name="T37" fmla="*/ 25 h 50"/>
                <a:gd name="T38" fmla="*/ 4 w 88"/>
                <a:gd name="T39" fmla="*/ 35 h 50"/>
                <a:gd name="T40" fmla="*/ 44 w 88"/>
                <a:gd name="T41" fmla="*/ 50 h 50"/>
                <a:gd name="T42" fmla="*/ 75 w 88"/>
                <a:gd name="T43" fmla="*/ 43 h 50"/>
                <a:gd name="T44" fmla="*/ 84 w 88"/>
                <a:gd name="T45" fmla="*/ 35 h 50"/>
                <a:gd name="T46" fmla="*/ 88 w 88"/>
                <a:gd name="T47" fmla="*/ 25 h 50"/>
                <a:gd name="T48" fmla="*/ 87 w 88"/>
                <a:gd name="T49"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8" h="50">
                  <a:moveTo>
                    <a:pt x="87" y="25"/>
                  </a:moveTo>
                  <a:cubicBezTo>
                    <a:pt x="85" y="25"/>
                    <a:pt x="85" y="25"/>
                    <a:pt x="85" y="25"/>
                  </a:cubicBezTo>
                  <a:cubicBezTo>
                    <a:pt x="85" y="28"/>
                    <a:pt x="84" y="30"/>
                    <a:pt x="82" y="33"/>
                  </a:cubicBezTo>
                  <a:cubicBezTo>
                    <a:pt x="76" y="41"/>
                    <a:pt x="61" y="47"/>
                    <a:pt x="44" y="47"/>
                  </a:cubicBezTo>
                  <a:cubicBezTo>
                    <a:pt x="33" y="47"/>
                    <a:pt x="22" y="44"/>
                    <a:pt x="15" y="40"/>
                  </a:cubicBezTo>
                  <a:cubicBezTo>
                    <a:pt x="11" y="38"/>
                    <a:pt x="8" y="36"/>
                    <a:pt x="6" y="33"/>
                  </a:cubicBezTo>
                  <a:cubicBezTo>
                    <a:pt x="4" y="30"/>
                    <a:pt x="3" y="28"/>
                    <a:pt x="3" y="25"/>
                  </a:cubicBezTo>
                  <a:cubicBezTo>
                    <a:pt x="3" y="22"/>
                    <a:pt x="4" y="19"/>
                    <a:pt x="6" y="17"/>
                  </a:cubicBezTo>
                  <a:cubicBezTo>
                    <a:pt x="12" y="9"/>
                    <a:pt x="27" y="3"/>
                    <a:pt x="44" y="3"/>
                  </a:cubicBezTo>
                  <a:cubicBezTo>
                    <a:pt x="56" y="3"/>
                    <a:pt x="66" y="6"/>
                    <a:pt x="73" y="10"/>
                  </a:cubicBezTo>
                  <a:cubicBezTo>
                    <a:pt x="77" y="12"/>
                    <a:pt x="80" y="14"/>
                    <a:pt x="82" y="17"/>
                  </a:cubicBezTo>
                  <a:cubicBezTo>
                    <a:pt x="84" y="19"/>
                    <a:pt x="85" y="22"/>
                    <a:pt x="85" y="25"/>
                  </a:cubicBezTo>
                  <a:cubicBezTo>
                    <a:pt x="87" y="25"/>
                    <a:pt x="87" y="25"/>
                    <a:pt x="87" y="25"/>
                  </a:cubicBezTo>
                  <a:cubicBezTo>
                    <a:pt x="88" y="25"/>
                    <a:pt x="88" y="25"/>
                    <a:pt x="88" y="25"/>
                  </a:cubicBezTo>
                  <a:cubicBezTo>
                    <a:pt x="88" y="21"/>
                    <a:pt x="87" y="18"/>
                    <a:pt x="84" y="15"/>
                  </a:cubicBezTo>
                  <a:cubicBezTo>
                    <a:pt x="78" y="6"/>
                    <a:pt x="62" y="0"/>
                    <a:pt x="44" y="0"/>
                  </a:cubicBezTo>
                  <a:cubicBezTo>
                    <a:pt x="32" y="0"/>
                    <a:pt x="21" y="3"/>
                    <a:pt x="13" y="7"/>
                  </a:cubicBezTo>
                  <a:cubicBezTo>
                    <a:pt x="9" y="9"/>
                    <a:pt x="6" y="12"/>
                    <a:pt x="4" y="15"/>
                  </a:cubicBezTo>
                  <a:cubicBezTo>
                    <a:pt x="2" y="18"/>
                    <a:pt x="0" y="21"/>
                    <a:pt x="0" y="25"/>
                  </a:cubicBezTo>
                  <a:cubicBezTo>
                    <a:pt x="0" y="28"/>
                    <a:pt x="2" y="32"/>
                    <a:pt x="4" y="35"/>
                  </a:cubicBezTo>
                  <a:cubicBezTo>
                    <a:pt x="11" y="44"/>
                    <a:pt x="26" y="50"/>
                    <a:pt x="44" y="50"/>
                  </a:cubicBezTo>
                  <a:cubicBezTo>
                    <a:pt x="56" y="50"/>
                    <a:pt x="67" y="47"/>
                    <a:pt x="75" y="43"/>
                  </a:cubicBezTo>
                  <a:cubicBezTo>
                    <a:pt x="79" y="41"/>
                    <a:pt x="82" y="38"/>
                    <a:pt x="84" y="35"/>
                  </a:cubicBezTo>
                  <a:cubicBezTo>
                    <a:pt x="87" y="32"/>
                    <a:pt x="88" y="28"/>
                    <a:pt x="88" y="25"/>
                  </a:cubicBezTo>
                  <a:lnTo>
                    <a:pt x="87" y="2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î$1îḋê"/>
            <p:cNvSpPr/>
            <p:nvPr/>
          </p:nvSpPr>
          <p:spPr bwMode="auto">
            <a:xfrm>
              <a:off x="5383" y="6850"/>
              <a:ext cx="336" cy="565"/>
            </a:xfrm>
            <a:custGeom>
              <a:avLst/>
              <a:gdLst>
                <a:gd name="T0" fmla="*/ 42 w 120"/>
                <a:gd name="T1" fmla="*/ 0 h 202"/>
                <a:gd name="T2" fmla="*/ 78 w 120"/>
                <a:gd name="T3" fmla="*/ 0 h 202"/>
                <a:gd name="T4" fmla="*/ 120 w 120"/>
                <a:gd name="T5" fmla="*/ 48 h 202"/>
                <a:gd name="T6" fmla="*/ 120 w 120"/>
                <a:gd name="T7" fmla="*/ 103 h 202"/>
                <a:gd name="T8" fmla="*/ 120 w 120"/>
                <a:gd name="T9" fmla="*/ 107 h 202"/>
                <a:gd name="T10" fmla="*/ 120 w 120"/>
                <a:gd name="T11" fmla="*/ 112 h 202"/>
                <a:gd name="T12" fmla="*/ 120 w 120"/>
                <a:gd name="T13" fmla="*/ 145 h 202"/>
                <a:gd name="T14" fmla="*/ 120 w 120"/>
                <a:gd name="T15" fmla="*/ 147 h 202"/>
                <a:gd name="T16" fmla="*/ 120 w 120"/>
                <a:gd name="T17" fmla="*/ 180 h 202"/>
                <a:gd name="T18" fmla="*/ 98 w 120"/>
                <a:gd name="T19" fmla="*/ 202 h 202"/>
                <a:gd name="T20" fmla="*/ 85 w 120"/>
                <a:gd name="T21" fmla="*/ 202 h 202"/>
                <a:gd name="T22" fmla="*/ 63 w 120"/>
                <a:gd name="T23" fmla="*/ 180 h 202"/>
                <a:gd name="T24" fmla="*/ 63 w 120"/>
                <a:gd name="T25" fmla="*/ 151 h 202"/>
                <a:gd name="T26" fmla="*/ 42 w 120"/>
                <a:gd name="T27" fmla="*/ 151 h 202"/>
                <a:gd name="T28" fmla="*/ 0 w 120"/>
                <a:gd name="T29" fmla="*/ 103 h 202"/>
                <a:gd name="T30" fmla="*/ 0 w 120"/>
                <a:gd name="T31" fmla="*/ 48 h 202"/>
                <a:gd name="T32" fmla="*/ 42 w 120"/>
                <a:gd name="T33"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0" h="202">
                  <a:moveTo>
                    <a:pt x="42" y="0"/>
                  </a:moveTo>
                  <a:cubicBezTo>
                    <a:pt x="78" y="0"/>
                    <a:pt x="78" y="0"/>
                    <a:pt x="78" y="0"/>
                  </a:cubicBezTo>
                  <a:cubicBezTo>
                    <a:pt x="101" y="0"/>
                    <a:pt x="120" y="22"/>
                    <a:pt x="120" y="48"/>
                  </a:cubicBezTo>
                  <a:cubicBezTo>
                    <a:pt x="120" y="103"/>
                    <a:pt x="120" y="103"/>
                    <a:pt x="120" y="103"/>
                  </a:cubicBezTo>
                  <a:cubicBezTo>
                    <a:pt x="120" y="104"/>
                    <a:pt x="120" y="106"/>
                    <a:pt x="120" y="107"/>
                  </a:cubicBezTo>
                  <a:cubicBezTo>
                    <a:pt x="120" y="109"/>
                    <a:pt x="120" y="110"/>
                    <a:pt x="120" y="112"/>
                  </a:cubicBezTo>
                  <a:cubicBezTo>
                    <a:pt x="120" y="145"/>
                    <a:pt x="120" y="145"/>
                    <a:pt x="120" y="145"/>
                  </a:cubicBezTo>
                  <a:cubicBezTo>
                    <a:pt x="120" y="147"/>
                    <a:pt x="120" y="147"/>
                    <a:pt x="120" y="147"/>
                  </a:cubicBezTo>
                  <a:cubicBezTo>
                    <a:pt x="120" y="180"/>
                    <a:pt x="120" y="180"/>
                    <a:pt x="120" y="180"/>
                  </a:cubicBezTo>
                  <a:cubicBezTo>
                    <a:pt x="120" y="192"/>
                    <a:pt x="110" y="202"/>
                    <a:pt x="98" y="202"/>
                  </a:cubicBezTo>
                  <a:cubicBezTo>
                    <a:pt x="85" y="202"/>
                    <a:pt x="85" y="202"/>
                    <a:pt x="85" y="202"/>
                  </a:cubicBezTo>
                  <a:cubicBezTo>
                    <a:pt x="73" y="202"/>
                    <a:pt x="63" y="192"/>
                    <a:pt x="63" y="180"/>
                  </a:cubicBezTo>
                  <a:cubicBezTo>
                    <a:pt x="63" y="151"/>
                    <a:pt x="63" y="151"/>
                    <a:pt x="63" y="151"/>
                  </a:cubicBezTo>
                  <a:cubicBezTo>
                    <a:pt x="42" y="151"/>
                    <a:pt x="42" y="151"/>
                    <a:pt x="42" y="151"/>
                  </a:cubicBezTo>
                  <a:cubicBezTo>
                    <a:pt x="19" y="151"/>
                    <a:pt x="0" y="129"/>
                    <a:pt x="0" y="103"/>
                  </a:cubicBezTo>
                  <a:cubicBezTo>
                    <a:pt x="0" y="48"/>
                    <a:pt x="0" y="48"/>
                    <a:pt x="0" y="48"/>
                  </a:cubicBezTo>
                  <a:cubicBezTo>
                    <a:pt x="0" y="22"/>
                    <a:pt x="19"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ïšlïḓê"/>
            <p:cNvSpPr/>
            <p:nvPr/>
          </p:nvSpPr>
          <p:spPr bwMode="auto">
            <a:xfrm>
              <a:off x="5382" y="6844"/>
              <a:ext cx="343" cy="574"/>
            </a:xfrm>
            <a:custGeom>
              <a:avLst/>
              <a:gdLst>
                <a:gd name="T0" fmla="*/ 43 w 123"/>
                <a:gd name="T1" fmla="*/ 2 h 205"/>
                <a:gd name="T2" fmla="*/ 43 w 123"/>
                <a:gd name="T3" fmla="*/ 3 h 205"/>
                <a:gd name="T4" fmla="*/ 79 w 123"/>
                <a:gd name="T5" fmla="*/ 3 h 205"/>
                <a:gd name="T6" fmla="*/ 107 w 123"/>
                <a:gd name="T7" fmla="*/ 17 h 205"/>
                <a:gd name="T8" fmla="*/ 119 w 123"/>
                <a:gd name="T9" fmla="*/ 50 h 205"/>
                <a:gd name="T10" fmla="*/ 119 w 123"/>
                <a:gd name="T11" fmla="*/ 105 h 205"/>
                <a:gd name="T12" fmla="*/ 119 w 123"/>
                <a:gd name="T13" fmla="*/ 109 h 205"/>
                <a:gd name="T14" fmla="*/ 119 w 123"/>
                <a:gd name="T15" fmla="*/ 109 h 205"/>
                <a:gd name="T16" fmla="*/ 119 w 123"/>
                <a:gd name="T17" fmla="*/ 109 h 205"/>
                <a:gd name="T18" fmla="*/ 120 w 123"/>
                <a:gd name="T19" fmla="*/ 114 h 205"/>
                <a:gd name="T20" fmla="*/ 120 w 123"/>
                <a:gd name="T21" fmla="*/ 147 h 205"/>
                <a:gd name="T22" fmla="*/ 120 w 123"/>
                <a:gd name="T23" fmla="*/ 149 h 205"/>
                <a:gd name="T24" fmla="*/ 120 w 123"/>
                <a:gd name="T25" fmla="*/ 182 h 205"/>
                <a:gd name="T26" fmla="*/ 114 w 123"/>
                <a:gd name="T27" fmla="*/ 197 h 205"/>
                <a:gd name="T28" fmla="*/ 99 w 123"/>
                <a:gd name="T29" fmla="*/ 202 h 205"/>
                <a:gd name="T30" fmla="*/ 86 w 123"/>
                <a:gd name="T31" fmla="*/ 202 h 205"/>
                <a:gd name="T32" fmla="*/ 71 w 123"/>
                <a:gd name="T33" fmla="*/ 197 h 205"/>
                <a:gd name="T34" fmla="*/ 65 w 123"/>
                <a:gd name="T35" fmla="*/ 182 h 205"/>
                <a:gd name="T36" fmla="*/ 65 w 123"/>
                <a:gd name="T37" fmla="*/ 151 h 205"/>
                <a:gd name="T38" fmla="*/ 43 w 123"/>
                <a:gd name="T39" fmla="*/ 151 h 205"/>
                <a:gd name="T40" fmla="*/ 15 w 123"/>
                <a:gd name="T41" fmla="*/ 138 h 205"/>
                <a:gd name="T42" fmla="*/ 3 w 123"/>
                <a:gd name="T43" fmla="*/ 105 h 205"/>
                <a:gd name="T44" fmla="*/ 3 w 123"/>
                <a:gd name="T45" fmla="*/ 50 h 205"/>
                <a:gd name="T46" fmla="*/ 15 w 123"/>
                <a:gd name="T47" fmla="*/ 17 h 205"/>
                <a:gd name="T48" fmla="*/ 43 w 123"/>
                <a:gd name="T49" fmla="*/ 3 h 205"/>
                <a:gd name="T50" fmla="*/ 43 w 123"/>
                <a:gd name="T51" fmla="*/ 2 h 205"/>
                <a:gd name="T52" fmla="*/ 43 w 123"/>
                <a:gd name="T53" fmla="*/ 0 h 205"/>
                <a:gd name="T54" fmla="*/ 12 w 123"/>
                <a:gd name="T55" fmla="*/ 15 h 205"/>
                <a:gd name="T56" fmla="*/ 0 w 123"/>
                <a:gd name="T57" fmla="*/ 50 h 205"/>
                <a:gd name="T58" fmla="*/ 0 w 123"/>
                <a:gd name="T59" fmla="*/ 105 h 205"/>
                <a:gd name="T60" fmla="*/ 12 w 123"/>
                <a:gd name="T61" fmla="*/ 140 h 205"/>
                <a:gd name="T62" fmla="*/ 43 w 123"/>
                <a:gd name="T63" fmla="*/ 154 h 205"/>
                <a:gd name="T64" fmla="*/ 62 w 123"/>
                <a:gd name="T65" fmla="*/ 154 h 205"/>
                <a:gd name="T66" fmla="*/ 62 w 123"/>
                <a:gd name="T67" fmla="*/ 182 h 205"/>
                <a:gd name="T68" fmla="*/ 86 w 123"/>
                <a:gd name="T69" fmla="*/ 205 h 205"/>
                <a:gd name="T70" fmla="*/ 99 w 123"/>
                <a:gd name="T71" fmla="*/ 205 h 205"/>
                <a:gd name="T72" fmla="*/ 123 w 123"/>
                <a:gd name="T73" fmla="*/ 182 h 205"/>
                <a:gd name="T74" fmla="*/ 123 w 123"/>
                <a:gd name="T75" fmla="*/ 149 h 205"/>
                <a:gd name="T76" fmla="*/ 123 w 123"/>
                <a:gd name="T77" fmla="*/ 147 h 205"/>
                <a:gd name="T78" fmla="*/ 123 w 123"/>
                <a:gd name="T79" fmla="*/ 114 h 205"/>
                <a:gd name="T80" fmla="*/ 122 w 123"/>
                <a:gd name="T81" fmla="*/ 109 h 205"/>
                <a:gd name="T82" fmla="*/ 121 w 123"/>
                <a:gd name="T83" fmla="*/ 109 h 205"/>
                <a:gd name="T84" fmla="*/ 122 w 123"/>
                <a:gd name="T85" fmla="*/ 109 h 205"/>
                <a:gd name="T86" fmla="*/ 122 w 123"/>
                <a:gd name="T87" fmla="*/ 105 h 205"/>
                <a:gd name="T88" fmla="*/ 122 w 123"/>
                <a:gd name="T89" fmla="*/ 50 h 205"/>
                <a:gd name="T90" fmla="*/ 110 w 123"/>
                <a:gd name="T91" fmla="*/ 15 h 205"/>
                <a:gd name="T92" fmla="*/ 79 w 123"/>
                <a:gd name="T93" fmla="*/ 0 h 205"/>
                <a:gd name="T94" fmla="*/ 43 w 123"/>
                <a:gd name="T95" fmla="*/ 0 h 205"/>
                <a:gd name="T96" fmla="*/ 43 w 123"/>
                <a:gd name="T97" fmla="*/ 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 h="205">
                  <a:moveTo>
                    <a:pt x="43" y="2"/>
                  </a:moveTo>
                  <a:cubicBezTo>
                    <a:pt x="43" y="3"/>
                    <a:pt x="43" y="3"/>
                    <a:pt x="43" y="3"/>
                  </a:cubicBezTo>
                  <a:cubicBezTo>
                    <a:pt x="79" y="3"/>
                    <a:pt x="79" y="3"/>
                    <a:pt x="79" y="3"/>
                  </a:cubicBezTo>
                  <a:cubicBezTo>
                    <a:pt x="90" y="3"/>
                    <a:pt x="100" y="9"/>
                    <a:pt x="107" y="17"/>
                  </a:cubicBezTo>
                  <a:cubicBezTo>
                    <a:pt x="115" y="26"/>
                    <a:pt x="119" y="37"/>
                    <a:pt x="119" y="50"/>
                  </a:cubicBezTo>
                  <a:cubicBezTo>
                    <a:pt x="119" y="105"/>
                    <a:pt x="119" y="105"/>
                    <a:pt x="119" y="105"/>
                  </a:cubicBezTo>
                  <a:cubicBezTo>
                    <a:pt x="119" y="106"/>
                    <a:pt x="119" y="108"/>
                    <a:pt x="119" y="109"/>
                  </a:cubicBezTo>
                  <a:cubicBezTo>
                    <a:pt x="119" y="109"/>
                    <a:pt x="119" y="109"/>
                    <a:pt x="119" y="109"/>
                  </a:cubicBezTo>
                  <a:cubicBezTo>
                    <a:pt x="119" y="109"/>
                    <a:pt x="119" y="109"/>
                    <a:pt x="119" y="109"/>
                  </a:cubicBezTo>
                  <a:cubicBezTo>
                    <a:pt x="120" y="111"/>
                    <a:pt x="120" y="113"/>
                    <a:pt x="120" y="114"/>
                  </a:cubicBezTo>
                  <a:cubicBezTo>
                    <a:pt x="120" y="147"/>
                    <a:pt x="120" y="147"/>
                    <a:pt x="120" y="147"/>
                  </a:cubicBezTo>
                  <a:cubicBezTo>
                    <a:pt x="120" y="149"/>
                    <a:pt x="120" y="149"/>
                    <a:pt x="120" y="149"/>
                  </a:cubicBezTo>
                  <a:cubicBezTo>
                    <a:pt x="120" y="182"/>
                    <a:pt x="120" y="182"/>
                    <a:pt x="120" y="182"/>
                  </a:cubicBezTo>
                  <a:cubicBezTo>
                    <a:pt x="120" y="188"/>
                    <a:pt x="118" y="193"/>
                    <a:pt x="114" y="197"/>
                  </a:cubicBezTo>
                  <a:cubicBezTo>
                    <a:pt x="110" y="200"/>
                    <a:pt x="105" y="202"/>
                    <a:pt x="99" y="202"/>
                  </a:cubicBezTo>
                  <a:cubicBezTo>
                    <a:pt x="86" y="202"/>
                    <a:pt x="86" y="202"/>
                    <a:pt x="86" y="202"/>
                  </a:cubicBezTo>
                  <a:cubicBezTo>
                    <a:pt x="80" y="202"/>
                    <a:pt x="75" y="200"/>
                    <a:pt x="71" y="197"/>
                  </a:cubicBezTo>
                  <a:cubicBezTo>
                    <a:pt x="68" y="193"/>
                    <a:pt x="65" y="188"/>
                    <a:pt x="65" y="182"/>
                  </a:cubicBezTo>
                  <a:cubicBezTo>
                    <a:pt x="65" y="151"/>
                    <a:pt x="65" y="151"/>
                    <a:pt x="65" y="151"/>
                  </a:cubicBezTo>
                  <a:cubicBezTo>
                    <a:pt x="43" y="151"/>
                    <a:pt x="43" y="151"/>
                    <a:pt x="43" y="151"/>
                  </a:cubicBezTo>
                  <a:cubicBezTo>
                    <a:pt x="32" y="151"/>
                    <a:pt x="22" y="146"/>
                    <a:pt x="15" y="138"/>
                  </a:cubicBezTo>
                  <a:cubicBezTo>
                    <a:pt x="7" y="129"/>
                    <a:pt x="3" y="118"/>
                    <a:pt x="3" y="105"/>
                  </a:cubicBezTo>
                  <a:cubicBezTo>
                    <a:pt x="3" y="50"/>
                    <a:pt x="3" y="50"/>
                    <a:pt x="3" y="50"/>
                  </a:cubicBezTo>
                  <a:cubicBezTo>
                    <a:pt x="3" y="37"/>
                    <a:pt x="7" y="26"/>
                    <a:pt x="15" y="17"/>
                  </a:cubicBezTo>
                  <a:cubicBezTo>
                    <a:pt x="22" y="9"/>
                    <a:pt x="32" y="3"/>
                    <a:pt x="43" y="3"/>
                  </a:cubicBezTo>
                  <a:cubicBezTo>
                    <a:pt x="43" y="2"/>
                    <a:pt x="43" y="2"/>
                    <a:pt x="43" y="2"/>
                  </a:cubicBezTo>
                  <a:cubicBezTo>
                    <a:pt x="43" y="0"/>
                    <a:pt x="43" y="0"/>
                    <a:pt x="43" y="0"/>
                  </a:cubicBezTo>
                  <a:cubicBezTo>
                    <a:pt x="31" y="0"/>
                    <a:pt x="20" y="6"/>
                    <a:pt x="12" y="15"/>
                  </a:cubicBezTo>
                  <a:cubicBezTo>
                    <a:pt x="4" y="24"/>
                    <a:pt x="0" y="37"/>
                    <a:pt x="0" y="50"/>
                  </a:cubicBezTo>
                  <a:cubicBezTo>
                    <a:pt x="0" y="105"/>
                    <a:pt x="0" y="105"/>
                    <a:pt x="0" y="105"/>
                  </a:cubicBezTo>
                  <a:cubicBezTo>
                    <a:pt x="0" y="118"/>
                    <a:pt x="4" y="131"/>
                    <a:pt x="12" y="140"/>
                  </a:cubicBezTo>
                  <a:cubicBezTo>
                    <a:pt x="20" y="149"/>
                    <a:pt x="31" y="154"/>
                    <a:pt x="43" y="154"/>
                  </a:cubicBezTo>
                  <a:cubicBezTo>
                    <a:pt x="62" y="154"/>
                    <a:pt x="62" y="154"/>
                    <a:pt x="62" y="154"/>
                  </a:cubicBezTo>
                  <a:cubicBezTo>
                    <a:pt x="62" y="182"/>
                    <a:pt x="62" y="182"/>
                    <a:pt x="62" y="182"/>
                  </a:cubicBezTo>
                  <a:cubicBezTo>
                    <a:pt x="62" y="195"/>
                    <a:pt x="73" y="205"/>
                    <a:pt x="86" y="205"/>
                  </a:cubicBezTo>
                  <a:cubicBezTo>
                    <a:pt x="99" y="205"/>
                    <a:pt x="99" y="205"/>
                    <a:pt x="99" y="205"/>
                  </a:cubicBezTo>
                  <a:cubicBezTo>
                    <a:pt x="112" y="205"/>
                    <a:pt x="123" y="195"/>
                    <a:pt x="123" y="182"/>
                  </a:cubicBezTo>
                  <a:cubicBezTo>
                    <a:pt x="123" y="149"/>
                    <a:pt x="123" y="149"/>
                    <a:pt x="123" y="149"/>
                  </a:cubicBezTo>
                  <a:cubicBezTo>
                    <a:pt x="123" y="147"/>
                    <a:pt x="123" y="147"/>
                    <a:pt x="123" y="147"/>
                  </a:cubicBezTo>
                  <a:cubicBezTo>
                    <a:pt x="123" y="114"/>
                    <a:pt x="123" y="114"/>
                    <a:pt x="123" y="114"/>
                  </a:cubicBezTo>
                  <a:cubicBezTo>
                    <a:pt x="123" y="112"/>
                    <a:pt x="123" y="111"/>
                    <a:pt x="122" y="109"/>
                  </a:cubicBezTo>
                  <a:cubicBezTo>
                    <a:pt x="121" y="109"/>
                    <a:pt x="121" y="109"/>
                    <a:pt x="121" y="109"/>
                  </a:cubicBezTo>
                  <a:cubicBezTo>
                    <a:pt x="122" y="109"/>
                    <a:pt x="122" y="109"/>
                    <a:pt x="122" y="109"/>
                  </a:cubicBezTo>
                  <a:cubicBezTo>
                    <a:pt x="122" y="108"/>
                    <a:pt x="122" y="106"/>
                    <a:pt x="122" y="105"/>
                  </a:cubicBezTo>
                  <a:cubicBezTo>
                    <a:pt x="122" y="50"/>
                    <a:pt x="122" y="50"/>
                    <a:pt x="122" y="50"/>
                  </a:cubicBezTo>
                  <a:cubicBezTo>
                    <a:pt x="122" y="37"/>
                    <a:pt x="118" y="24"/>
                    <a:pt x="110" y="15"/>
                  </a:cubicBezTo>
                  <a:cubicBezTo>
                    <a:pt x="102" y="6"/>
                    <a:pt x="91" y="0"/>
                    <a:pt x="79" y="0"/>
                  </a:cubicBezTo>
                  <a:cubicBezTo>
                    <a:pt x="43" y="0"/>
                    <a:pt x="43" y="0"/>
                    <a:pt x="43" y="0"/>
                  </a:cubicBezTo>
                  <a:lnTo>
                    <a:pt x="43"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ïślïḑe"/>
            <p:cNvSpPr/>
            <p:nvPr/>
          </p:nvSpPr>
          <p:spPr bwMode="auto">
            <a:xfrm>
              <a:off x="5132" y="6598"/>
              <a:ext cx="784" cy="612"/>
            </a:xfrm>
            <a:custGeom>
              <a:avLst/>
              <a:gdLst>
                <a:gd name="T0" fmla="*/ 201 w 280"/>
                <a:gd name="T1" fmla="*/ 175 h 219"/>
                <a:gd name="T2" fmla="*/ 194 w 280"/>
                <a:gd name="T3" fmla="*/ 132 h 219"/>
                <a:gd name="T4" fmla="*/ 38 w 280"/>
                <a:gd name="T5" fmla="*/ 90 h 219"/>
                <a:gd name="T6" fmla="*/ 60 w 280"/>
                <a:gd name="T7" fmla="*/ 13 h 219"/>
                <a:gd name="T8" fmla="*/ 102 w 280"/>
                <a:gd name="T9" fmla="*/ 44 h 219"/>
                <a:gd name="T10" fmla="*/ 102 w 280"/>
                <a:gd name="T11" fmla="*/ 7 h 219"/>
                <a:gd name="T12" fmla="*/ 155 w 280"/>
                <a:gd name="T13" fmla="*/ 45 h 219"/>
                <a:gd name="T14" fmla="*/ 254 w 280"/>
                <a:gd name="T15" fmla="*/ 90 h 219"/>
                <a:gd name="T16" fmla="*/ 211 w 280"/>
                <a:gd name="T17" fmla="*/ 219 h 219"/>
                <a:gd name="T18" fmla="*/ 207 w 280"/>
                <a:gd name="T19" fmla="*/ 192 h 219"/>
                <a:gd name="T20" fmla="*/ 201 w 280"/>
                <a:gd name="T21" fmla="*/ 17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19">
                  <a:moveTo>
                    <a:pt x="201" y="175"/>
                  </a:moveTo>
                  <a:cubicBezTo>
                    <a:pt x="194" y="132"/>
                    <a:pt x="194" y="132"/>
                    <a:pt x="194" y="132"/>
                  </a:cubicBezTo>
                  <a:cubicBezTo>
                    <a:pt x="194" y="132"/>
                    <a:pt x="76" y="147"/>
                    <a:pt x="38" y="90"/>
                  </a:cubicBezTo>
                  <a:cubicBezTo>
                    <a:pt x="0" y="33"/>
                    <a:pt x="40" y="10"/>
                    <a:pt x="60" y="13"/>
                  </a:cubicBezTo>
                  <a:cubicBezTo>
                    <a:pt x="79" y="17"/>
                    <a:pt x="102" y="44"/>
                    <a:pt x="102" y="44"/>
                  </a:cubicBezTo>
                  <a:cubicBezTo>
                    <a:pt x="102" y="44"/>
                    <a:pt x="82" y="16"/>
                    <a:pt x="102" y="7"/>
                  </a:cubicBezTo>
                  <a:cubicBezTo>
                    <a:pt x="119" y="0"/>
                    <a:pt x="145" y="19"/>
                    <a:pt x="155" y="45"/>
                  </a:cubicBezTo>
                  <a:cubicBezTo>
                    <a:pt x="155" y="45"/>
                    <a:pt x="228" y="43"/>
                    <a:pt x="254" y="90"/>
                  </a:cubicBezTo>
                  <a:cubicBezTo>
                    <a:pt x="280" y="137"/>
                    <a:pt x="259" y="170"/>
                    <a:pt x="211" y="219"/>
                  </a:cubicBezTo>
                  <a:cubicBezTo>
                    <a:pt x="207" y="192"/>
                    <a:pt x="207" y="192"/>
                    <a:pt x="207" y="192"/>
                  </a:cubicBezTo>
                  <a:lnTo>
                    <a:pt x="201" y="17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ís1ïḋé"/>
            <p:cNvSpPr/>
            <p:nvPr/>
          </p:nvSpPr>
          <p:spPr bwMode="auto">
            <a:xfrm>
              <a:off x="5535" y="7012"/>
              <a:ext cx="45" cy="4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î$ḻïḓé"/>
            <p:cNvSpPr/>
            <p:nvPr/>
          </p:nvSpPr>
          <p:spPr bwMode="auto">
            <a:xfrm>
              <a:off x="5399" y="7012"/>
              <a:ext cx="36" cy="40"/>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îṡḷïďe"/>
            <p:cNvSpPr/>
            <p:nvPr/>
          </p:nvSpPr>
          <p:spPr bwMode="auto">
            <a:xfrm>
              <a:off x="5458" y="7113"/>
              <a:ext cx="78" cy="45"/>
            </a:xfrm>
            <a:custGeom>
              <a:avLst/>
              <a:gdLst>
                <a:gd name="T0" fmla="*/ 0 w 28"/>
                <a:gd name="T1" fmla="*/ 3 h 16"/>
                <a:gd name="T2" fmla="*/ 12 w 28"/>
                <a:gd name="T3" fmla="*/ 16 h 16"/>
                <a:gd name="T4" fmla="*/ 28 w 28"/>
                <a:gd name="T5" fmla="*/ 0 h 16"/>
                <a:gd name="T6" fmla="*/ 0 w 28"/>
                <a:gd name="T7" fmla="*/ 3 h 16"/>
              </a:gdLst>
              <a:ahLst/>
              <a:cxnLst>
                <a:cxn ang="0">
                  <a:pos x="T0" y="T1"/>
                </a:cxn>
                <a:cxn ang="0">
                  <a:pos x="T2" y="T3"/>
                </a:cxn>
                <a:cxn ang="0">
                  <a:pos x="T4" y="T5"/>
                </a:cxn>
                <a:cxn ang="0">
                  <a:pos x="T6" y="T7"/>
                </a:cxn>
              </a:cxnLst>
              <a:rect l="0" t="0" r="r" b="b"/>
              <a:pathLst>
                <a:path w="28" h="16">
                  <a:moveTo>
                    <a:pt x="0" y="3"/>
                  </a:moveTo>
                  <a:cubicBezTo>
                    <a:pt x="0" y="3"/>
                    <a:pt x="4" y="15"/>
                    <a:pt x="12" y="16"/>
                  </a:cubicBezTo>
                  <a:cubicBezTo>
                    <a:pt x="21" y="16"/>
                    <a:pt x="27" y="7"/>
                    <a:pt x="28" y="0"/>
                  </a:cubicBezTo>
                  <a:lnTo>
                    <a:pt x="0" y="3"/>
                  </a:lnTo>
                  <a:close/>
                </a:path>
              </a:pathLst>
            </a:custGeom>
            <a:solidFill>
              <a:srgbClr val="F9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is1iḓè"/>
            <p:cNvSpPr/>
            <p:nvPr/>
          </p:nvSpPr>
          <p:spPr bwMode="auto">
            <a:xfrm>
              <a:off x="5451" y="7106"/>
              <a:ext cx="90" cy="62"/>
            </a:xfrm>
            <a:custGeom>
              <a:avLst/>
              <a:gdLst>
                <a:gd name="T0" fmla="*/ 0 w 32"/>
                <a:gd name="T1" fmla="*/ 6 h 22"/>
                <a:gd name="T2" fmla="*/ 8 w 32"/>
                <a:gd name="T3" fmla="*/ 17 h 22"/>
                <a:gd name="T4" fmla="*/ 27 w 32"/>
                <a:gd name="T5" fmla="*/ 13 h 22"/>
                <a:gd name="T6" fmla="*/ 32 w 32"/>
                <a:gd name="T7" fmla="*/ 2 h 22"/>
                <a:gd name="T8" fmla="*/ 30 w 32"/>
                <a:gd name="T9" fmla="*/ 0 h 22"/>
                <a:gd name="T10" fmla="*/ 5 w 32"/>
                <a:gd name="T11" fmla="*/ 3 h 22"/>
                <a:gd name="T12" fmla="*/ 2 w 32"/>
                <a:gd name="T13" fmla="*/ 3 h 22"/>
                <a:gd name="T14" fmla="*/ 0 w 32"/>
                <a:gd name="T15" fmla="*/ 5 h 22"/>
                <a:gd name="T16" fmla="*/ 2 w 32"/>
                <a:gd name="T17" fmla="*/ 7 h 22"/>
                <a:gd name="T18" fmla="*/ 26 w 32"/>
                <a:gd name="T19" fmla="*/ 4 h 22"/>
                <a:gd name="T20" fmla="*/ 30 w 32"/>
                <a:gd name="T21" fmla="*/ 4 h 22"/>
                <a:gd name="T22" fmla="*/ 28 w 32"/>
                <a:gd name="T23" fmla="*/ 2 h 22"/>
                <a:gd name="T24" fmla="*/ 18 w 32"/>
                <a:gd name="T25" fmla="*/ 16 h 22"/>
                <a:gd name="T26" fmla="*/ 6 w 32"/>
                <a:gd name="T27" fmla="*/ 8 h 22"/>
                <a:gd name="T28" fmla="*/ 4 w 32"/>
                <a:gd name="T29" fmla="*/ 6 h 22"/>
                <a:gd name="T30" fmla="*/ 4 w 32"/>
                <a:gd name="T31" fmla="*/ 5 h 22"/>
                <a:gd name="T32" fmla="*/ 4 w 32"/>
                <a:gd name="T33" fmla="*/ 5 h 22"/>
                <a:gd name="T34" fmla="*/ 4 w 32"/>
                <a:gd name="T35" fmla="*/ 5 h 22"/>
                <a:gd name="T36" fmla="*/ 0 w 32"/>
                <a:gd name="T3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2">
                  <a:moveTo>
                    <a:pt x="0" y="6"/>
                  </a:moveTo>
                  <a:cubicBezTo>
                    <a:pt x="2" y="10"/>
                    <a:pt x="4" y="14"/>
                    <a:pt x="8" y="17"/>
                  </a:cubicBezTo>
                  <a:cubicBezTo>
                    <a:pt x="14" y="22"/>
                    <a:pt x="22" y="19"/>
                    <a:pt x="27" y="13"/>
                  </a:cubicBezTo>
                  <a:cubicBezTo>
                    <a:pt x="30" y="10"/>
                    <a:pt x="31" y="6"/>
                    <a:pt x="32" y="2"/>
                  </a:cubicBezTo>
                  <a:cubicBezTo>
                    <a:pt x="32" y="1"/>
                    <a:pt x="31" y="0"/>
                    <a:pt x="30" y="0"/>
                  </a:cubicBezTo>
                  <a:cubicBezTo>
                    <a:pt x="22" y="1"/>
                    <a:pt x="14" y="2"/>
                    <a:pt x="5" y="3"/>
                  </a:cubicBezTo>
                  <a:cubicBezTo>
                    <a:pt x="4" y="3"/>
                    <a:pt x="3" y="3"/>
                    <a:pt x="2" y="3"/>
                  </a:cubicBezTo>
                  <a:cubicBezTo>
                    <a:pt x="1" y="4"/>
                    <a:pt x="0" y="4"/>
                    <a:pt x="0" y="5"/>
                  </a:cubicBezTo>
                  <a:cubicBezTo>
                    <a:pt x="0" y="6"/>
                    <a:pt x="1" y="7"/>
                    <a:pt x="2" y="7"/>
                  </a:cubicBezTo>
                  <a:cubicBezTo>
                    <a:pt x="10" y="6"/>
                    <a:pt x="18" y="5"/>
                    <a:pt x="26" y="4"/>
                  </a:cubicBezTo>
                  <a:cubicBezTo>
                    <a:pt x="28" y="4"/>
                    <a:pt x="29" y="4"/>
                    <a:pt x="30" y="4"/>
                  </a:cubicBezTo>
                  <a:cubicBezTo>
                    <a:pt x="29" y="3"/>
                    <a:pt x="29" y="2"/>
                    <a:pt x="28" y="2"/>
                  </a:cubicBezTo>
                  <a:cubicBezTo>
                    <a:pt x="28" y="8"/>
                    <a:pt x="23" y="14"/>
                    <a:pt x="18" y="16"/>
                  </a:cubicBezTo>
                  <a:cubicBezTo>
                    <a:pt x="12" y="17"/>
                    <a:pt x="8" y="13"/>
                    <a:pt x="6" y="8"/>
                  </a:cubicBezTo>
                  <a:cubicBezTo>
                    <a:pt x="5" y="7"/>
                    <a:pt x="5" y="7"/>
                    <a:pt x="4" y="6"/>
                  </a:cubicBezTo>
                  <a:cubicBezTo>
                    <a:pt x="4" y="5"/>
                    <a:pt x="4" y="6"/>
                    <a:pt x="4" y="5"/>
                  </a:cubicBezTo>
                  <a:cubicBezTo>
                    <a:pt x="4" y="5"/>
                    <a:pt x="4" y="5"/>
                    <a:pt x="4" y="5"/>
                  </a:cubicBezTo>
                  <a:cubicBezTo>
                    <a:pt x="4" y="5"/>
                    <a:pt x="4" y="5"/>
                    <a:pt x="4" y="5"/>
                  </a:cubicBezTo>
                  <a:cubicBezTo>
                    <a:pt x="3" y="3"/>
                    <a:pt x="0" y="3"/>
                    <a:pt x="0" y="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işḻîḍè"/>
            <p:cNvSpPr/>
            <p:nvPr/>
          </p:nvSpPr>
          <p:spPr bwMode="auto">
            <a:xfrm>
              <a:off x="5552" y="7060"/>
              <a:ext cx="103" cy="103"/>
            </a:xfrm>
            <a:custGeom>
              <a:avLst/>
              <a:gdLst>
                <a:gd name="T0" fmla="*/ 37 w 37"/>
                <a:gd name="T1" fmla="*/ 19 h 37"/>
                <a:gd name="T2" fmla="*/ 18 w 37"/>
                <a:gd name="T3" fmla="*/ 37 h 37"/>
                <a:gd name="T4" fmla="*/ 0 w 37"/>
                <a:gd name="T5" fmla="*/ 19 h 37"/>
                <a:gd name="T6" fmla="*/ 18 w 37"/>
                <a:gd name="T7" fmla="*/ 0 h 37"/>
                <a:gd name="T8" fmla="*/ 37 w 37"/>
                <a:gd name="T9" fmla="*/ 19 h 37"/>
              </a:gdLst>
              <a:ahLst/>
              <a:cxnLst>
                <a:cxn ang="0">
                  <a:pos x="T0" y="T1"/>
                </a:cxn>
                <a:cxn ang="0">
                  <a:pos x="T2" y="T3"/>
                </a:cxn>
                <a:cxn ang="0">
                  <a:pos x="T4" y="T5"/>
                </a:cxn>
                <a:cxn ang="0">
                  <a:pos x="T6" y="T7"/>
                </a:cxn>
                <a:cxn ang="0">
                  <a:pos x="T8" y="T9"/>
                </a:cxn>
              </a:cxnLst>
              <a:rect l="0" t="0" r="r" b="b"/>
              <a:pathLst>
                <a:path w="37" h="37">
                  <a:moveTo>
                    <a:pt x="37" y="19"/>
                  </a:moveTo>
                  <a:cubicBezTo>
                    <a:pt x="36" y="29"/>
                    <a:pt x="28" y="37"/>
                    <a:pt x="18" y="37"/>
                  </a:cubicBezTo>
                  <a:cubicBezTo>
                    <a:pt x="8" y="37"/>
                    <a:pt x="0" y="29"/>
                    <a:pt x="0" y="19"/>
                  </a:cubicBezTo>
                  <a:cubicBezTo>
                    <a:pt x="0" y="8"/>
                    <a:pt x="8" y="0"/>
                    <a:pt x="18" y="0"/>
                  </a:cubicBezTo>
                  <a:cubicBezTo>
                    <a:pt x="28" y="0"/>
                    <a:pt x="37" y="9"/>
                    <a:pt x="37"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ïṡľïďê"/>
            <p:cNvSpPr/>
            <p:nvPr/>
          </p:nvSpPr>
          <p:spPr bwMode="auto">
            <a:xfrm>
              <a:off x="5390" y="7077"/>
              <a:ext cx="47" cy="78"/>
            </a:xfrm>
            <a:custGeom>
              <a:avLst/>
              <a:gdLst>
                <a:gd name="T0" fmla="*/ 3 w 17"/>
                <a:gd name="T1" fmla="*/ 0 h 28"/>
                <a:gd name="T2" fmla="*/ 0 w 17"/>
                <a:gd name="T3" fmla="*/ 0 h 28"/>
                <a:gd name="T4" fmla="*/ 0 w 17"/>
                <a:gd name="T5" fmla="*/ 19 h 28"/>
                <a:gd name="T6" fmla="*/ 0 w 17"/>
                <a:gd name="T7" fmla="*/ 28 h 28"/>
                <a:gd name="T8" fmla="*/ 3 w 17"/>
                <a:gd name="T9" fmla="*/ 28 h 28"/>
                <a:gd name="T10" fmla="*/ 17 w 17"/>
                <a:gd name="T11" fmla="*/ 14 h 28"/>
                <a:gd name="T12" fmla="*/ 3 w 17"/>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7" h="28">
                  <a:moveTo>
                    <a:pt x="3" y="0"/>
                  </a:moveTo>
                  <a:cubicBezTo>
                    <a:pt x="2" y="0"/>
                    <a:pt x="1" y="0"/>
                    <a:pt x="0" y="0"/>
                  </a:cubicBezTo>
                  <a:cubicBezTo>
                    <a:pt x="0" y="19"/>
                    <a:pt x="0" y="19"/>
                    <a:pt x="0" y="19"/>
                  </a:cubicBezTo>
                  <a:cubicBezTo>
                    <a:pt x="0" y="22"/>
                    <a:pt x="0" y="25"/>
                    <a:pt x="0" y="28"/>
                  </a:cubicBezTo>
                  <a:cubicBezTo>
                    <a:pt x="1" y="28"/>
                    <a:pt x="2" y="28"/>
                    <a:pt x="3" y="28"/>
                  </a:cubicBezTo>
                  <a:cubicBezTo>
                    <a:pt x="11" y="28"/>
                    <a:pt x="17" y="22"/>
                    <a:pt x="17" y="14"/>
                  </a:cubicBezTo>
                  <a:cubicBezTo>
                    <a:pt x="17" y="6"/>
                    <a:pt x="11" y="0"/>
                    <a:pt x="3" y="0"/>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íšḻíde"/>
            <p:cNvSpPr/>
            <p:nvPr/>
          </p:nvSpPr>
          <p:spPr bwMode="auto">
            <a:xfrm>
              <a:off x="5508" y="6943"/>
              <a:ext cx="145" cy="171"/>
            </a:xfrm>
            <a:custGeom>
              <a:avLst/>
              <a:gdLst>
                <a:gd name="T0" fmla="*/ 51 w 52"/>
                <a:gd name="T1" fmla="*/ 30 h 61"/>
                <a:gd name="T2" fmla="*/ 49 w 52"/>
                <a:gd name="T3" fmla="*/ 30 h 61"/>
                <a:gd name="T4" fmla="*/ 42 w 52"/>
                <a:gd name="T5" fmla="*/ 50 h 61"/>
                <a:gd name="T6" fmla="*/ 26 w 52"/>
                <a:gd name="T7" fmla="*/ 58 h 61"/>
                <a:gd name="T8" fmla="*/ 10 w 52"/>
                <a:gd name="T9" fmla="*/ 50 h 61"/>
                <a:gd name="T10" fmla="*/ 3 w 52"/>
                <a:gd name="T11" fmla="*/ 30 h 61"/>
                <a:gd name="T12" fmla="*/ 10 w 52"/>
                <a:gd name="T13" fmla="*/ 11 h 61"/>
                <a:gd name="T14" fmla="*/ 26 w 52"/>
                <a:gd name="T15" fmla="*/ 3 h 61"/>
                <a:gd name="T16" fmla="*/ 42 w 52"/>
                <a:gd name="T17" fmla="*/ 11 h 61"/>
                <a:gd name="T18" fmla="*/ 49 w 52"/>
                <a:gd name="T19" fmla="*/ 30 h 61"/>
                <a:gd name="T20" fmla="*/ 51 w 52"/>
                <a:gd name="T21" fmla="*/ 30 h 61"/>
                <a:gd name="T22" fmla="*/ 52 w 52"/>
                <a:gd name="T23" fmla="*/ 30 h 61"/>
                <a:gd name="T24" fmla="*/ 45 w 52"/>
                <a:gd name="T25" fmla="*/ 9 h 61"/>
                <a:gd name="T26" fmla="*/ 26 w 52"/>
                <a:gd name="T27" fmla="*/ 0 h 61"/>
                <a:gd name="T28" fmla="*/ 8 w 52"/>
                <a:gd name="T29" fmla="*/ 9 h 61"/>
                <a:gd name="T30" fmla="*/ 0 w 52"/>
                <a:gd name="T31" fmla="*/ 30 h 61"/>
                <a:gd name="T32" fmla="*/ 8 w 52"/>
                <a:gd name="T33" fmla="*/ 52 h 61"/>
                <a:gd name="T34" fmla="*/ 26 w 52"/>
                <a:gd name="T35" fmla="*/ 61 h 61"/>
                <a:gd name="T36" fmla="*/ 45 w 52"/>
                <a:gd name="T37" fmla="*/ 52 h 61"/>
                <a:gd name="T38" fmla="*/ 52 w 52"/>
                <a:gd name="T39" fmla="*/ 30 h 61"/>
                <a:gd name="T40" fmla="*/ 51 w 52"/>
                <a:gd name="T41" fmla="*/ 3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61">
                  <a:moveTo>
                    <a:pt x="51" y="30"/>
                  </a:moveTo>
                  <a:cubicBezTo>
                    <a:pt x="49" y="30"/>
                    <a:pt x="49" y="30"/>
                    <a:pt x="49" y="30"/>
                  </a:cubicBezTo>
                  <a:cubicBezTo>
                    <a:pt x="49" y="38"/>
                    <a:pt x="46" y="45"/>
                    <a:pt x="42" y="50"/>
                  </a:cubicBezTo>
                  <a:cubicBezTo>
                    <a:pt x="38" y="55"/>
                    <a:pt x="32" y="58"/>
                    <a:pt x="26" y="58"/>
                  </a:cubicBezTo>
                  <a:cubicBezTo>
                    <a:pt x="20" y="58"/>
                    <a:pt x="14" y="55"/>
                    <a:pt x="10" y="50"/>
                  </a:cubicBezTo>
                  <a:cubicBezTo>
                    <a:pt x="6" y="45"/>
                    <a:pt x="3" y="38"/>
                    <a:pt x="3" y="30"/>
                  </a:cubicBezTo>
                  <a:cubicBezTo>
                    <a:pt x="3" y="22"/>
                    <a:pt x="6" y="16"/>
                    <a:pt x="10" y="11"/>
                  </a:cubicBezTo>
                  <a:cubicBezTo>
                    <a:pt x="14" y="6"/>
                    <a:pt x="20" y="3"/>
                    <a:pt x="26" y="3"/>
                  </a:cubicBezTo>
                  <a:cubicBezTo>
                    <a:pt x="32" y="3"/>
                    <a:pt x="38" y="6"/>
                    <a:pt x="42" y="11"/>
                  </a:cubicBezTo>
                  <a:cubicBezTo>
                    <a:pt x="46" y="16"/>
                    <a:pt x="49" y="22"/>
                    <a:pt x="49" y="30"/>
                  </a:cubicBezTo>
                  <a:cubicBezTo>
                    <a:pt x="51" y="30"/>
                    <a:pt x="51" y="30"/>
                    <a:pt x="51" y="30"/>
                  </a:cubicBezTo>
                  <a:cubicBezTo>
                    <a:pt x="52" y="30"/>
                    <a:pt x="52" y="30"/>
                    <a:pt x="52" y="30"/>
                  </a:cubicBezTo>
                  <a:cubicBezTo>
                    <a:pt x="52" y="22"/>
                    <a:pt x="49" y="14"/>
                    <a:pt x="45" y="9"/>
                  </a:cubicBezTo>
                  <a:cubicBezTo>
                    <a:pt x="40" y="3"/>
                    <a:pt x="33" y="0"/>
                    <a:pt x="26" y="0"/>
                  </a:cubicBezTo>
                  <a:cubicBezTo>
                    <a:pt x="19" y="0"/>
                    <a:pt x="13" y="3"/>
                    <a:pt x="8" y="9"/>
                  </a:cubicBezTo>
                  <a:cubicBezTo>
                    <a:pt x="3" y="14"/>
                    <a:pt x="0" y="22"/>
                    <a:pt x="0" y="30"/>
                  </a:cubicBezTo>
                  <a:cubicBezTo>
                    <a:pt x="0" y="38"/>
                    <a:pt x="3" y="46"/>
                    <a:pt x="8" y="52"/>
                  </a:cubicBezTo>
                  <a:cubicBezTo>
                    <a:pt x="13" y="57"/>
                    <a:pt x="19" y="61"/>
                    <a:pt x="26" y="61"/>
                  </a:cubicBezTo>
                  <a:cubicBezTo>
                    <a:pt x="33" y="61"/>
                    <a:pt x="40" y="57"/>
                    <a:pt x="45" y="52"/>
                  </a:cubicBezTo>
                  <a:cubicBezTo>
                    <a:pt x="49" y="46"/>
                    <a:pt x="52" y="38"/>
                    <a:pt x="52" y="30"/>
                  </a:cubicBezTo>
                  <a:lnTo>
                    <a:pt x="51" y="3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iş1îḋè"/>
            <p:cNvSpPr/>
            <p:nvPr/>
          </p:nvSpPr>
          <p:spPr bwMode="auto">
            <a:xfrm>
              <a:off x="5346" y="6939"/>
              <a:ext cx="131" cy="160"/>
            </a:xfrm>
            <a:custGeom>
              <a:avLst/>
              <a:gdLst>
                <a:gd name="T0" fmla="*/ 45 w 47"/>
                <a:gd name="T1" fmla="*/ 28 h 57"/>
                <a:gd name="T2" fmla="*/ 44 w 47"/>
                <a:gd name="T3" fmla="*/ 28 h 57"/>
                <a:gd name="T4" fmla="*/ 38 w 47"/>
                <a:gd name="T5" fmla="*/ 47 h 57"/>
                <a:gd name="T6" fmla="*/ 23 w 47"/>
                <a:gd name="T7" fmla="*/ 54 h 57"/>
                <a:gd name="T8" fmla="*/ 9 w 47"/>
                <a:gd name="T9" fmla="*/ 47 h 57"/>
                <a:gd name="T10" fmla="*/ 3 w 47"/>
                <a:gd name="T11" fmla="*/ 28 h 57"/>
                <a:gd name="T12" fmla="*/ 9 w 47"/>
                <a:gd name="T13" fmla="*/ 10 h 57"/>
                <a:gd name="T14" fmla="*/ 23 w 47"/>
                <a:gd name="T15" fmla="*/ 3 h 57"/>
                <a:gd name="T16" fmla="*/ 38 w 47"/>
                <a:gd name="T17" fmla="*/ 10 h 57"/>
                <a:gd name="T18" fmla="*/ 44 w 47"/>
                <a:gd name="T19" fmla="*/ 28 h 57"/>
                <a:gd name="T20" fmla="*/ 45 w 47"/>
                <a:gd name="T21" fmla="*/ 28 h 57"/>
                <a:gd name="T22" fmla="*/ 47 w 47"/>
                <a:gd name="T23" fmla="*/ 28 h 57"/>
                <a:gd name="T24" fmla="*/ 40 w 47"/>
                <a:gd name="T25" fmla="*/ 8 h 57"/>
                <a:gd name="T26" fmla="*/ 23 w 47"/>
                <a:gd name="T27" fmla="*/ 0 h 57"/>
                <a:gd name="T28" fmla="*/ 7 w 47"/>
                <a:gd name="T29" fmla="*/ 8 h 57"/>
                <a:gd name="T30" fmla="*/ 0 w 47"/>
                <a:gd name="T31" fmla="*/ 28 h 57"/>
                <a:gd name="T32" fmla="*/ 7 w 47"/>
                <a:gd name="T33" fmla="*/ 48 h 57"/>
                <a:gd name="T34" fmla="*/ 23 w 47"/>
                <a:gd name="T35" fmla="*/ 57 h 57"/>
                <a:gd name="T36" fmla="*/ 40 w 47"/>
                <a:gd name="T37" fmla="*/ 48 h 57"/>
                <a:gd name="T38" fmla="*/ 47 w 47"/>
                <a:gd name="T39" fmla="*/ 28 h 57"/>
                <a:gd name="T40" fmla="*/ 45 w 47"/>
                <a:gd name="T41"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57">
                  <a:moveTo>
                    <a:pt x="45" y="28"/>
                  </a:moveTo>
                  <a:cubicBezTo>
                    <a:pt x="44" y="28"/>
                    <a:pt x="44" y="28"/>
                    <a:pt x="44" y="28"/>
                  </a:cubicBezTo>
                  <a:cubicBezTo>
                    <a:pt x="44" y="36"/>
                    <a:pt x="41" y="42"/>
                    <a:pt x="38" y="47"/>
                  </a:cubicBezTo>
                  <a:cubicBezTo>
                    <a:pt x="34" y="51"/>
                    <a:pt x="29" y="54"/>
                    <a:pt x="23" y="54"/>
                  </a:cubicBezTo>
                  <a:cubicBezTo>
                    <a:pt x="18" y="54"/>
                    <a:pt x="13" y="51"/>
                    <a:pt x="9" y="47"/>
                  </a:cubicBezTo>
                  <a:cubicBezTo>
                    <a:pt x="6" y="42"/>
                    <a:pt x="3" y="36"/>
                    <a:pt x="3" y="28"/>
                  </a:cubicBezTo>
                  <a:cubicBezTo>
                    <a:pt x="3" y="21"/>
                    <a:pt x="6" y="15"/>
                    <a:pt x="9" y="10"/>
                  </a:cubicBezTo>
                  <a:cubicBezTo>
                    <a:pt x="13" y="5"/>
                    <a:pt x="18" y="3"/>
                    <a:pt x="23" y="3"/>
                  </a:cubicBezTo>
                  <a:cubicBezTo>
                    <a:pt x="29" y="3"/>
                    <a:pt x="34" y="5"/>
                    <a:pt x="38" y="10"/>
                  </a:cubicBezTo>
                  <a:cubicBezTo>
                    <a:pt x="41" y="15"/>
                    <a:pt x="44" y="21"/>
                    <a:pt x="44" y="28"/>
                  </a:cubicBezTo>
                  <a:cubicBezTo>
                    <a:pt x="45" y="28"/>
                    <a:pt x="45" y="28"/>
                    <a:pt x="45" y="28"/>
                  </a:cubicBezTo>
                  <a:cubicBezTo>
                    <a:pt x="47" y="28"/>
                    <a:pt x="47" y="28"/>
                    <a:pt x="47" y="28"/>
                  </a:cubicBezTo>
                  <a:cubicBezTo>
                    <a:pt x="47" y="20"/>
                    <a:pt x="44" y="13"/>
                    <a:pt x="40" y="8"/>
                  </a:cubicBezTo>
                  <a:cubicBezTo>
                    <a:pt x="36" y="3"/>
                    <a:pt x="30" y="0"/>
                    <a:pt x="23" y="0"/>
                  </a:cubicBezTo>
                  <a:cubicBezTo>
                    <a:pt x="17" y="0"/>
                    <a:pt x="11" y="3"/>
                    <a:pt x="7" y="8"/>
                  </a:cubicBezTo>
                  <a:cubicBezTo>
                    <a:pt x="3" y="13"/>
                    <a:pt x="0" y="20"/>
                    <a:pt x="0" y="28"/>
                  </a:cubicBezTo>
                  <a:cubicBezTo>
                    <a:pt x="0" y="36"/>
                    <a:pt x="3" y="43"/>
                    <a:pt x="7" y="48"/>
                  </a:cubicBezTo>
                  <a:cubicBezTo>
                    <a:pt x="11" y="54"/>
                    <a:pt x="17" y="57"/>
                    <a:pt x="23" y="57"/>
                  </a:cubicBezTo>
                  <a:cubicBezTo>
                    <a:pt x="30" y="57"/>
                    <a:pt x="36" y="54"/>
                    <a:pt x="40" y="48"/>
                  </a:cubicBezTo>
                  <a:cubicBezTo>
                    <a:pt x="44" y="43"/>
                    <a:pt x="47" y="36"/>
                    <a:pt x="47" y="28"/>
                  </a:cubicBezTo>
                  <a:lnTo>
                    <a:pt x="45" y="28"/>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isli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 name="T8" fmla="*/ 0 w 52"/>
                <a:gd name="T9" fmla="*/ 5 h 16"/>
              </a:gdLst>
              <a:ahLst/>
              <a:cxnLst>
                <a:cxn ang="0">
                  <a:pos x="T0" y="T1"/>
                </a:cxn>
                <a:cxn ang="0">
                  <a:pos x="T2" y="T3"/>
                </a:cxn>
                <a:cxn ang="0">
                  <a:pos x="T4" y="T5"/>
                </a:cxn>
                <a:cxn ang="0">
                  <a:pos x="T6" y="T7"/>
                </a:cxn>
                <a:cxn ang="0">
                  <a:pos x="T8" y="T9"/>
                </a:cxn>
              </a:cxnLst>
              <a:rect l="0" t="0" r="r" b="b"/>
              <a:pathLst>
                <a:path w="52" h="16">
                  <a:moveTo>
                    <a:pt x="0" y="5"/>
                  </a:moveTo>
                  <a:lnTo>
                    <a:pt x="52" y="16"/>
                  </a:lnTo>
                  <a:lnTo>
                    <a:pt x="52" y="11"/>
                  </a:lnTo>
                  <a:lnTo>
                    <a:pt x="2" y="0"/>
                  </a:lnTo>
                  <a:lnTo>
                    <a:pt x="0" y="5"/>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ïṡľïḑè"/>
            <p:cNvSpPr/>
            <p:nvPr/>
          </p:nvSpPr>
          <p:spPr bwMode="auto">
            <a:xfrm>
              <a:off x="5647" y="7024"/>
              <a:ext cx="90" cy="28"/>
            </a:xfrm>
            <a:custGeom>
              <a:avLst/>
              <a:gdLst>
                <a:gd name="T0" fmla="*/ 0 w 52"/>
                <a:gd name="T1" fmla="*/ 5 h 16"/>
                <a:gd name="T2" fmla="*/ 52 w 52"/>
                <a:gd name="T3" fmla="*/ 16 h 16"/>
                <a:gd name="T4" fmla="*/ 52 w 52"/>
                <a:gd name="T5" fmla="*/ 11 h 16"/>
                <a:gd name="T6" fmla="*/ 2 w 52"/>
                <a:gd name="T7" fmla="*/ 0 h 16"/>
              </a:gdLst>
              <a:ahLst/>
              <a:cxnLst>
                <a:cxn ang="0">
                  <a:pos x="T0" y="T1"/>
                </a:cxn>
                <a:cxn ang="0">
                  <a:pos x="T2" y="T3"/>
                </a:cxn>
                <a:cxn ang="0">
                  <a:pos x="T4" y="T5"/>
                </a:cxn>
                <a:cxn ang="0">
                  <a:pos x="T6" y="T7"/>
                </a:cxn>
              </a:cxnLst>
              <a:rect l="0" t="0" r="r" b="b"/>
              <a:pathLst>
                <a:path w="52" h="16">
                  <a:moveTo>
                    <a:pt x="0" y="5"/>
                  </a:moveTo>
                  <a:lnTo>
                    <a:pt x="52" y="16"/>
                  </a:lnTo>
                  <a:lnTo>
                    <a:pt x="52" y="11"/>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ïşḷídè"/>
            <p:cNvSpPr/>
            <p:nvPr/>
          </p:nvSpPr>
          <p:spPr bwMode="auto">
            <a:xfrm>
              <a:off x="5458" y="7012"/>
              <a:ext cx="36" cy="76"/>
            </a:xfrm>
            <a:custGeom>
              <a:avLst/>
              <a:gdLst>
                <a:gd name="T0" fmla="*/ 18 w 21"/>
                <a:gd name="T1" fmla="*/ 0 h 44"/>
                <a:gd name="T2" fmla="*/ 21 w 21"/>
                <a:gd name="T3" fmla="*/ 44 h 44"/>
                <a:gd name="T4" fmla="*/ 0 w 21"/>
                <a:gd name="T5" fmla="*/ 31 h 44"/>
                <a:gd name="T6" fmla="*/ 18 w 21"/>
                <a:gd name="T7" fmla="*/ 0 h 44"/>
              </a:gdLst>
              <a:ahLst/>
              <a:cxnLst>
                <a:cxn ang="0">
                  <a:pos x="T0" y="T1"/>
                </a:cxn>
                <a:cxn ang="0">
                  <a:pos x="T2" y="T3"/>
                </a:cxn>
                <a:cxn ang="0">
                  <a:pos x="T4" y="T5"/>
                </a:cxn>
                <a:cxn ang="0">
                  <a:pos x="T6" y="T7"/>
                </a:cxn>
              </a:cxnLst>
              <a:rect l="0" t="0" r="r" b="b"/>
              <a:pathLst>
                <a:path w="21" h="44">
                  <a:moveTo>
                    <a:pt x="18" y="0"/>
                  </a:moveTo>
                  <a:lnTo>
                    <a:pt x="21" y="44"/>
                  </a:lnTo>
                  <a:lnTo>
                    <a:pt x="0" y="31"/>
                  </a:lnTo>
                  <a:lnTo>
                    <a:pt x="18" y="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iṣľïḋe"/>
            <p:cNvSpPr/>
            <p:nvPr/>
          </p:nvSpPr>
          <p:spPr bwMode="auto">
            <a:xfrm>
              <a:off x="5466" y="7012"/>
              <a:ext cx="50" cy="28"/>
            </a:xfrm>
            <a:custGeom>
              <a:avLst/>
              <a:gdLst>
                <a:gd name="T0" fmla="*/ 16 w 18"/>
                <a:gd name="T1" fmla="*/ 10 h 10"/>
                <a:gd name="T2" fmla="*/ 0 w 18"/>
                <a:gd name="T3" fmla="*/ 10 h 10"/>
                <a:gd name="T4" fmla="*/ 0 w 18"/>
                <a:gd name="T5" fmla="*/ 6 h 10"/>
                <a:gd name="T6" fmla="*/ 18 w 18"/>
                <a:gd name="T7" fmla="*/ 6 h 10"/>
                <a:gd name="T8" fmla="*/ 16 w 18"/>
                <a:gd name="T9" fmla="*/ 10 h 10"/>
              </a:gdLst>
              <a:ahLst/>
              <a:cxnLst>
                <a:cxn ang="0">
                  <a:pos x="T0" y="T1"/>
                </a:cxn>
                <a:cxn ang="0">
                  <a:pos x="T2" y="T3"/>
                </a:cxn>
                <a:cxn ang="0">
                  <a:pos x="T4" y="T5"/>
                </a:cxn>
                <a:cxn ang="0">
                  <a:pos x="T6" y="T7"/>
                </a:cxn>
                <a:cxn ang="0">
                  <a:pos x="T8" y="T9"/>
                </a:cxn>
              </a:cxnLst>
              <a:rect l="0" t="0" r="r" b="b"/>
              <a:pathLst>
                <a:path w="18" h="10">
                  <a:moveTo>
                    <a:pt x="16" y="10"/>
                  </a:moveTo>
                  <a:cubicBezTo>
                    <a:pt x="8" y="5"/>
                    <a:pt x="0" y="9"/>
                    <a:pt x="0" y="10"/>
                  </a:cubicBezTo>
                  <a:cubicBezTo>
                    <a:pt x="0" y="6"/>
                    <a:pt x="0" y="6"/>
                    <a:pt x="0" y="6"/>
                  </a:cubicBezTo>
                  <a:cubicBezTo>
                    <a:pt x="1" y="6"/>
                    <a:pt x="7" y="0"/>
                    <a:pt x="18" y="6"/>
                  </a:cubicBezTo>
                  <a:lnTo>
                    <a:pt x="16" y="1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iṧ1idé"/>
            <p:cNvSpPr/>
            <p:nvPr/>
          </p:nvSpPr>
          <p:spPr bwMode="auto">
            <a:xfrm>
              <a:off x="5687" y="7012"/>
              <a:ext cx="157" cy="157"/>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iṣḷíḍè"/>
            <p:cNvSpPr/>
            <p:nvPr/>
          </p:nvSpPr>
          <p:spPr bwMode="auto">
            <a:xfrm>
              <a:off x="5718" y="7048"/>
              <a:ext cx="60" cy="59"/>
            </a:xfrm>
            <a:custGeom>
              <a:avLst/>
              <a:gdLst>
                <a:gd name="T0" fmla="*/ 4 w 22"/>
                <a:gd name="T1" fmla="*/ 19 h 21"/>
                <a:gd name="T2" fmla="*/ 4 w 22"/>
                <a:gd name="T3" fmla="*/ 17 h 21"/>
                <a:gd name="T4" fmla="*/ 4 w 22"/>
                <a:gd name="T5" fmla="*/ 16 h 21"/>
                <a:gd name="T6" fmla="*/ 4 w 22"/>
                <a:gd name="T7" fmla="*/ 15 h 21"/>
                <a:gd name="T8" fmla="*/ 4 w 22"/>
                <a:gd name="T9" fmla="*/ 15 h 21"/>
                <a:gd name="T10" fmla="*/ 4 w 22"/>
                <a:gd name="T11" fmla="*/ 13 h 21"/>
                <a:gd name="T12" fmla="*/ 5 w 22"/>
                <a:gd name="T13" fmla="*/ 12 h 21"/>
                <a:gd name="T14" fmla="*/ 5 w 22"/>
                <a:gd name="T15" fmla="*/ 11 h 21"/>
                <a:gd name="T16" fmla="*/ 5 w 22"/>
                <a:gd name="T17" fmla="*/ 11 h 21"/>
                <a:gd name="T18" fmla="*/ 6 w 22"/>
                <a:gd name="T19" fmla="*/ 8 h 21"/>
                <a:gd name="T20" fmla="*/ 7 w 22"/>
                <a:gd name="T21" fmla="*/ 8 h 21"/>
                <a:gd name="T22" fmla="*/ 7 w 22"/>
                <a:gd name="T23" fmla="*/ 7 h 21"/>
                <a:gd name="T24" fmla="*/ 8 w 22"/>
                <a:gd name="T25" fmla="*/ 6 h 21"/>
                <a:gd name="T26" fmla="*/ 9 w 22"/>
                <a:gd name="T27" fmla="*/ 6 h 21"/>
                <a:gd name="T28" fmla="*/ 9 w 22"/>
                <a:gd name="T29" fmla="*/ 5 h 21"/>
                <a:gd name="T30" fmla="*/ 11 w 22"/>
                <a:gd name="T31" fmla="*/ 5 h 21"/>
                <a:gd name="T32" fmla="*/ 20 w 22"/>
                <a:gd name="T33" fmla="*/ 4 h 21"/>
                <a:gd name="T34" fmla="*/ 22 w 22"/>
                <a:gd name="T35" fmla="*/ 2 h 21"/>
                <a:gd name="T36" fmla="*/ 20 w 22"/>
                <a:gd name="T37" fmla="*/ 0 h 21"/>
                <a:gd name="T38" fmla="*/ 4 w 22"/>
                <a:gd name="T39" fmla="*/ 5 h 21"/>
                <a:gd name="T40" fmla="*/ 0 w 22"/>
                <a:gd name="T41" fmla="*/ 16 h 21"/>
                <a:gd name="T42" fmla="*/ 0 w 22"/>
                <a:gd name="T43" fmla="*/ 19 h 21"/>
                <a:gd name="T44" fmla="*/ 4 w 22"/>
                <a:gd name="T45"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21">
                  <a:moveTo>
                    <a:pt x="4" y="19"/>
                  </a:moveTo>
                  <a:cubicBezTo>
                    <a:pt x="4" y="18"/>
                    <a:pt x="4" y="17"/>
                    <a:pt x="4" y="17"/>
                  </a:cubicBezTo>
                  <a:cubicBezTo>
                    <a:pt x="4" y="16"/>
                    <a:pt x="4" y="16"/>
                    <a:pt x="4" y="16"/>
                  </a:cubicBezTo>
                  <a:cubicBezTo>
                    <a:pt x="4" y="15"/>
                    <a:pt x="4" y="15"/>
                    <a:pt x="4" y="15"/>
                  </a:cubicBezTo>
                  <a:cubicBezTo>
                    <a:pt x="4" y="15"/>
                    <a:pt x="4" y="16"/>
                    <a:pt x="4" y="15"/>
                  </a:cubicBezTo>
                  <a:cubicBezTo>
                    <a:pt x="4" y="14"/>
                    <a:pt x="4" y="14"/>
                    <a:pt x="4" y="13"/>
                  </a:cubicBezTo>
                  <a:cubicBezTo>
                    <a:pt x="4" y="13"/>
                    <a:pt x="5" y="12"/>
                    <a:pt x="5" y="12"/>
                  </a:cubicBezTo>
                  <a:cubicBezTo>
                    <a:pt x="5" y="11"/>
                    <a:pt x="5" y="11"/>
                    <a:pt x="5" y="11"/>
                  </a:cubicBezTo>
                  <a:cubicBezTo>
                    <a:pt x="5" y="11"/>
                    <a:pt x="5" y="10"/>
                    <a:pt x="5" y="11"/>
                  </a:cubicBezTo>
                  <a:cubicBezTo>
                    <a:pt x="5" y="10"/>
                    <a:pt x="6" y="9"/>
                    <a:pt x="6" y="8"/>
                  </a:cubicBezTo>
                  <a:cubicBezTo>
                    <a:pt x="7" y="8"/>
                    <a:pt x="7" y="8"/>
                    <a:pt x="7" y="8"/>
                  </a:cubicBezTo>
                  <a:cubicBezTo>
                    <a:pt x="7" y="7"/>
                    <a:pt x="7" y="7"/>
                    <a:pt x="7" y="7"/>
                  </a:cubicBezTo>
                  <a:cubicBezTo>
                    <a:pt x="8" y="7"/>
                    <a:pt x="8" y="7"/>
                    <a:pt x="8" y="6"/>
                  </a:cubicBezTo>
                  <a:cubicBezTo>
                    <a:pt x="9" y="6"/>
                    <a:pt x="9" y="6"/>
                    <a:pt x="9" y="6"/>
                  </a:cubicBezTo>
                  <a:cubicBezTo>
                    <a:pt x="9" y="5"/>
                    <a:pt x="9" y="5"/>
                    <a:pt x="9" y="5"/>
                  </a:cubicBezTo>
                  <a:cubicBezTo>
                    <a:pt x="10" y="5"/>
                    <a:pt x="10" y="5"/>
                    <a:pt x="11" y="5"/>
                  </a:cubicBezTo>
                  <a:cubicBezTo>
                    <a:pt x="13" y="3"/>
                    <a:pt x="17" y="3"/>
                    <a:pt x="20" y="4"/>
                  </a:cubicBezTo>
                  <a:cubicBezTo>
                    <a:pt x="21" y="4"/>
                    <a:pt x="22" y="3"/>
                    <a:pt x="22" y="2"/>
                  </a:cubicBezTo>
                  <a:cubicBezTo>
                    <a:pt x="22" y="1"/>
                    <a:pt x="21" y="0"/>
                    <a:pt x="20" y="0"/>
                  </a:cubicBezTo>
                  <a:cubicBezTo>
                    <a:pt x="14" y="0"/>
                    <a:pt x="8" y="1"/>
                    <a:pt x="4" y="5"/>
                  </a:cubicBezTo>
                  <a:cubicBezTo>
                    <a:pt x="2" y="8"/>
                    <a:pt x="1" y="12"/>
                    <a:pt x="0" y="16"/>
                  </a:cubicBezTo>
                  <a:cubicBezTo>
                    <a:pt x="0" y="17"/>
                    <a:pt x="0" y="18"/>
                    <a:pt x="0" y="19"/>
                  </a:cubicBezTo>
                  <a:cubicBezTo>
                    <a:pt x="1" y="21"/>
                    <a:pt x="4" y="21"/>
                    <a:pt x="4" y="19"/>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iṧḻïďé"/>
            <p:cNvSpPr/>
            <p:nvPr/>
          </p:nvSpPr>
          <p:spPr bwMode="auto">
            <a:xfrm>
              <a:off x="5683" y="7032"/>
              <a:ext cx="31" cy="59"/>
            </a:xfrm>
            <a:custGeom>
              <a:avLst/>
              <a:gdLst>
                <a:gd name="T0" fmla="*/ 3 w 11"/>
                <a:gd name="T1" fmla="*/ 21 h 21"/>
                <a:gd name="T2" fmla="*/ 11 w 11"/>
                <a:gd name="T3" fmla="*/ 2 h 21"/>
                <a:gd name="T4" fmla="*/ 9 w 11"/>
                <a:gd name="T5" fmla="*/ 0 h 21"/>
                <a:gd name="T6" fmla="*/ 0 w 11"/>
                <a:gd name="T7" fmla="*/ 21 h 21"/>
                <a:gd name="T8" fmla="*/ 3 w 11"/>
                <a:gd name="T9" fmla="*/ 21 h 21"/>
              </a:gdLst>
              <a:ahLst/>
              <a:cxnLst>
                <a:cxn ang="0">
                  <a:pos x="T0" y="T1"/>
                </a:cxn>
                <a:cxn ang="0">
                  <a:pos x="T2" y="T3"/>
                </a:cxn>
                <a:cxn ang="0">
                  <a:pos x="T4" y="T5"/>
                </a:cxn>
                <a:cxn ang="0">
                  <a:pos x="T6" y="T7"/>
                </a:cxn>
                <a:cxn ang="0">
                  <a:pos x="T8" y="T9"/>
                </a:cxn>
              </a:cxnLst>
              <a:rect l="0" t="0" r="r" b="b"/>
              <a:pathLst>
                <a:path w="11" h="21">
                  <a:moveTo>
                    <a:pt x="3" y="21"/>
                  </a:moveTo>
                  <a:cubicBezTo>
                    <a:pt x="3" y="14"/>
                    <a:pt x="6" y="7"/>
                    <a:pt x="11" y="2"/>
                  </a:cubicBezTo>
                  <a:cubicBezTo>
                    <a:pt x="9" y="0"/>
                    <a:pt x="9" y="0"/>
                    <a:pt x="9" y="0"/>
                  </a:cubicBezTo>
                  <a:cubicBezTo>
                    <a:pt x="3" y="5"/>
                    <a:pt x="0" y="13"/>
                    <a:pt x="0" y="21"/>
                  </a:cubicBezTo>
                  <a:cubicBezTo>
                    <a:pt x="3" y="21"/>
                    <a:pt x="3" y="21"/>
                    <a:pt x="3" y="2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íŝľîḓe"/>
            <p:cNvSpPr/>
            <p:nvPr/>
          </p:nvSpPr>
          <p:spPr bwMode="auto">
            <a:xfrm>
              <a:off x="5709" y="7010"/>
              <a:ext cx="140" cy="162"/>
            </a:xfrm>
            <a:custGeom>
              <a:avLst/>
              <a:gdLst>
                <a:gd name="T0" fmla="*/ 2 w 50"/>
                <a:gd name="T1" fmla="*/ 10 h 58"/>
                <a:gd name="T2" fmla="*/ 20 w 50"/>
                <a:gd name="T3" fmla="*/ 3 h 58"/>
                <a:gd name="T4" fmla="*/ 39 w 50"/>
                <a:gd name="T5" fmla="*/ 10 h 58"/>
                <a:gd name="T6" fmla="*/ 47 w 50"/>
                <a:gd name="T7" fmla="*/ 29 h 58"/>
                <a:gd name="T8" fmla="*/ 39 w 50"/>
                <a:gd name="T9" fmla="*/ 47 h 58"/>
                <a:gd name="T10" fmla="*/ 20 w 50"/>
                <a:gd name="T11" fmla="*/ 55 h 58"/>
                <a:gd name="T12" fmla="*/ 8 w 50"/>
                <a:gd name="T13" fmla="*/ 52 h 58"/>
                <a:gd name="T14" fmla="*/ 5 w 50"/>
                <a:gd name="T15" fmla="*/ 50 h 58"/>
                <a:gd name="T16" fmla="*/ 2 w 50"/>
                <a:gd name="T17" fmla="*/ 48 h 58"/>
                <a:gd name="T18" fmla="*/ 0 w 50"/>
                <a:gd name="T19" fmla="*/ 50 h 58"/>
                <a:gd name="T20" fmla="*/ 3 w 50"/>
                <a:gd name="T21" fmla="*/ 53 h 58"/>
                <a:gd name="T22" fmla="*/ 6 w 50"/>
                <a:gd name="T23" fmla="*/ 55 h 58"/>
                <a:gd name="T24" fmla="*/ 20 w 50"/>
                <a:gd name="T25" fmla="*/ 58 h 58"/>
                <a:gd name="T26" fmla="*/ 41 w 50"/>
                <a:gd name="T27" fmla="*/ 50 h 58"/>
                <a:gd name="T28" fmla="*/ 50 w 50"/>
                <a:gd name="T29" fmla="*/ 29 h 58"/>
                <a:gd name="T30" fmla="*/ 41 w 50"/>
                <a:gd name="T31" fmla="*/ 8 h 58"/>
                <a:gd name="T32" fmla="*/ 20 w 50"/>
                <a:gd name="T33" fmla="*/ 0 h 58"/>
                <a:gd name="T34" fmla="*/ 0 w 50"/>
                <a:gd name="T35" fmla="*/ 8 h 58"/>
                <a:gd name="T36" fmla="*/ 2 w 50"/>
                <a:gd name="T37" fmla="*/ 1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58">
                  <a:moveTo>
                    <a:pt x="2" y="10"/>
                  </a:moveTo>
                  <a:cubicBezTo>
                    <a:pt x="6" y="6"/>
                    <a:pt x="13" y="3"/>
                    <a:pt x="20" y="3"/>
                  </a:cubicBezTo>
                  <a:cubicBezTo>
                    <a:pt x="27" y="3"/>
                    <a:pt x="34" y="6"/>
                    <a:pt x="39" y="10"/>
                  </a:cubicBezTo>
                  <a:cubicBezTo>
                    <a:pt x="44" y="15"/>
                    <a:pt x="47" y="22"/>
                    <a:pt x="47" y="29"/>
                  </a:cubicBezTo>
                  <a:cubicBezTo>
                    <a:pt x="47" y="36"/>
                    <a:pt x="44" y="43"/>
                    <a:pt x="39" y="47"/>
                  </a:cubicBezTo>
                  <a:cubicBezTo>
                    <a:pt x="34" y="52"/>
                    <a:pt x="27" y="55"/>
                    <a:pt x="20" y="55"/>
                  </a:cubicBezTo>
                  <a:cubicBezTo>
                    <a:pt x="16" y="55"/>
                    <a:pt x="11" y="54"/>
                    <a:pt x="8" y="52"/>
                  </a:cubicBezTo>
                  <a:cubicBezTo>
                    <a:pt x="7" y="52"/>
                    <a:pt x="6" y="51"/>
                    <a:pt x="5" y="50"/>
                  </a:cubicBezTo>
                  <a:cubicBezTo>
                    <a:pt x="3" y="49"/>
                    <a:pt x="2" y="48"/>
                    <a:pt x="2" y="48"/>
                  </a:cubicBezTo>
                  <a:cubicBezTo>
                    <a:pt x="0" y="50"/>
                    <a:pt x="0" y="50"/>
                    <a:pt x="0" y="50"/>
                  </a:cubicBezTo>
                  <a:cubicBezTo>
                    <a:pt x="0" y="51"/>
                    <a:pt x="2" y="52"/>
                    <a:pt x="3" y="53"/>
                  </a:cubicBezTo>
                  <a:cubicBezTo>
                    <a:pt x="4" y="53"/>
                    <a:pt x="5" y="54"/>
                    <a:pt x="6" y="55"/>
                  </a:cubicBezTo>
                  <a:cubicBezTo>
                    <a:pt x="10" y="57"/>
                    <a:pt x="15" y="58"/>
                    <a:pt x="20" y="58"/>
                  </a:cubicBezTo>
                  <a:cubicBezTo>
                    <a:pt x="28" y="58"/>
                    <a:pt x="36" y="55"/>
                    <a:pt x="41" y="50"/>
                  </a:cubicBezTo>
                  <a:cubicBezTo>
                    <a:pt x="46" y="44"/>
                    <a:pt x="50" y="37"/>
                    <a:pt x="50" y="29"/>
                  </a:cubicBezTo>
                  <a:cubicBezTo>
                    <a:pt x="50" y="21"/>
                    <a:pt x="46" y="14"/>
                    <a:pt x="41" y="8"/>
                  </a:cubicBezTo>
                  <a:cubicBezTo>
                    <a:pt x="36" y="3"/>
                    <a:pt x="28" y="0"/>
                    <a:pt x="20" y="0"/>
                  </a:cubicBezTo>
                  <a:cubicBezTo>
                    <a:pt x="12" y="0"/>
                    <a:pt x="5" y="3"/>
                    <a:pt x="0" y="8"/>
                  </a:cubicBezTo>
                  <a:cubicBezTo>
                    <a:pt x="2" y="10"/>
                    <a:pt x="2" y="10"/>
                    <a:pt x="2" y="10"/>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íṥḻïḍé"/>
            <p:cNvSpPr/>
            <p:nvPr/>
          </p:nvSpPr>
          <p:spPr bwMode="auto">
            <a:xfrm>
              <a:off x="5799" y="6691"/>
              <a:ext cx="122" cy="122"/>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ïṡḷiďê"/>
            <p:cNvSpPr/>
            <p:nvPr/>
          </p:nvSpPr>
          <p:spPr bwMode="auto">
            <a:xfrm>
              <a:off x="5871" y="6360"/>
              <a:ext cx="448" cy="403"/>
            </a:xfrm>
            <a:custGeom>
              <a:avLst/>
              <a:gdLst>
                <a:gd name="T0" fmla="*/ 140 w 160"/>
                <a:gd name="T1" fmla="*/ 26 h 144"/>
                <a:gd name="T2" fmla="*/ 115 w 160"/>
                <a:gd name="T3" fmla="*/ 118 h 144"/>
                <a:gd name="T4" fmla="*/ 20 w 160"/>
                <a:gd name="T5" fmla="*/ 118 h 144"/>
                <a:gd name="T6" fmla="*/ 44 w 160"/>
                <a:gd name="T7" fmla="*/ 26 h 144"/>
                <a:gd name="T8" fmla="*/ 140 w 160"/>
                <a:gd name="T9" fmla="*/ 26 h 144"/>
              </a:gdLst>
              <a:ahLst/>
              <a:cxnLst>
                <a:cxn ang="0">
                  <a:pos x="T0" y="T1"/>
                </a:cxn>
                <a:cxn ang="0">
                  <a:pos x="T2" y="T3"/>
                </a:cxn>
                <a:cxn ang="0">
                  <a:pos x="T4" y="T5"/>
                </a:cxn>
                <a:cxn ang="0">
                  <a:pos x="T6" y="T7"/>
                </a:cxn>
                <a:cxn ang="0">
                  <a:pos x="T8" y="T9"/>
                </a:cxn>
              </a:cxnLst>
              <a:rect l="0" t="0" r="r" b="b"/>
              <a:pathLst>
                <a:path w="160" h="144">
                  <a:moveTo>
                    <a:pt x="140" y="26"/>
                  </a:moveTo>
                  <a:cubicBezTo>
                    <a:pt x="160" y="51"/>
                    <a:pt x="149" y="93"/>
                    <a:pt x="115" y="118"/>
                  </a:cubicBezTo>
                  <a:cubicBezTo>
                    <a:pt x="82" y="144"/>
                    <a:pt x="39" y="144"/>
                    <a:pt x="20" y="118"/>
                  </a:cubicBezTo>
                  <a:cubicBezTo>
                    <a:pt x="0" y="93"/>
                    <a:pt x="11" y="51"/>
                    <a:pt x="44" y="26"/>
                  </a:cubicBezTo>
                  <a:cubicBezTo>
                    <a:pt x="78" y="0"/>
                    <a:pt x="120" y="0"/>
                    <a:pt x="140" y="2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íšlîḑê"/>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îśļíḍe"/>
            <p:cNvSpPr/>
            <p:nvPr/>
          </p:nvSpPr>
          <p:spPr bwMode="auto">
            <a:xfrm>
              <a:off x="4189" y="9552"/>
              <a:ext cx="290" cy="574"/>
            </a:xfrm>
            <a:custGeom>
              <a:avLst/>
              <a:gdLst>
                <a:gd name="T0" fmla="*/ 64 w 168"/>
                <a:gd name="T1" fmla="*/ 0 h 333"/>
                <a:gd name="T2" fmla="*/ 0 w 168"/>
                <a:gd name="T3" fmla="*/ 252 h 333"/>
                <a:gd name="T4" fmla="*/ 91 w 168"/>
                <a:gd name="T5" fmla="*/ 333 h 333"/>
                <a:gd name="T6" fmla="*/ 168 w 168"/>
                <a:gd name="T7" fmla="*/ 73 h 333"/>
                <a:gd name="T8" fmla="*/ 64 w 168"/>
                <a:gd name="T9" fmla="*/ 0 h 333"/>
              </a:gdLst>
              <a:ahLst/>
              <a:cxnLst>
                <a:cxn ang="0">
                  <a:pos x="T0" y="T1"/>
                </a:cxn>
                <a:cxn ang="0">
                  <a:pos x="T2" y="T3"/>
                </a:cxn>
                <a:cxn ang="0">
                  <a:pos x="T4" y="T5"/>
                </a:cxn>
                <a:cxn ang="0">
                  <a:pos x="T6" y="T7"/>
                </a:cxn>
                <a:cxn ang="0">
                  <a:pos x="T8" y="T9"/>
                </a:cxn>
              </a:cxnLst>
              <a:rect l="0" t="0" r="r" b="b"/>
              <a:pathLst>
                <a:path w="168" h="333">
                  <a:moveTo>
                    <a:pt x="64" y="0"/>
                  </a:moveTo>
                  <a:lnTo>
                    <a:pt x="0" y="252"/>
                  </a:lnTo>
                  <a:lnTo>
                    <a:pt x="91" y="333"/>
                  </a:lnTo>
                  <a:lnTo>
                    <a:pt x="168" y="73"/>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î$ļïḍ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îṥ1iḓé"/>
            <p:cNvSpPr/>
            <p:nvPr/>
          </p:nvSpPr>
          <p:spPr bwMode="auto">
            <a:xfrm>
              <a:off x="4182" y="9543"/>
              <a:ext cx="302" cy="593"/>
            </a:xfrm>
            <a:custGeom>
              <a:avLst/>
              <a:gdLst>
                <a:gd name="T0" fmla="*/ 68 w 175"/>
                <a:gd name="T1" fmla="*/ 5 h 344"/>
                <a:gd name="T2" fmla="*/ 65 w 175"/>
                <a:gd name="T3" fmla="*/ 5 h 344"/>
                <a:gd name="T4" fmla="*/ 0 w 175"/>
                <a:gd name="T5" fmla="*/ 258 h 344"/>
                <a:gd name="T6" fmla="*/ 97 w 175"/>
                <a:gd name="T7" fmla="*/ 344 h 344"/>
                <a:gd name="T8" fmla="*/ 175 w 175"/>
                <a:gd name="T9" fmla="*/ 76 h 344"/>
                <a:gd name="T10" fmla="*/ 66 w 175"/>
                <a:gd name="T11" fmla="*/ 0 h 344"/>
                <a:gd name="T12" fmla="*/ 65 w 175"/>
                <a:gd name="T13" fmla="*/ 5 h 344"/>
                <a:gd name="T14" fmla="*/ 68 w 175"/>
                <a:gd name="T15" fmla="*/ 5 h 344"/>
                <a:gd name="T16" fmla="*/ 66 w 175"/>
                <a:gd name="T17" fmla="*/ 8 h 344"/>
                <a:gd name="T18" fmla="*/ 167 w 175"/>
                <a:gd name="T19" fmla="*/ 80 h 344"/>
                <a:gd name="T20" fmla="*/ 94 w 175"/>
                <a:gd name="T21" fmla="*/ 333 h 344"/>
                <a:gd name="T22" fmla="*/ 8 w 175"/>
                <a:gd name="T23" fmla="*/ 257 h 344"/>
                <a:gd name="T24" fmla="*/ 71 w 175"/>
                <a:gd name="T25" fmla="*/ 7 h 344"/>
                <a:gd name="T26" fmla="*/ 68 w 175"/>
                <a:gd name="T27" fmla="*/ 5 h 344"/>
                <a:gd name="T28" fmla="*/ 66 w 175"/>
                <a:gd name="T29" fmla="*/ 8 h 344"/>
                <a:gd name="T30" fmla="*/ 68 w 175"/>
                <a:gd name="T31" fmla="*/ 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5" h="344">
                  <a:moveTo>
                    <a:pt x="68" y="5"/>
                  </a:moveTo>
                  <a:lnTo>
                    <a:pt x="65" y="5"/>
                  </a:lnTo>
                  <a:lnTo>
                    <a:pt x="0" y="258"/>
                  </a:lnTo>
                  <a:lnTo>
                    <a:pt x="97" y="344"/>
                  </a:lnTo>
                  <a:lnTo>
                    <a:pt x="175" y="76"/>
                  </a:lnTo>
                  <a:lnTo>
                    <a:pt x="66" y="0"/>
                  </a:lnTo>
                  <a:lnTo>
                    <a:pt x="65" y="5"/>
                  </a:lnTo>
                  <a:lnTo>
                    <a:pt x="68" y="5"/>
                  </a:lnTo>
                  <a:lnTo>
                    <a:pt x="66" y="8"/>
                  </a:lnTo>
                  <a:lnTo>
                    <a:pt x="167" y="80"/>
                  </a:lnTo>
                  <a:lnTo>
                    <a:pt x="94" y="333"/>
                  </a:lnTo>
                  <a:lnTo>
                    <a:pt x="8" y="257"/>
                  </a:lnTo>
                  <a:lnTo>
                    <a:pt x="71" y="7"/>
                  </a:lnTo>
                  <a:lnTo>
                    <a:pt x="68" y="5"/>
                  </a:lnTo>
                  <a:lnTo>
                    <a:pt x="66" y="8"/>
                  </a:lnTo>
                  <a:lnTo>
                    <a:pt x="68"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ïṩ1iḑ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îšḻiḓe"/>
            <p:cNvSpPr/>
            <p:nvPr/>
          </p:nvSpPr>
          <p:spPr bwMode="auto">
            <a:xfrm>
              <a:off x="4215" y="9571"/>
              <a:ext cx="117" cy="448"/>
            </a:xfrm>
            <a:custGeom>
              <a:avLst/>
              <a:gdLst>
                <a:gd name="T0" fmla="*/ 62 w 68"/>
                <a:gd name="T1" fmla="*/ 0 h 260"/>
                <a:gd name="T2" fmla="*/ 0 w 68"/>
                <a:gd name="T3" fmla="*/ 258 h 260"/>
                <a:gd name="T4" fmla="*/ 7 w 68"/>
                <a:gd name="T5" fmla="*/ 260 h 260"/>
                <a:gd name="T6" fmla="*/ 68 w 68"/>
                <a:gd name="T7" fmla="*/ 2 h 260"/>
                <a:gd name="T8" fmla="*/ 62 w 68"/>
                <a:gd name="T9" fmla="*/ 0 h 260"/>
              </a:gdLst>
              <a:ahLst/>
              <a:cxnLst>
                <a:cxn ang="0">
                  <a:pos x="T0" y="T1"/>
                </a:cxn>
                <a:cxn ang="0">
                  <a:pos x="T2" y="T3"/>
                </a:cxn>
                <a:cxn ang="0">
                  <a:pos x="T4" y="T5"/>
                </a:cxn>
                <a:cxn ang="0">
                  <a:pos x="T6" y="T7"/>
                </a:cxn>
                <a:cxn ang="0">
                  <a:pos x="T8" y="T9"/>
                </a:cxn>
              </a:cxnLst>
              <a:rect l="0" t="0" r="r" b="b"/>
              <a:pathLst>
                <a:path w="68" h="260">
                  <a:moveTo>
                    <a:pt x="62" y="0"/>
                  </a:moveTo>
                  <a:lnTo>
                    <a:pt x="0" y="258"/>
                  </a:lnTo>
                  <a:lnTo>
                    <a:pt x="7" y="260"/>
                  </a:lnTo>
                  <a:lnTo>
                    <a:pt x="68" y="2"/>
                  </a:lnTo>
                  <a:lnTo>
                    <a:pt x="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6" name="íṧlídè"/>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îṧlîḋe"/>
            <p:cNvSpPr/>
            <p:nvPr/>
          </p:nvSpPr>
          <p:spPr bwMode="auto">
            <a:xfrm>
              <a:off x="4255" y="9600"/>
              <a:ext cx="121" cy="450"/>
            </a:xfrm>
            <a:custGeom>
              <a:avLst/>
              <a:gdLst>
                <a:gd name="T0" fmla="*/ 63 w 70"/>
                <a:gd name="T1" fmla="*/ 0 h 261"/>
                <a:gd name="T2" fmla="*/ 0 w 70"/>
                <a:gd name="T3" fmla="*/ 259 h 261"/>
                <a:gd name="T4" fmla="*/ 6 w 70"/>
                <a:gd name="T5" fmla="*/ 261 h 261"/>
                <a:gd name="T6" fmla="*/ 70 w 70"/>
                <a:gd name="T7" fmla="*/ 1 h 261"/>
                <a:gd name="T8" fmla="*/ 63 w 70"/>
                <a:gd name="T9" fmla="*/ 0 h 261"/>
              </a:gdLst>
              <a:ahLst/>
              <a:cxnLst>
                <a:cxn ang="0">
                  <a:pos x="T0" y="T1"/>
                </a:cxn>
                <a:cxn ang="0">
                  <a:pos x="T2" y="T3"/>
                </a:cxn>
                <a:cxn ang="0">
                  <a:pos x="T4" y="T5"/>
                </a:cxn>
                <a:cxn ang="0">
                  <a:pos x="T6" y="T7"/>
                </a:cxn>
                <a:cxn ang="0">
                  <a:pos x="T8" y="T9"/>
                </a:cxn>
              </a:cxnLst>
              <a:rect l="0" t="0" r="r" b="b"/>
              <a:pathLst>
                <a:path w="70" h="261">
                  <a:moveTo>
                    <a:pt x="63" y="0"/>
                  </a:moveTo>
                  <a:lnTo>
                    <a:pt x="0" y="259"/>
                  </a:lnTo>
                  <a:lnTo>
                    <a:pt x="6" y="261"/>
                  </a:lnTo>
                  <a:lnTo>
                    <a:pt x="70" y="1"/>
                  </a:lnTo>
                  <a:lnTo>
                    <a:pt x="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iS1iḑè"/>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î$1îďe"/>
            <p:cNvSpPr/>
            <p:nvPr/>
          </p:nvSpPr>
          <p:spPr bwMode="auto">
            <a:xfrm>
              <a:off x="4286" y="9619"/>
              <a:ext cx="128" cy="453"/>
            </a:xfrm>
            <a:custGeom>
              <a:avLst/>
              <a:gdLst>
                <a:gd name="T0" fmla="*/ 68 w 74"/>
                <a:gd name="T1" fmla="*/ 0 h 263"/>
                <a:gd name="T2" fmla="*/ 0 w 74"/>
                <a:gd name="T3" fmla="*/ 261 h 263"/>
                <a:gd name="T4" fmla="*/ 6 w 74"/>
                <a:gd name="T5" fmla="*/ 263 h 263"/>
                <a:gd name="T6" fmla="*/ 74 w 74"/>
                <a:gd name="T7" fmla="*/ 2 h 263"/>
                <a:gd name="T8" fmla="*/ 68 w 74"/>
                <a:gd name="T9" fmla="*/ 0 h 263"/>
              </a:gdLst>
              <a:ahLst/>
              <a:cxnLst>
                <a:cxn ang="0">
                  <a:pos x="T0" y="T1"/>
                </a:cxn>
                <a:cxn ang="0">
                  <a:pos x="T2" y="T3"/>
                </a:cxn>
                <a:cxn ang="0">
                  <a:pos x="T4" y="T5"/>
                </a:cxn>
                <a:cxn ang="0">
                  <a:pos x="T6" y="T7"/>
                </a:cxn>
                <a:cxn ang="0">
                  <a:pos x="T8" y="T9"/>
                </a:cxn>
              </a:cxnLst>
              <a:rect l="0" t="0" r="r" b="b"/>
              <a:pathLst>
                <a:path w="74" h="263">
                  <a:moveTo>
                    <a:pt x="68" y="0"/>
                  </a:moveTo>
                  <a:lnTo>
                    <a:pt x="0" y="261"/>
                  </a:lnTo>
                  <a:lnTo>
                    <a:pt x="6" y="263"/>
                  </a:lnTo>
                  <a:lnTo>
                    <a:pt x="74"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îṣḷíďè"/>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íṩļîḑé"/>
            <p:cNvSpPr/>
            <p:nvPr/>
          </p:nvSpPr>
          <p:spPr bwMode="auto">
            <a:xfrm>
              <a:off x="4318" y="9647"/>
              <a:ext cx="129" cy="457"/>
            </a:xfrm>
            <a:custGeom>
              <a:avLst/>
              <a:gdLst>
                <a:gd name="T0" fmla="*/ 68 w 75"/>
                <a:gd name="T1" fmla="*/ 0 h 265"/>
                <a:gd name="T2" fmla="*/ 0 w 75"/>
                <a:gd name="T3" fmla="*/ 263 h 265"/>
                <a:gd name="T4" fmla="*/ 7 w 75"/>
                <a:gd name="T5" fmla="*/ 265 h 265"/>
                <a:gd name="T6" fmla="*/ 75 w 75"/>
                <a:gd name="T7" fmla="*/ 2 h 265"/>
                <a:gd name="T8" fmla="*/ 68 w 75"/>
                <a:gd name="T9" fmla="*/ 0 h 265"/>
              </a:gdLst>
              <a:ahLst/>
              <a:cxnLst>
                <a:cxn ang="0">
                  <a:pos x="T0" y="T1"/>
                </a:cxn>
                <a:cxn ang="0">
                  <a:pos x="T2" y="T3"/>
                </a:cxn>
                <a:cxn ang="0">
                  <a:pos x="T4" y="T5"/>
                </a:cxn>
                <a:cxn ang="0">
                  <a:pos x="T6" y="T7"/>
                </a:cxn>
                <a:cxn ang="0">
                  <a:pos x="T8" y="T9"/>
                </a:cxn>
              </a:cxnLst>
              <a:rect l="0" t="0" r="r" b="b"/>
              <a:pathLst>
                <a:path w="75" h="265">
                  <a:moveTo>
                    <a:pt x="68" y="0"/>
                  </a:moveTo>
                  <a:lnTo>
                    <a:pt x="0" y="263"/>
                  </a:lnTo>
                  <a:lnTo>
                    <a:pt x="7" y="265"/>
                  </a:lnTo>
                  <a:lnTo>
                    <a:pt x="75" y="2"/>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í$ļîḑê"/>
            <p:cNvSpPr/>
            <p:nvPr/>
          </p:nvSpPr>
          <p:spPr bwMode="auto">
            <a:xfrm>
              <a:off x="3708" y="9957"/>
              <a:ext cx="750" cy="372"/>
            </a:xfrm>
            <a:custGeom>
              <a:avLst/>
              <a:gdLst>
                <a:gd name="T0" fmla="*/ 0 w 435"/>
                <a:gd name="T1" fmla="*/ 216 h 216"/>
                <a:gd name="T2" fmla="*/ 424 w 435"/>
                <a:gd name="T3" fmla="*/ 216 h 216"/>
                <a:gd name="T4" fmla="*/ 435 w 435"/>
                <a:gd name="T5" fmla="*/ 0 h 216"/>
                <a:gd name="T6" fmla="*/ 218 w 435"/>
                <a:gd name="T7" fmla="*/ 0 h 216"/>
                <a:gd name="T8" fmla="*/ 179 w 435"/>
                <a:gd name="T9" fmla="*/ 94 h 216"/>
                <a:gd name="T10" fmla="*/ 0 w 435"/>
                <a:gd name="T11" fmla="*/ 216 h 216"/>
              </a:gdLst>
              <a:ahLst/>
              <a:cxnLst>
                <a:cxn ang="0">
                  <a:pos x="T0" y="T1"/>
                </a:cxn>
                <a:cxn ang="0">
                  <a:pos x="T2" y="T3"/>
                </a:cxn>
                <a:cxn ang="0">
                  <a:pos x="T4" y="T5"/>
                </a:cxn>
                <a:cxn ang="0">
                  <a:pos x="T6" y="T7"/>
                </a:cxn>
                <a:cxn ang="0">
                  <a:pos x="T8" y="T9"/>
                </a:cxn>
                <a:cxn ang="0">
                  <a:pos x="T10" y="T11"/>
                </a:cxn>
              </a:cxnLst>
              <a:rect l="0" t="0" r="r" b="b"/>
              <a:pathLst>
                <a:path w="435" h="216">
                  <a:moveTo>
                    <a:pt x="0" y="216"/>
                  </a:moveTo>
                  <a:lnTo>
                    <a:pt x="424" y="216"/>
                  </a:lnTo>
                  <a:lnTo>
                    <a:pt x="435" y="0"/>
                  </a:lnTo>
                  <a:lnTo>
                    <a:pt x="218" y="0"/>
                  </a:lnTo>
                  <a:lnTo>
                    <a:pt x="179" y="94"/>
                  </a:lnTo>
                  <a:lnTo>
                    <a:pt x="0" y="21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3" name="í$lïďé"/>
            <p:cNvSpPr/>
            <p:nvPr/>
          </p:nvSpPr>
          <p:spPr bwMode="auto">
            <a:xfrm>
              <a:off x="3689" y="9952"/>
              <a:ext cx="776" cy="383"/>
            </a:xfrm>
            <a:custGeom>
              <a:avLst/>
              <a:gdLst>
                <a:gd name="T0" fmla="*/ 11 w 450"/>
                <a:gd name="T1" fmla="*/ 219 h 222"/>
                <a:gd name="T2" fmla="*/ 11 w 450"/>
                <a:gd name="T3" fmla="*/ 222 h 222"/>
                <a:gd name="T4" fmla="*/ 438 w 450"/>
                <a:gd name="T5" fmla="*/ 222 h 222"/>
                <a:gd name="T6" fmla="*/ 450 w 450"/>
                <a:gd name="T7" fmla="*/ 0 h 222"/>
                <a:gd name="T8" fmla="*/ 226 w 450"/>
                <a:gd name="T9" fmla="*/ 0 h 222"/>
                <a:gd name="T10" fmla="*/ 188 w 450"/>
                <a:gd name="T11" fmla="*/ 96 h 222"/>
                <a:gd name="T12" fmla="*/ 0 w 450"/>
                <a:gd name="T13" fmla="*/ 222 h 222"/>
                <a:gd name="T14" fmla="*/ 11 w 450"/>
                <a:gd name="T15" fmla="*/ 222 h 222"/>
                <a:gd name="T16" fmla="*/ 11 w 450"/>
                <a:gd name="T17" fmla="*/ 219 h 222"/>
                <a:gd name="T18" fmla="*/ 13 w 450"/>
                <a:gd name="T19" fmla="*/ 221 h 222"/>
                <a:gd name="T20" fmla="*/ 193 w 450"/>
                <a:gd name="T21" fmla="*/ 99 h 222"/>
                <a:gd name="T22" fmla="*/ 230 w 450"/>
                <a:gd name="T23" fmla="*/ 7 h 222"/>
                <a:gd name="T24" fmla="*/ 441 w 450"/>
                <a:gd name="T25" fmla="*/ 7 h 222"/>
                <a:gd name="T26" fmla="*/ 432 w 450"/>
                <a:gd name="T27" fmla="*/ 216 h 222"/>
                <a:gd name="T28" fmla="*/ 11 w 450"/>
                <a:gd name="T29" fmla="*/ 216 h 222"/>
                <a:gd name="T30" fmla="*/ 11 w 450"/>
                <a:gd name="T31" fmla="*/ 219 h 222"/>
                <a:gd name="T32" fmla="*/ 13 w 450"/>
                <a:gd name="T33" fmla="*/ 221 h 222"/>
                <a:gd name="T34" fmla="*/ 11 w 450"/>
                <a:gd name="T35" fmla="*/ 219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0" h="222">
                  <a:moveTo>
                    <a:pt x="11" y="219"/>
                  </a:moveTo>
                  <a:lnTo>
                    <a:pt x="11" y="222"/>
                  </a:lnTo>
                  <a:lnTo>
                    <a:pt x="438" y="222"/>
                  </a:lnTo>
                  <a:lnTo>
                    <a:pt x="450" y="0"/>
                  </a:lnTo>
                  <a:lnTo>
                    <a:pt x="226" y="0"/>
                  </a:lnTo>
                  <a:lnTo>
                    <a:pt x="188" y="96"/>
                  </a:lnTo>
                  <a:lnTo>
                    <a:pt x="0" y="222"/>
                  </a:lnTo>
                  <a:lnTo>
                    <a:pt x="11" y="222"/>
                  </a:lnTo>
                  <a:lnTo>
                    <a:pt x="11" y="219"/>
                  </a:lnTo>
                  <a:lnTo>
                    <a:pt x="13" y="221"/>
                  </a:lnTo>
                  <a:lnTo>
                    <a:pt x="193" y="99"/>
                  </a:lnTo>
                  <a:lnTo>
                    <a:pt x="230" y="7"/>
                  </a:lnTo>
                  <a:lnTo>
                    <a:pt x="441" y="7"/>
                  </a:lnTo>
                  <a:lnTo>
                    <a:pt x="432" y="216"/>
                  </a:lnTo>
                  <a:lnTo>
                    <a:pt x="11" y="216"/>
                  </a:lnTo>
                  <a:lnTo>
                    <a:pt x="11" y="219"/>
                  </a:lnTo>
                  <a:lnTo>
                    <a:pt x="13" y="221"/>
                  </a:lnTo>
                  <a:lnTo>
                    <a:pt x="11" y="21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4" name="iṡľîḍè"/>
            <p:cNvSpPr/>
            <p:nvPr/>
          </p:nvSpPr>
          <p:spPr bwMode="auto">
            <a:xfrm>
              <a:off x="3886" y="10164"/>
              <a:ext cx="50" cy="98"/>
            </a:xfrm>
            <a:custGeom>
              <a:avLst/>
              <a:gdLst>
                <a:gd name="T0" fmla="*/ 1 w 18"/>
                <a:gd name="T1" fmla="*/ 3 h 35"/>
                <a:gd name="T2" fmla="*/ 13 w 18"/>
                <a:gd name="T3" fmla="*/ 30 h 35"/>
                <a:gd name="T4" fmla="*/ 15 w 18"/>
                <a:gd name="T5" fmla="*/ 34 h 35"/>
                <a:gd name="T6" fmla="*/ 18 w 18"/>
                <a:gd name="T7" fmla="*/ 32 h 35"/>
                <a:gd name="T8" fmla="*/ 5 w 18"/>
                <a:gd name="T9" fmla="*/ 5 h 35"/>
                <a:gd name="T10" fmla="*/ 4 w 18"/>
                <a:gd name="T11" fmla="*/ 1 h 35"/>
                <a:gd name="T12" fmla="*/ 1 w 18"/>
                <a:gd name="T13" fmla="*/ 3 h 35"/>
              </a:gdLst>
              <a:ahLst/>
              <a:cxnLst>
                <a:cxn ang="0">
                  <a:pos x="T0" y="T1"/>
                </a:cxn>
                <a:cxn ang="0">
                  <a:pos x="T2" y="T3"/>
                </a:cxn>
                <a:cxn ang="0">
                  <a:pos x="T4" y="T5"/>
                </a:cxn>
                <a:cxn ang="0">
                  <a:pos x="T6" y="T7"/>
                </a:cxn>
                <a:cxn ang="0">
                  <a:pos x="T8" y="T9"/>
                </a:cxn>
                <a:cxn ang="0">
                  <a:pos x="T10" y="T11"/>
                </a:cxn>
                <a:cxn ang="0">
                  <a:pos x="T12" y="T13"/>
                </a:cxn>
              </a:cxnLst>
              <a:rect l="0" t="0" r="r" b="b"/>
              <a:pathLst>
                <a:path w="18" h="35">
                  <a:moveTo>
                    <a:pt x="1" y="3"/>
                  </a:moveTo>
                  <a:cubicBezTo>
                    <a:pt x="5" y="12"/>
                    <a:pt x="9" y="21"/>
                    <a:pt x="13" y="30"/>
                  </a:cubicBezTo>
                  <a:cubicBezTo>
                    <a:pt x="14" y="31"/>
                    <a:pt x="14" y="32"/>
                    <a:pt x="15" y="34"/>
                  </a:cubicBezTo>
                  <a:cubicBezTo>
                    <a:pt x="16" y="35"/>
                    <a:pt x="18" y="34"/>
                    <a:pt x="18" y="32"/>
                  </a:cubicBezTo>
                  <a:cubicBezTo>
                    <a:pt x="14" y="23"/>
                    <a:pt x="9" y="14"/>
                    <a:pt x="5"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5" name="ïṣḻiḓè"/>
            <p:cNvSpPr/>
            <p:nvPr/>
          </p:nvSpPr>
          <p:spPr bwMode="auto">
            <a:xfrm>
              <a:off x="3944" y="10131"/>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4" y="32"/>
                    <a:pt x="14" y="33"/>
                    <a:pt x="15" y="34"/>
                  </a:cubicBezTo>
                  <a:cubicBezTo>
                    <a:pt x="16" y="36"/>
                    <a:pt x="18" y="34"/>
                    <a:pt x="17" y="33"/>
                  </a:cubicBezTo>
                  <a:cubicBezTo>
                    <a:pt x="13" y="24"/>
                    <a:pt x="9" y="15"/>
                    <a:pt x="5" y="6"/>
                  </a:cubicBezTo>
                  <a:cubicBezTo>
                    <a:pt x="4" y="4"/>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6" name="îsḻîḍê"/>
            <p:cNvSpPr/>
            <p:nvPr/>
          </p:nvSpPr>
          <p:spPr bwMode="auto">
            <a:xfrm>
              <a:off x="3848" y="9991"/>
              <a:ext cx="152" cy="140"/>
            </a:xfrm>
            <a:custGeom>
              <a:avLst/>
              <a:gdLst>
                <a:gd name="T0" fmla="*/ 52 w 54"/>
                <a:gd name="T1" fmla="*/ 46 h 50"/>
                <a:gd name="T2" fmla="*/ 31 w 54"/>
                <a:gd name="T3" fmla="*/ 37 h 50"/>
                <a:gd name="T4" fmla="*/ 15 w 54"/>
                <a:gd name="T5" fmla="*/ 27 h 50"/>
                <a:gd name="T6" fmla="*/ 4 w 54"/>
                <a:gd name="T7" fmla="*/ 16 h 50"/>
                <a:gd name="T8" fmla="*/ 7 w 54"/>
                <a:gd name="T9" fmla="*/ 5 h 50"/>
                <a:gd name="T10" fmla="*/ 16 w 54"/>
                <a:gd name="T11" fmla="*/ 5 h 50"/>
                <a:gd name="T12" fmla="*/ 28 w 54"/>
                <a:gd name="T13" fmla="*/ 14 h 50"/>
                <a:gd name="T14" fmla="*/ 38 w 54"/>
                <a:gd name="T15" fmla="*/ 28 h 50"/>
                <a:gd name="T16" fmla="*/ 50 w 54"/>
                <a:gd name="T17" fmla="*/ 49 h 50"/>
                <a:gd name="T18" fmla="*/ 53 w 54"/>
                <a:gd name="T19" fmla="*/ 47 h 50"/>
                <a:gd name="T20" fmla="*/ 42 w 54"/>
                <a:gd name="T21" fmla="*/ 28 h 50"/>
                <a:gd name="T22" fmla="*/ 31 w 54"/>
                <a:gd name="T23" fmla="*/ 13 h 50"/>
                <a:gd name="T24" fmla="*/ 18 w 54"/>
                <a:gd name="T25" fmla="*/ 2 h 50"/>
                <a:gd name="T26" fmla="*/ 7 w 54"/>
                <a:gd name="T27" fmla="*/ 2 h 50"/>
                <a:gd name="T28" fmla="*/ 0 w 54"/>
                <a:gd name="T29" fmla="*/ 13 h 50"/>
                <a:gd name="T30" fmla="*/ 8 w 54"/>
                <a:gd name="T31" fmla="*/ 25 h 50"/>
                <a:gd name="T32" fmla="*/ 24 w 54"/>
                <a:gd name="T33" fmla="*/ 36 h 50"/>
                <a:gd name="T34" fmla="*/ 51 w 54"/>
                <a:gd name="T35" fmla="*/ 49 h 50"/>
                <a:gd name="T36" fmla="*/ 52 w 54"/>
                <a:gd name="T3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50">
                  <a:moveTo>
                    <a:pt x="52" y="46"/>
                  </a:moveTo>
                  <a:cubicBezTo>
                    <a:pt x="45" y="44"/>
                    <a:pt x="38" y="40"/>
                    <a:pt x="31" y="37"/>
                  </a:cubicBezTo>
                  <a:cubicBezTo>
                    <a:pt x="25" y="34"/>
                    <a:pt x="20" y="31"/>
                    <a:pt x="15" y="27"/>
                  </a:cubicBezTo>
                  <a:cubicBezTo>
                    <a:pt x="11" y="24"/>
                    <a:pt x="7" y="20"/>
                    <a:pt x="4" y="16"/>
                  </a:cubicBezTo>
                  <a:cubicBezTo>
                    <a:pt x="2" y="12"/>
                    <a:pt x="4" y="8"/>
                    <a:pt x="7" y="5"/>
                  </a:cubicBezTo>
                  <a:cubicBezTo>
                    <a:pt x="10" y="3"/>
                    <a:pt x="13" y="3"/>
                    <a:pt x="16" y="5"/>
                  </a:cubicBezTo>
                  <a:cubicBezTo>
                    <a:pt x="21" y="7"/>
                    <a:pt x="24" y="10"/>
                    <a:pt x="28" y="14"/>
                  </a:cubicBezTo>
                  <a:cubicBezTo>
                    <a:pt x="31" y="18"/>
                    <a:pt x="35" y="23"/>
                    <a:pt x="38" y="28"/>
                  </a:cubicBezTo>
                  <a:cubicBezTo>
                    <a:pt x="43" y="35"/>
                    <a:pt x="47" y="42"/>
                    <a:pt x="50" y="49"/>
                  </a:cubicBezTo>
                  <a:cubicBezTo>
                    <a:pt x="51" y="50"/>
                    <a:pt x="54" y="49"/>
                    <a:pt x="53" y="47"/>
                  </a:cubicBezTo>
                  <a:cubicBezTo>
                    <a:pt x="50" y="40"/>
                    <a:pt x="46" y="34"/>
                    <a:pt x="42" y="28"/>
                  </a:cubicBezTo>
                  <a:cubicBezTo>
                    <a:pt x="38" y="23"/>
                    <a:pt x="35" y="17"/>
                    <a:pt x="31" y="13"/>
                  </a:cubicBezTo>
                  <a:cubicBezTo>
                    <a:pt x="27" y="9"/>
                    <a:pt x="23" y="5"/>
                    <a:pt x="18" y="2"/>
                  </a:cubicBezTo>
                  <a:cubicBezTo>
                    <a:pt x="15" y="0"/>
                    <a:pt x="11" y="0"/>
                    <a:pt x="7" y="2"/>
                  </a:cubicBezTo>
                  <a:cubicBezTo>
                    <a:pt x="3" y="4"/>
                    <a:pt x="0" y="8"/>
                    <a:pt x="0" y="13"/>
                  </a:cubicBezTo>
                  <a:cubicBezTo>
                    <a:pt x="1" y="18"/>
                    <a:pt x="4" y="22"/>
                    <a:pt x="8" y="25"/>
                  </a:cubicBezTo>
                  <a:cubicBezTo>
                    <a:pt x="12" y="29"/>
                    <a:pt x="18" y="33"/>
                    <a:pt x="24" y="36"/>
                  </a:cubicBezTo>
                  <a:cubicBezTo>
                    <a:pt x="32" y="41"/>
                    <a:pt x="42" y="46"/>
                    <a:pt x="51" y="49"/>
                  </a:cubicBezTo>
                  <a:cubicBezTo>
                    <a:pt x="53" y="50"/>
                    <a:pt x="54" y="47"/>
                    <a:pt x="52" y="46"/>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îṥľíḓè"/>
            <p:cNvSpPr/>
            <p:nvPr/>
          </p:nvSpPr>
          <p:spPr bwMode="auto">
            <a:xfrm>
              <a:off x="3949" y="9964"/>
              <a:ext cx="53" cy="171"/>
            </a:xfrm>
            <a:custGeom>
              <a:avLst/>
              <a:gdLst>
                <a:gd name="T0" fmla="*/ 1 w 19"/>
                <a:gd name="T1" fmla="*/ 2 h 61"/>
                <a:gd name="T2" fmla="*/ 14 w 19"/>
                <a:gd name="T3" fmla="*/ 52 h 61"/>
                <a:gd name="T4" fmla="*/ 16 w 19"/>
                <a:gd name="T5" fmla="*/ 59 h 61"/>
                <a:gd name="T6" fmla="*/ 19 w 19"/>
                <a:gd name="T7" fmla="*/ 59 h 61"/>
                <a:gd name="T8" fmla="*/ 6 w 19"/>
                <a:gd name="T9" fmla="*/ 9 h 61"/>
                <a:gd name="T10" fmla="*/ 4 w 19"/>
                <a:gd name="T11" fmla="*/ 2 h 61"/>
                <a:gd name="T12" fmla="*/ 1 w 19"/>
                <a:gd name="T13" fmla="*/ 2 h 61"/>
              </a:gdLst>
              <a:ahLst/>
              <a:cxnLst>
                <a:cxn ang="0">
                  <a:pos x="T0" y="T1"/>
                </a:cxn>
                <a:cxn ang="0">
                  <a:pos x="T2" y="T3"/>
                </a:cxn>
                <a:cxn ang="0">
                  <a:pos x="T4" y="T5"/>
                </a:cxn>
                <a:cxn ang="0">
                  <a:pos x="T6" y="T7"/>
                </a:cxn>
                <a:cxn ang="0">
                  <a:pos x="T8" y="T9"/>
                </a:cxn>
                <a:cxn ang="0">
                  <a:pos x="T10" y="T11"/>
                </a:cxn>
                <a:cxn ang="0">
                  <a:pos x="T12" y="T13"/>
                </a:cxn>
              </a:cxnLst>
              <a:rect l="0" t="0" r="r" b="b"/>
              <a:pathLst>
                <a:path w="19" h="61">
                  <a:moveTo>
                    <a:pt x="1" y="2"/>
                  </a:moveTo>
                  <a:cubicBezTo>
                    <a:pt x="5" y="19"/>
                    <a:pt x="10" y="36"/>
                    <a:pt x="14" y="52"/>
                  </a:cubicBezTo>
                  <a:cubicBezTo>
                    <a:pt x="14" y="55"/>
                    <a:pt x="15" y="57"/>
                    <a:pt x="16" y="59"/>
                  </a:cubicBezTo>
                  <a:cubicBezTo>
                    <a:pt x="16" y="61"/>
                    <a:pt x="19" y="60"/>
                    <a:pt x="19" y="59"/>
                  </a:cubicBezTo>
                  <a:cubicBezTo>
                    <a:pt x="14" y="42"/>
                    <a:pt x="10" y="25"/>
                    <a:pt x="6" y="9"/>
                  </a:cubicBezTo>
                  <a:cubicBezTo>
                    <a:pt x="5" y="6"/>
                    <a:pt x="4" y="4"/>
                    <a:pt x="4" y="2"/>
                  </a:cubicBezTo>
                  <a:cubicBezTo>
                    <a:pt x="3" y="0"/>
                    <a:pt x="0" y="1"/>
                    <a:pt x="1"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ïşļiḋé"/>
            <p:cNvSpPr/>
            <p:nvPr/>
          </p:nvSpPr>
          <p:spPr bwMode="auto">
            <a:xfrm>
              <a:off x="4227" y="10162"/>
              <a:ext cx="221" cy="167"/>
            </a:xfrm>
            <a:custGeom>
              <a:avLst/>
              <a:gdLst>
                <a:gd name="T0" fmla="*/ 76 w 79"/>
                <a:gd name="T1" fmla="*/ 60 h 60"/>
                <a:gd name="T2" fmla="*/ 79 w 79"/>
                <a:gd name="T3" fmla="*/ 1 h 60"/>
                <a:gd name="T4" fmla="*/ 64 w 79"/>
                <a:gd name="T5" fmla="*/ 0 h 60"/>
                <a:gd name="T6" fmla="*/ 0 w 79"/>
                <a:gd name="T7" fmla="*/ 60 h 60"/>
                <a:gd name="T8" fmla="*/ 76 w 79"/>
                <a:gd name="T9" fmla="*/ 60 h 60"/>
              </a:gdLst>
              <a:ahLst/>
              <a:cxnLst>
                <a:cxn ang="0">
                  <a:pos x="T0" y="T1"/>
                </a:cxn>
                <a:cxn ang="0">
                  <a:pos x="T2" y="T3"/>
                </a:cxn>
                <a:cxn ang="0">
                  <a:pos x="T4" y="T5"/>
                </a:cxn>
                <a:cxn ang="0">
                  <a:pos x="T6" y="T7"/>
                </a:cxn>
                <a:cxn ang="0">
                  <a:pos x="T8" y="T9"/>
                </a:cxn>
              </a:cxnLst>
              <a:rect l="0" t="0" r="r" b="b"/>
              <a:pathLst>
                <a:path w="79" h="60">
                  <a:moveTo>
                    <a:pt x="76" y="60"/>
                  </a:moveTo>
                  <a:cubicBezTo>
                    <a:pt x="79" y="1"/>
                    <a:pt x="79" y="1"/>
                    <a:pt x="79" y="1"/>
                  </a:cubicBezTo>
                  <a:cubicBezTo>
                    <a:pt x="74" y="0"/>
                    <a:pt x="69" y="0"/>
                    <a:pt x="64" y="0"/>
                  </a:cubicBezTo>
                  <a:cubicBezTo>
                    <a:pt x="31" y="0"/>
                    <a:pt x="4" y="26"/>
                    <a:pt x="0" y="60"/>
                  </a:cubicBezTo>
                  <a:lnTo>
                    <a:pt x="76" y="60"/>
                  </a:ln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ïṧļiḍé"/>
            <p:cNvSpPr/>
            <p:nvPr/>
          </p:nvSpPr>
          <p:spPr bwMode="auto">
            <a:xfrm>
              <a:off x="4220" y="10157"/>
              <a:ext cx="229" cy="176"/>
            </a:xfrm>
            <a:custGeom>
              <a:avLst/>
              <a:gdLst>
                <a:gd name="T0" fmla="*/ 78 w 82"/>
                <a:gd name="T1" fmla="*/ 62 h 63"/>
                <a:gd name="T2" fmla="*/ 79 w 82"/>
                <a:gd name="T3" fmla="*/ 62 h 63"/>
                <a:gd name="T4" fmla="*/ 82 w 82"/>
                <a:gd name="T5" fmla="*/ 2 h 63"/>
                <a:gd name="T6" fmla="*/ 81 w 82"/>
                <a:gd name="T7" fmla="*/ 2 h 63"/>
                <a:gd name="T8" fmla="*/ 66 w 82"/>
                <a:gd name="T9" fmla="*/ 0 h 63"/>
                <a:gd name="T10" fmla="*/ 1 w 82"/>
                <a:gd name="T11" fmla="*/ 62 h 63"/>
                <a:gd name="T12" fmla="*/ 0 w 82"/>
                <a:gd name="T13" fmla="*/ 63 h 63"/>
                <a:gd name="T14" fmla="*/ 79 w 82"/>
                <a:gd name="T15" fmla="*/ 63 h 63"/>
                <a:gd name="T16" fmla="*/ 79 w 82"/>
                <a:gd name="T17" fmla="*/ 62 h 63"/>
                <a:gd name="T18" fmla="*/ 78 w 82"/>
                <a:gd name="T19" fmla="*/ 62 h 63"/>
                <a:gd name="T20" fmla="*/ 78 w 82"/>
                <a:gd name="T21" fmla="*/ 60 h 63"/>
                <a:gd name="T22" fmla="*/ 2 w 82"/>
                <a:gd name="T23" fmla="*/ 60 h 63"/>
                <a:gd name="T24" fmla="*/ 2 w 82"/>
                <a:gd name="T25" fmla="*/ 62 h 63"/>
                <a:gd name="T26" fmla="*/ 4 w 82"/>
                <a:gd name="T27" fmla="*/ 62 h 63"/>
                <a:gd name="T28" fmla="*/ 66 w 82"/>
                <a:gd name="T29" fmla="*/ 3 h 63"/>
                <a:gd name="T30" fmla="*/ 80 w 82"/>
                <a:gd name="T31" fmla="*/ 5 h 63"/>
                <a:gd name="T32" fmla="*/ 81 w 82"/>
                <a:gd name="T33" fmla="*/ 3 h 63"/>
                <a:gd name="T34" fmla="*/ 79 w 82"/>
                <a:gd name="T35" fmla="*/ 3 h 63"/>
                <a:gd name="T36" fmla="*/ 76 w 82"/>
                <a:gd name="T37" fmla="*/ 62 h 63"/>
                <a:gd name="T38" fmla="*/ 78 w 82"/>
                <a:gd name="T39" fmla="*/ 62 h 63"/>
                <a:gd name="T40" fmla="*/ 78 w 82"/>
                <a:gd name="T41" fmla="*/ 60 h 63"/>
                <a:gd name="T42" fmla="*/ 78 w 82"/>
                <a:gd name="T4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2" h="63">
                  <a:moveTo>
                    <a:pt x="78" y="62"/>
                  </a:moveTo>
                  <a:cubicBezTo>
                    <a:pt x="79" y="62"/>
                    <a:pt x="79" y="62"/>
                    <a:pt x="79" y="62"/>
                  </a:cubicBezTo>
                  <a:cubicBezTo>
                    <a:pt x="82" y="2"/>
                    <a:pt x="82" y="2"/>
                    <a:pt x="82" y="2"/>
                  </a:cubicBezTo>
                  <a:cubicBezTo>
                    <a:pt x="81" y="2"/>
                    <a:pt x="81" y="2"/>
                    <a:pt x="81" y="2"/>
                  </a:cubicBezTo>
                  <a:cubicBezTo>
                    <a:pt x="76" y="1"/>
                    <a:pt x="71" y="0"/>
                    <a:pt x="66" y="0"/>
                  </a:cubicBezTo>
                  <a:cubicBezTo>
                    <a:pt x="32" y="0"/>
                    <a:pt x="4" y="27"/>
                    <a:pt x="1" y="62"/>
                  </a:cubicBezTo>
                  <a:cubicBezTo>
                    <a:pt x="0" y="63"/>
                    <a:pt x="0" y="63"/>
                    <a:pt x="0" y="63"/>
                  </a:cubicBezTo>
                  <a:cubicBezTo>
                    <a:pt x="79" y="63"/>
                    <a:pt x="79" y="63"/>
                    <a:pt x="79" y="63"/>
                  </a:cubicBezTo>
                  <a:cubicBezTo>
                    <a:pt x="79" y="62"/>
                    <a:pt x="79" y="62"/>
                    <a:pt x="79" y="62"/>
                  </a:cubicBezTo>
                  <a:cubicBezTo>
                    <a:pt x="78" y="62"/>
                    <a:pt x="78" y="62"/>
                    <a:pt x="78" y="62"/>
                  </a:cubicBezTo>
                  <a:cubicBezTo>
                    <a:pt x="78" y="60"/>
                    <a:pt x="78" y="60"/>
                    <a:pt x="78" y="60"/>
                  </a:cubicBezTo>
                  <a:cubicBezTo>
                    <a:pt x="2" y="60"/>
                    <a:pt x="2" y="60"/>
                    <a:pt x="2" y="60"/>
                  </a:cubicBezTo>
                  <a:cubicBezTo>
                    <a:pt x="2" y="62"/>
                    <a:pt x="2" y="62"/>
                    <a:pt x="2" y="62"/>
                  </a:cubicBezTo>
                  <a:cubicBezTo>
                    <a:pt x="4" y="62"/>
                    <a:pt x="4" y="62"/>
                    <a:pt x="4" y="62"/>
                  </a:cubicBezTo>
                  <a:cubicBezTo>
                    <a:pt x="7" y="29"/>
                    <a:pt x="34" y="3"/>
                    <a:pt x="66" y="3"/>
                  </a:cubicBezTo>
                  <a:cubicBezTo>
                    <a:pt x="71" y="3"/>
                    <a:pt x="76" y="4"/>
                    <a:pt x="80" y="5"/>
                  </a:cubicBezTo>
                  <a:cubicBezTo>
                    <a:pt x="81" y="3"/>
                    <a:pt x="81" y="3"/>
                    <a:pt x="81" y="3"/>
                  </a:cubicBezTo>
                  <a:cubicBezTo>
                    <a:pt x="79" y="3"/>
                    <a:pt x="79" y="3"/>
                    <a:pt x="79" y="3"/>
                  </a:cubicBezTo>
                  <a:cubicBezTo>
                    <a:pt x="76" y="62"/>
                    <a:pt x="76" y="62"/>
                    <a:pt x="76" y="62"/>
                  </a:cubicBezTo>
                  <a:cubicBezTo>
                    <a:pt x="78" y="62"/>
                    <a:pt x="78" y="62"/>
                    <a:pt x="78" y="62"/>
                  </a:cubicBezTo>
                  <a:cubicBezTo>
                    <a:pt x="78" y="60"/>
                    <a:pt x="78" y="60"/>
                    <a:pt x="78" y="60"/>
                  </a:cubicBezTo>
                  <a:lnTo>
                    <a:pt x="78" y="6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iṣ1iḑe"/>
            <p:cNvSpPr/>
            <p:nvPr/>
          </p:nvSpPr>
          <p:spPr bwMode="auto">
            <a:xfrm>
              <a:off x="4170" y="8466"/>
              <a:ext cx="1108" cy="1262"/>
            </a:xfrm>
            <a:custGeom>
              <a:avLst/>
              <a:gdLst>
                <a:gd name="T0" fmla="*/ 0 w 396"/>
                <a:gd name="T1" fmla="*/ 438 h 451"/>
                <a:gd name="T2" fmla="*/ 143 w 396"/>
                <a:gd name="T3" fmla="*/ 451 h 451"/>
                <a:gd name="T4" fmla="*/ 287 w 396"/>
                <a:gd name="T5" fmla="*/ 164 h 451"/>
                <a:gd name="T6" fmla="*/ 396 w 396"/>
                <a:gd name="T7" fmla="*/ 26 h 451"/>
                <a:gd name="T8" fmla="*/ 283 w 396"/>
                <a:gd name="T9" fmla="*/ 0 h 451"/>
                <a:gd name="T10" fmla="*/ 117 w 396"/>
                <a:gd name="T11" fmla="*/ 88 h 451"/>
                <a:gd name="T12" fmla="*/ 0 w 396"/>
                <a:gd name="T13" fmla="*/ 438 h 451"/>
              </a:gdLst>
              <a:ahLst/>
              <a:cxnLst>
                <a:cxn ang="0">
                  <a:pos x="T0" y="T1"/>
                </a:cxn>
                <a:cxn ang="0">
                  <a:pos x="T2" y="T3"/>
                </a:cxn>
                <a:cxn ang="0">
                  <a:pos x="T4" y="T5"/>
                </a:cxn>
                <a:cxn ang="0">
                  <a:pos x="T6" y="T7"/>
                </a:cxn>
                <a:cxn ang="0">
                  <a:pos x="T8" y="T9"/>
                </a:cxn>
                <a:cxn ang="0">
                  <a:pos x="T10" y="T11"/>
                </a:cxn>
                <a:cxn ang="0">
                  <a:pos x="T12" y="T13"/>
                </a:cxn>
              </a:cxnLst>
              <a:rect l="0" t="0" r="r" b="b"/>
              <a:pathLst>
                <a:path w="396" h="451">
                  <a:moveTo>
                    <a:pt x="0" y="438"/>
                  </a:moveTo>
                  <a:cubicBezTo>
                    <a:pt x="143" y="451"/>
                    <a:pt x="143" y="451"/>
                    <a:pt x="143" y="451"/>
                  </a:cubicBezTo>
                  <a:cubicBezTo>
                    <a:pt x="287" y="164"/>
                    <a:pt x="287" y="164"/>
                    <a:pt x="287" y="164"/>
                  </a:cubicBezTo>
                  <a:cubicBezTo>
                    <a:pt x="396" y="26"/>
                    <a:pt x="396" y="26"/>
                    <a:pt x="396" y="26"/>
                  </a:cubicBezTo>
                  <a:cubicBezTo>
                    <a:pt x="283" y="0"/>
                    <a:pt x="283" y="0"/>
                    <a:pt x="283" y="0"/>
                  </a:cubicBezTo>
                  <a:cubicBezTo>
                    <a:pt x="283" y="0"/>
                    <a:pt x="145" y="22"/>
                    <a:pt x="117" y="88"/>
                  </a:cubicBezTo>
                  <a:cubicBezTo>
                    <a:pt x="90" y="155"/>
                    <a:pt x="0" y="438"/>
                    <a:pt x="0" y="438"/>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îśľidè"/>
            <p:cNvSpPr/>
            <p:nvPr/>
          </p:nvSpPr>
          <p:spPr bwMode="auto">
            <a:xfrm>
              <a:off x="4170" y="8466"/>
              <a:ext cx="843" cy="1253"/>
            </a:xfrm>
            <a:custGeom>
              <a:avLst/>
              <a:gdLst>
                <a:gd name="T0" fmla="*/ 0 w 301"/>
                <a:gd name="T1" fmla="*/ 438 h 448"/>
                <a:gd name="T2" fmla="*/ 0 w 301"/>
                <a:gd name="T3" fmla="*/ 438 h 448"/>
                <a:gd name="T4" fmla="*/ 0 w 301"/>
                <a:gd name="T5" fmla="*/ 438 h 448"/>
                <a:gd name="T6" fmla="*/ 0 w 301"/>
                <a:gd name="T7" fmla="*/ 438 h 448"/>
                <a:gd name="T8" fmla="*/ 283 w 301"/>
                <a:gd name="T9" fmla="*/ 0 h 448"/>
                <a:gd name="T10" fmla="*/ 117 w 301"/>
                <a:gd name="T11" fmla="*/ 88 h 448"/>
                <a:gd name="T12" fmla="*/ 1 w 301"/>
                <a:gd name="T13" fmla="*/ 436 h 448"/>
                <a:gd name="T14" fmla="*/ 142 w 301"/>
                <a:gd name="T15" fmla="*/ 448 h 448"/>
                <a:gd name="T16" fmla="*/ 226 w 301"/>
                <a:gd name="T17" fmla="*/ 281 h 448"/>
                <a:gd name="T18" fmla="*/ 183 w 301"/>
                <a:gd name="T19" fmla="*/ 116 h 448"/>
                <a:gd name="T20" fmla="*/ 183 w 301"/>
                <a:gd name="T21" fmla="*/ 116 h 448"/>
                <a:gd name="T22" fmla="*/ 183 w 301"/>
                <a:gd name="T23" fmla="*/ 116 h 448"/>
                <a:gd name="T24" fmla="*/ 301 w 301"/>
                <a:gd name="T25" fmla="*/ 4 h 448"/>
                <a:gd name="T26" fmla="*/ 283 w 301"/>
                <a:gd name="T27"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448">
                  <a:moveTo>
                    <a:pt x="0" y="438"/>
                  </a:moveTo>
                  <a:cubicBezTo>
                    <a:pt x="0" y="438"/>
                    <a:pt x="0" y="438"/>
                    <a:pt x="0" y="438"/>
                  </a:cubicBezTo>
                  <a:cubicBezTo>
                    <a:pt x="0" y="438"/>
                    <a:pt x="0" y="438"/>
                    <a:pt x="0" y="438"/>
                  </a:cubicBezTo>
                  <a:cubicBezTo>
                    <a:pt x="0" y="438"/>
                    <a:pt x="0" y="438"/>
                    <a:pt x="0" y="438"/>
                  </a:cubicBezTo>
                  <a:moveTo>
                    <a:pt x="283" y="0"/>
                  </a:moveTo>
                  <a:cubicBezTo>
                    <a:pt x="283" y="0"/>
                    <a:pt x="145" y="22"/>
                    <a:pt x="117" y="88"/>
                  </a:cubicBezTo>
                  <a:cubicBezTo>
                    <a:pt x="91" y="152"/>
                    <a:pt x="9" y="411"/>
                    <a:pt x="1" y="436"/>
                  </a:cubicBezTo>
                  <a:cubicBezTo>
                    <a:pt x="142" y="448"/>
                    <a:pt x="142" y="448"/>
                    <a:pt x="142" y="448"/>
                  </a:cubicBezTo>
                  <a:cubicBezTo>
                    <a:pt x="226" y="281"/>
                    <a:pt x="226" y="281"/>
                    <a:pt x="226" y="281"/>
                  </a:cubicBezTo>
                  <a:cubicBezTo>
                    <a:pt x="204" y="210"/>
                    <a:pt x="183" y="139"/>
                    <a:pt x="183" y="116"/>
                  </a:cubicBezTo>
                  <a:cubicBezTo>
                    <a:pt x="183" y="116"/>
                    <a:pt x="183" y="116"/>
                    <a:pt x="183" y="116"/>
                  </a:cubicBezTo>
                  <a:cubicBezTo>
                    <a:pt x="183" y="116"/>
                    <a:pt x="183" y="116"/>
                    <a:pt x="183" y="116"/>
                  </a:cubicBezTo>
                  <a:cubicBezTo>
                    <a:pt x="183" y="58"/>
                    <a:pt x="233" y="22"/>
                    <a:pt x="301" y="4"/>
                  </a:cubicBezTo>
                  <a:cubicBezTo>
                    <a:pt x="283" y="0"/>
                    <a:pt x="283" y="0"/>
                    <a:pt x="283"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iṣḷíḋ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iṣḷiďè"/>
            <p:cNvSpPr/>
            <p:nvPr/>
          </p:nvSpPr>
          <p:spPr bwMode="auto">
            <a:xfrm>
              <a:off x="4170" y="8537"/>
              <a:ext cx="1110" cy="1196"/>
            </a:xfrm>
            <a:custGeom>
              <a:avLst/>
              <a:gdLst>
                <a:gd name="T0" fmla="*/ 0 w 644"/>
                <a:gd name="T1" fmla="*/ 673 h 694"/>
                <a:gd name="T2" fmla="*/ 234 w 644"/>
                <a:gd name="T3" fmla="*/ 694 h 694"/>
                <a:gd name="T4" fmla="*/ 468 w 644"/>
                <a:gd name="T5" fmla="*/ 227 h 694"/>
                <a:gd name="T6" fmla="*/ 644 w 644"/>
                <a:gd name="T7" fmla="*/ 3 h 694"/>
                <a:gd name="T8" fmla="*/ 640 w 644"/>
                <a:gd name="T9" fmla="*/ 0 h 694"/>
                <a:gd name="T10" fmla="*/ 463 w 644"/>
                <a:gd name="T11" fmla="*/ 224 h 694"/>
                <a:gd name="T12" fmla="*/ 231 w 644"/>
                <a:gd name="T13" fmla="*/ 686 h 694"/>
                <a:gd name="T14" fmla="*/ 0 w 644"/>
                <a:gd name="T15" fmla="*/ 667 h 694"/>
                <a:gd name="T16" fmla="*/ 0 w 644"/>
                <a:gd name="T17" fmla="*/ 673 h 694"/>
                <a:gd name="T18" fmla="*/ 0 w 644"/>
                <a:gd name="T19" fmla="*/ 673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94">
                  <a:moveTo>
                    <a:pt x="0" y="673"/>
                  </a:moveTo>
                  <a:lnTo>
                    <a:pt x="234" y="694"/>
                  </a:lnTo>
                  <a:lnTo>
                    <a:pt x="468" y="227"/>
                  </a:lnTo>
                  <a:lnTo>
                    <a:pt x="644" y="3"/>
                  </a:lnTo>
                  <a:lnTo>
                    <a:pt x="640" y="0"/>
                  </a:lnTo>
                  <a:lnTo>
                    <a:pt x="463" y="224"/>
                  </a:lnTo>
                  <a:lnTo>
                    <a:pt x="231" y="686"/>
                  </a:lnTo>
                  <a:lnTo>
                    <a:pt x="0" y="667"/>
                  </a:lnTo>
                  <a:lnTo>
                    <a:pt x="0" y="673"/>
                  </a:lnTo>
                  <a:lnTo>
                    <a:pt x="0" y="67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ïṧliḋê"/>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ïṡḷíḓé"/>
            <p:cNvSpPr/>
            <p:nvPr/>
          </p:nvSpPr>
          <p:spPr bwMode="auto">
            <a:xfrm>
              <a:off x="5028" y="9642"/>
              <a:ext cx="277" cy="346"/>
            </a:xfrm>
            <a:custGeom>
              <a:avLst/>
              <a:gdLst>
                <a:gd name="T0" fmla="*/ 0 w 161"/>
                <a:gd name="T1" fmla="*/ 3 h 201"/>
                <a:gd name="T2" fmla="*/ 47 w 161"/>
                <a:gd name="T3" fmla="*/ 195 h 201"/>
                <a:gd name="T4" fmla="*/ 161 w 161"/>
                <a:gd name="T5" fmla="*/ 201 h 201"/>
                <a:gd name="T6" fmla="*/ 119 w 161"/>
                <a:gd name="T7" fmla="*/ 0 h 201"/>
                <a:gd name="T8" fmla="*/ 0 w 161"/>
                <a:gd name="T9" fmla="*/ 3 h 201"/>
              </a:gdLst>
              <a:ahLst/>
              <a:cxnLst>
                <a:cxn ang="0">
                  <a:pos x="T0" y="T1"/>
                </a:cxn>
                <a:cxn ang="0">
                  <a:pos x="T2" y="T3"/>
                </a:cxn>
                <a:cxn ang="0">
                  <a:pos x="T4" y="T5"/>
                </a:cxn>
                <a:cxn ang="0">
                  <a:pos x="T6" y="T7"/>
                </a:cxn>
                <a:cxn ang="0">
                  <a:pos x="T8" y="T9"/>
                </a:cxn>
              </a:cxnLst>
              <a:rect l="0" t="0" r="r" b="b"/>
              <a:pathLst>
                <a:path w="161" h="201">
                  <a:moveTo>
                    <a:pt x="0" y="3"/>
                  </a:moveTo>
                  <a:lnTo>
                    <a:pt x="47" y="195"/>
                  </a:lnTo>
                  <a:lnTo>
                    <a:pt x="161" y="201"/>
                  </a:lnTo>
                  <a:lnTo>
                    <a:pt x="119" y="0"/>
                  </a:lnTo>
                  <a:lnTo>
                    <a:pt x="0" y="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îṣ1íḓè"/>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ïŝḷidé"/>
            <p:cNvSpPr/>
            <p:nvPr/>
          </p:nvSpPr>
          <p:spPr bwMode="auto">
            <a:xfrm>
              <a:off x="5020" y="9636"/>
              <a:ext cx="295" cy="360"/>
            </a:xfrm>
            <a:custGeom>
              <a:avLst/>
              <a:gdLst>
                <a:gd name="T0" fmla="*/ 5 w 171"/>
                <a:gd name="T1" fmla="*/ 6 h 209"/>
                <a:gd name="T2" fmla="*/ 2 w 171"/>
                <a:gd name="T3" fmla="*/ 8 h 209"/>
                <a:gd name="T4" fmla="*/ 51 w 171"/>
                <a:gd name="T5" fmla="*/ 201 h 209"/>
                <a:gd name="T6" fmla="*/ 171 w 171"/>
                <a:gd name="T7" fmla="*/ 209 h 209"/>
                <a:gd name="T8" fmla="*/ 127 w 171"/>
                <a:gd name="T9" fmla="*/ 0 h 209"/>
                <a:gd name="T10" fmla="*/ 0 w 171"/>
                <a:gd name="T11" fmla="*/ 3 h 209"/>
                <a:gd name="T12" fmla="*/ 2 w 171"/>
                <a:gd name="T13" fmla="*/ 8 h 209"/>
                <a:gd name="T14" fmla="*/ 5 w 171"/>
                <a:gd name="T15" fmla="*/ 6 h 209"/>
                <a:gd name="T16" fmla="*/ 5 w 171"/>
                <a:gd name="T17" fmla="*/ 9 h 209"/>
                <a:gd name="T18" fmla="*/ 122 w 171"/>
                <a:gd name="T19" fmla="*/ 6 h 209"/>
                <a:gd name="T20" fmla="*/ 163 w 171"/>
                <a:gd name="T21" fmla="*/ 201 h 209"/>
                <a:gd name="T22" fmla="*/ 56 w 171"/>
                <a:gd name="T23" fmla="*/ 194 h 209"/>
                <a:gd name="T24" fmla="*/ 9 w 171"/>
                <a:gd name="T25" fmla="*/ 6 h 209"/>
                <a:gd name="T26" fmla="*/ 5 w 171"/>
                <a:gd name="T27" fmla="*/ 6 h 209"/>
                <a:gd name="T28" fmla="*/ 5 w 171"/>
                <a:gd name="T29" fmla="*/ 9 h 209"/>
                <a:gd name="T30" fmla="*/ 5 w 171"/>
                <a:gd name="T31"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1" h="209">
                  <a:moveTo>
                    <a:pt x="5" y="6"/>
                  </a:moveTo>
                  <a:lnTo>
                    <a:pt x="2" y="8"/>
                  </a:lnTo>
                  <a:lnTo>
                    <a:pt x="51" y="201"/>
                  </a:lnTo>
                  <a:lnTo>
                    <a:pt x="171" y="209"/>
                  </a:lnTo>
                  <a:lnTo>
                    <a:pt x="127" y="0"/>
                  </a:lnTo>
                  <a:lnTo>
                    <a:pt x="0" y="3"/>
                  </a:lnTo>
                  <a:lnTo>
                    <a:pt x="2" y="8"/>
                  </a:lnTo>
                  <a:lnTo>
                    <a:pt x="5" y="6"/>
                  </a:lnTo>
                  <a:lnTo>
                    <a:pt x="5" y="9"/>
                  </a:lnTo>
                  <a:lnTo>
                    <a:pt x="122" y="6"/>
                  </a:lnTo>
                  <a:lnTo>
                    <a:pt x="163" y="201"/>
                  </a:lnTo>
                  <a:lnTo>
                    <a:pt x="56" y="194"/>
                  </a:lnTo>
                  <a:lnTo>
                    <a:pt x="9" y="6"/>
                  </a:lnTo>
                  <a:lnTo>
                    <a:pt x="5" y="6"/>
                  </a:lnTo>
                  <a:lnTo>
                    <a:pt x="5" y="9"/>
                  </a:lnTo>
                  <a:lnTo>
                    <a:pt x="5"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ïṡļidé"/>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ïSḷîḋê"/>
            <p:cNvSpPr/>
            <p:nvPr/>
          </p:nvSpPr>
          <p:spPr bwMode="auto">
            <a:xfrm>
              <a:off x="5054" y="9645"/>
              <a:ext cx="100" cy="341"/>
            </a:xfrm>
            <a:custGeom>
              <a:avLst/>
              <a:gdLst>
                <a:gd name="T0" fmla="*/ 0 w 58"/>
                <a:gd name="T1" fmla="*/ 1 h 198"/>
                <a:gd name="T2" fmla="*/ 54 w 58"/>
                <a:gd name="T3" fmla="*/ 198 h 198"/>
                <a:gd name="T4" fmla="*/ 58 w 58"/>
                <a:gd name="T5" fmla="*/ 196 h 198"/>
                <a:gd name="T6" fmla="*/ 6 w 58"/>
                <a:gd name="T7" fmla="*/ 0 h 198"/>
                <a:gd name="T8" fmla="*/ 0 w 58"/>
                <a:gd name="T9" fmla="*/ 1 h 198"/>
              </a:gdLst>
              <a:ahLst/>
              <a:cxnLst>
                <a:cxn ang="0">
                  <a:pos x="T0" y="T1"/>
                </a:cxn>
                <a:cxn ang="0">
                  <a:pos x="T2" y="T3"/>
                </a:cxn>
                <a:cxn ang="0">
                  <a:pos x="T4" y="T5"/>
                </a:cxn>
                <a:cxn ang="0">
                  <a:pos x="T6" y="T7"/>
                </a:cxn>
                <a:cxn ang="0">
                  <a:pos x="T8" y="T9"/>
                </a:cxn>
              </a:cxnLst>
              <a:rect l="0" t="0" r="r" b="b"/>
              <a:pathLst>
                <a:path w="58" h="198">
                  <a:moveTo>
                    <a:pt x="0" y="1"/>
                  </a:moveTo>
                  <a:lnTo>
                    <a:pt x="54" y="198"/>
                  </a:lnTo>
                  <a:lnTo>
                    <a:pt x="58" y="196"/>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îṥḻíḋ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ïṣḻiḓé"/>
            <p:cNvSpPr/>
            <p:nvPr/>
          </p:nvSpPr>
          <p:spPr bwMode="auto">
            <a:xfrm>
              <a:off x="5103" y="9645"/>
              <a:ext cx="100" cy="338"/>
            </a:xfrm>
            <a:custGeom>
              <a:avLst/>
              <a:gdLst>
                <a:gd name="T0" fmla="*/ 0 w 58"/>
                <a:gd name="T1" fmla="*/ 1 h 196"/>
                <a:gd name="T2" fmla="*/ 51 w 58"/>
                <a:gd name="T3" fmla="*/ 196 h 196"/>
                <a:gd name="T4" fmla="*/ 58 w 58"/>
                <a:gd name="T5" fmla="*/ 194 h 196"/>
                <a:gd name="T6" fmla="*/ 6 w 58"/>
                <a:gd name="T7" fmla="*/ 0 h 196"/>
                <a:gd name="T8" fmla="*/ 0 w 58"/>
                <a:gd name="T9" fmla="*/ 1 h 196"/>
              </a:gdLst>
              <a:ahLst/>
              <a:cxnLst>
                <a:cxn ang="0">
                  <a:pos x="T0" y="T1"/>
                </a:cxn>
                <a:cxn ang="0">
                  <a:pos x="T2" y="T3"/>
                </a:cxn>
                <a:cxn ang="0">
                  <a:pos x="T4" y="T5"/>
                </a:cxn>
                <a:cxn ang="0">
                  <a:pos x="T6" y="T7"/>
                </a:cxn>
                <a:cxn ang="0">
                  <a:pos x="T8" y="T9"/>
                </a:cxn>
              </a:cxnLst>
              <a:rect l="0" t="0" r="r" b="b"/>
              <a:pathLst>
                <a:path w="58" h="196">
                  <a:moveTo>
                    <a:pt x="0" y="1"/>
                  </a:moveTo>
                  <a:lnTo>
                    <a:pt x="51" y="196"/>
                  </a:lnTo>
                  <a:lnTo>
                    <a:pt x="58" y="194"/>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íŝḻíde"/>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îŝļîḍê"/>
            <p:cNvSpPr/>
            <p:nvPr/>
          </p:nvSpPr>
          <p:spPr bwMode="auto">
            <a:xfrm>
              <a:off x="5144" y="9636"/>
              <a:ext cx="95" cy="346"/>
            </a:xfrm>
            <a:custGeom>
              <a:avLst/>
              <a:gdLst>
                <a:gd name="T0" fmla="*/ 0 w 55"/>
                <a:gd name="T1" fmla="*/ 1 h 201"/>
                <a:gd name="T2" fmla="*/ 49 w 55"/>
                <a:gd name="T3" fmla="*/ 201 h 201"/>
                <a:gd name="T4" fmla="*/ 55 w 55"/>
                <a:gd name="T5" fmla="*/ 199 h 201"/>
                <a:gd name="T6" fmla="*/ 6 w 55"/>
                <a:gd name="T7" fmla="*/ 0 h 201"/>
                <a:gd name="T8" fmla="*/ 0 w 55"/>
                <a:gd name="T9" fmla="*/ 1 h 201"/>
              </a:gdLst>
              <a:ahLst/>
              <a:cxnLst>
                <a:cxn ang="0">
                  <a:pos x="T0" y="T1"/>
                </a:cxn>
                <a:cxn ang="0">
                  <a:pos x="T2" y="T3"/>
                </a:cxn>
                <a:cxn ang="0">
                  <a:pos x="T4" y="T5"/>
                </a:cxn>
                <a:cxn ang="0">
                  <a:pos x="T6" y="T7"/>
                </a:cxn>
                <a:cxn ang="0">
                  <a:pos x="T8" y="T9"/>
                </a:cxn>
              </a:cxnLst>
              <a:rect l="0" t="0" r="r" b="b"/>
              <a:pathLst>
                <a:path w="55" h="201">
                  <a:moveTo>
                    <a:pt x="0" y="1"/>
                  </a:moveTo>
                  <a:lnTo>
                    <a:pt x="49" y="201"/>
                  </a:lnTo>
                  <a:lnTo>
                    <a:pt x="55" y="199"/>
                  </a:lnTo>
                  <a:lnTo>
                    <a:pt x="6"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íṥľiḑé"/>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ïsľíḑe"/>
            <p:cNvSpPr/>
            <p:nvPr/>
          </p:nvSpPr>
          <p:spPr bwMode="auto">
            <a:xfrm>
              <a:off x="5185" y="9638"/>
              <a:ext cx="95" cy="348"/>
            </a:xfrm>
            <a:custGeom>
              <a:avLst/>
              <a:gdLst>
                <a:gd name="T0" fmla="*/ 0 w 55"/>
                <a:gd name="T1" fmla="*/ 0 h 202"/>
                <a:gd name="T2" fmla="*/ 49 w 55"/>
                <a:gd name="T3" fmla="*/ 202 h 202"/>
                <a:gd name="T4" fmla="*/ 55 w 55"/>
                <a:gd name="T5" fmla="*/ 202 h 202"/>
                <a:gd name="T6" fmla="*/ 7 w 55"/>
                <a:gd name="T7" fmla="*/ 0 h 202"/>
                <a:gd name="T8" fmla="*/ 0 w 55"/>
                <a:gd name="T9" fmla="*/ 0 h 202"/>
              </a:gdLst>
              <a:ahLst/>
              <a:cxnLst>
                <a:cxn ang="0">
                  <a:pos x="T0" y="T1"/>
                </a:cxn>
                <a:cxn ang="0">
                  <a:pos x="T2" y="T3"/>
                </a:cxn>
                <a:cxn ang="0">
                  <a:pos x="T4" y="T5"/>
                </a:cxn>
                <a:cxn ang="0">
                  <a:pos x="T6" y="T7"/>
                </a:cxn>
                <a:cxn ang="0">
                  <a:pos x="T8" y="T9"/>
                </a:cxn>
              </a:cxnLst>
              <a:rect l="0" t="0" r="r" b="b"/>
              <a:pathLst>
                <a:path w="55" h="202">
                  <a:moveTo>
                    <a:pt x="0" y="0"/>
                  </a:moveTo>
                  <a:lnTo>
                    <a:pt x="49" y="202"/>
                  </a:lnTo>
                  <a:lnTo>
                    <a:pt x="55" y="202"/>
                  </a:lnTo>
                  <a:lnTo>
                    <a:pt x="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íṡľiḍè"/>
            <p:cNvSpPr/>
            <p:nvPr/>
          </p:nvSpPr>
          <p:spPr bwMode="auto">
            <a:xfrm>
              <a:off x="4685" y="9952"/>
              <a:ext cx="729" cy="369"/>
            </a:xfrm>
            <a:custGeom>
              <a:avLst/>
              <a:gdLst>
                <a:gd name="T0" fmla="*/ 0 w 423"/>
                <a:gd name="T1" fmla="*/ 214 h 214"/>
                <a:gd name="T2" fmla="*/ 423 w 423"/>
                <a:gd name="T3" fmla="*/ 214 h 214"/>
                <a:gd name="T4" fmla="*/ 397 w 423"/>
                <a:gd name="T5" fmla="*/ 0 h 214"/>
                <a:gd name="T6" fmla="*/ 185 w 423"/>
                <a:gd name="T7" fmla="*/ 8 h 214"/>
                <a:gd name="T8" fmla="*/ 180 w 423"/>
                <a:gd name="T9" fmla="*/ 94 h 214"/>
                <a:gd name="T10" fmla="*/ 0 w 423"/>
                <a:gd name="T11" fmla="*/ 214 h 214"/>
              </a:gdLst>
              <a:ahLst/>
              <a:cxnLst>
                <a:cxn ang="0">
                  <a:pos x="T0" y="T1"/>
                </a:cxn>
                <a:cxn ang="0">
                  <a:pos x="T2" y="T3"/>
                </a:cxn>
                <a:cxn ang="0">
                  <a:pos x="T4" y="T5"/>
                </a:cxn>
                <a:cxn ang="0">
                  <a:pos x="T6" y="T7"/>
                </a:cxn>
                <a:cxn ang="0">
                  <a:pos x="T8" y="T9"/>
                </a:cxn>
                <a:cxn ang="0">
                  <a:pos x="T10" y="T11"/>
                </a:cxn>
              </a:cxnLst>
              <a:rect l="0" t="0" r="r" b="b"/>
              <a:pathLst>
                <a:path w="423" h="214">
                  <a:moveTo>
                    <a:pt x="0" y="214"/>
                  </a:moveTo>
                  <a:lnTo>
                    <a:pt x="423" y="214"/>
                  </a:lnTo>
                  <a:lnTo>
                    <a:pt x="397" y="0"/>
                  </a:lnTo>
                  <a:lnTo>
                    <a:pt x="185" y="8"/>
                  </a:lnTo>
                  <a:lnTo>
                    <a:pt x="180" y="94"/>
                  </a:lnTo>
                  <a:lnTo>
                    <a:pt x="0" y="21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îŝļïďè"/>
            <p:cNvSpPr/>
            <p:nvPr/>
          </p:nvSpPr>
          <p:spPr bwMode="auto">
            <a:xfrm>
              <a:off x="4668" y="9947"/>
              <a:ext cx="755" cy="381"/>
            </a:xfrm>
            <a:custGeom>
              <a:avLst/>
              <a:gdLst>
                <a:gd name="T0" fmla="*/ 10 w 438"/>
                <a:gd name="T1" fmla="*/ 217 h 221"/>
                <a:gd name="T2" fmla="*/ 10 w 438"/>
                <a:gd name="T3" fmla="*/ 221 h 221"/>
                <a:gd name="T4" fmla="*/ 438 w 438"/>
                <a:gd name="T5" fmla="*/ 221 h 221"/>
                <a:gd name="T6" fmla="*/ 411 w 438"/>
                <a:gd name="T7" fmla="*/ 0 h 221"/>
                <a:gd name="T8" fmla="*/ 192 w 438"/>
                <a:gd name="T9" fmla="*/ 10 h 221"/>
                <a:gd name="T10" fmla="*/ 187 w 438"/>
                <a:gd name="T11" fmla="*/ 94 h 221"/>
                <a:gd name="T12" fmla="*/ 0 w 438"/>
                <a:gd name="T13" fmla="*/ 221 h 221"/>
                <a:gd name="T14" fmla="*/ 10 w 438"/>
                <a:gd name="T15" fmla="*/ 221 h 221"/>
                <a:gd name="T16" fmla="*/ 10 w 438"/>
                <a:gd name="T17" fmla="*/ 217 h 221"/>
                <a:gd name="T18" fmla="*/ 11 w 438"/>
                <a:gd name="T19" fmla="*/ 221 h 221"/>
                <a:gd name="T20" fmla="*/ 193 w 438"/>
                <a:gd name="T21" fmla="*/ 99 h 221"/>
                <a:gd name="T22" fmla="*/ 198 w 438"/>
                <a:gd name="T23" fmla="*/ 14 h 221"/>
                <a:gd name="T24" fmla="*/ 404 w 438"/>
                <a:gd name="T25" fmla="*/ 6 h 221"/>
                <a:gd name="T26" fmla="*/ 430 w 438"/>
                <a:gd name="T27" fmla="*/ 214 h 221"/>
                <a:gd name="T28" fmla="*/ 10 w 438"/>
                <a:gd name="T29" fmla="*/ 214 h 221"/>
                <a:gd name="T30" fmla="*/ 10 w 438"/>
                <a:gd name="T31" fmla="*/ 217 h 221"/>
                <a:gd name="T32" fmla="*/ 11 w 438"/>
                <a:gd name="T33" fmla="*/ 221 h 221"/>
                <a:gd name="T34" fmla="*/ 10 w 438"/>
                <a:gd name="T35" fmla="*/ 21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8" h="221">
                  <a:moveTo>
                    <a:pt x="10" y="217"/>
                  </a:moveTo>
                  <a:lnTo>
                    <a:pt x="10" y="221"/>
                  </a:lnTo>
                  <a:lnTo>
                    <a:pt x="438" y="221"/>
                  </a:lnTo>
                  <a:lnTo>
                    <a:pt x="411" y="0"/>
                  </a:lnTo>
                  <a:lnTo>
                    <a:pt x="192" y="10"/>
                  </a:lnTo>
                  <a:lnTo>
                    <a:pt x="187" y="94"/>
                  </a:lnTo>
                  <a:lnTo>
                    <a:pt x="0" y="221"/>
                  </a:lnTo>
                  <a:lnTo>
                    <a:pt x="10" y="221"/>
                  </a:lnTo>
                  <a:lnTo>
                    <a:pt x="10" y="217"/>
                  </a:lnTo>
                  <a:lnTo>
                    <a:pt x="11" y="221"/>
                  </a:lnTo>
                  <a:lnTo>
                    <a:pt x="193" y="99"/>
                  </a:lnTo>
                  <a:lnTo>
                    <a:pt x="198" y="14"/>
                  </a:lnTo>
                  <a:lnTo>
                    <a:pt x="404" y="6"/>
                  </a:lnTo>
                  <a:lnTo>
                    <a:pt x="430" y="214"/>
                  </a:lnTo>
                  <a:lnTo>
                    <a:pt x="10" y="214"/>
                  </a:lnTo>
                  <a:lnTo>
                    <a:pt x="10" y="217"/>
                  </a:lnTo>
                  <a:lnTo>
                    <a:pt x="11" y="221"/>
                  </a:lnTo>
                  <a:lnTo>
                    <a:pt x="10" y="217"/>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ïṥḻîďè"/>
            <p:cNvSpPr/>
            <p:nvPr/>
          </p:nvSpPr>
          <p:spPr bwMode="auto">
            <a:xfrm>
              <a:off x="4865" y="10157"/>
              <a:ext cx="50" cy="100"/>
            </a:xfrm>
            <a:custGeom>
              <a:avLst/>
              <a:gdLst>
                <a:gd name="T0" fmla="*/ 1 w 18"/>
                <a:gd name="T1" fmla="*/ 3 h 36"/>
                <a:gd name="T2" fmla="*/ 13 w 18"/>
                <a:gd name="T3" fmla="*/ 30 h 36"/>
                <a:gd name="T4" fmla="*/ 15 w 18"/>
                <a:gd name="T5" fmla="*/ 34 h 36"/>
                <a:gd name="T6" fmla="*/ 17 w 18"/>
                <a:gd name="T7" fmla="*/ 33 h 36"/>
                <a:gd name="T8" fmla="*/ 5 w 18"/>
                <a:gd name="T9" fmla="*/ 6 h 36"/>
                <a:gd name="T10" fmla="*/ 3 w 18"/>
                <a:gd name="T11" fmla="*/ 2 h 36"/>
                <a:gd name="T12" fmla="*/ 1 w 18"/>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8" h="36">
                  <a:moveTo>
                    <a:pt x="1" y="3"/>
                  </a:moveTo>
                  <a:cubicBezTo>
                    <a:pt x="5" y="12"/>
                    <a:pt x="9" y="21"/>
                    <a:pt x="13" y="30"/>
                  </a:cubicBezTo>
                  <a:cubicBezTo>
                    <a:pt x="13" y="32"/>
                    <a:pt x="14" y="33"/>
                    <a:pt x="15" y="34"/>
                  </a:cubicBezTo>
                  <a:cubicBezTo>
                    <a:pt x="15" y="36"/>
                    <a:pt x="18" y="35"/>
                    <a:pt x="17" y="33"/>
                  </a:cubicBezTo>
                  <a:cubicBezTo>
                    <a:pt x="13" y="24"/>
                    <a:pt x="9" y="15"/>
                    <a:pt x="5" y="6"/>
                  </a:cubicBezTo>
                  <a:cubicBezTo>
                    <a:pt x="4" y="5"/>
                    <a:pt x="4" y="3"/>
                    <a:pt x="3" y="2"/>
                  </a:cubicBezTo>
                  <a:cubicBezTo>
                    <a:pt x="2" y="0"/>
                    <a:pt x="0" y="2"/>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islidé"/>
            <p:cNvSpPr/>
            <p:nvPr/>
          </p:nvSpPr>
          <p:spPr bwMode="auto">
            <a:xfrm>
              <a:off x="4920" y="10126"/>
              <a:ext cx="53" cy="100"/>
            </a:xfrm>
            <a:custGeom>
              <a:avLst/>
              <a:gdLst>
                <a:gd name="T0" fmla="*/ 1 w 19"/>
                <a:gd name="T1" fmla="*/ 3 h 36"/>
                <a:gd name="T2" fmla="*/ 14 w 19"/>
                <a:gd name="T3" fmla="*/ 30 h 36"/>
                <a:gd name="T4" fmla="*/ 15 w 19"/>
                <a:gd name="T5" fmla="*/ 34 h 36"/>
                <a:gd name="T6" fmla="*/ 18 w 19"/>
                <a:gd name="T7" fmla="*/ 32 h 36"/>
                <a:gd name="T8" fmla="*/ 6 w 19"/>
                <a:gd name="T9" fmla="*/ 5 h 36"/>
                <a:gd name="T10" fmla="*/ 4 w 19"/>
                <a:gd name="T11" fmla="*/ 1 h 36"/>
                <a:gd name="T12" fmla="*/ 1 w 19"/>
                <a:gd name="T13" fmla="*/ 3 h 36"/>
              </a:gdLst>
              <a:ahLst/>
              <a:cxnLst>
                <a:cxn ang="0">
                  <a:pos x="T0" y="T1"/>
                </a:cxn>
                <a:cxn ang="0">
                  <a:pos x="T2" y="T3"/>
                </a:cxn>
                <a:cxn ang="0">
                  <a:pos x="T4" y="T5"/>
                </a:cxn>
                <a:cxn ang="0">
                  <a:pos x="T6" y="T7"/>
                </a:cxn>
                <a:cxn ang="0">
                  <a:pos x="T8" y="T9"/>
                </a:cxn>
                <a:cxn ang="0">
                  <a:pos x="T10" y="T11"/>
                </a:cxn>
                <a:cxn ang="0">
                  <a:pos x="T12" y="T13"/>
                </a:cxn>
              </a:cxnLst>
              <a:rect l="0" t="0" r="r" b="b"/>
              <a:pathLst>
                <a:path w="19" h="36">
                  <a:moveTo>
                    <a:pt x="1" y="3"/>
                  </a:moveTo>
                  <a:cubicBezTo>
                    <a:pt x="5" y="12"/>
                    <a:pt x="9" y="21"/>
                    <a:pt x="14" y="30"/>
                  </a:cubicBezTo>
                  <a:cubicBezTo>
                    <a:pt x="14" y="31"/>
                    <a:pt x="15" y="33"/>
                    <a:pt x="15" y="34"/>
                  </a:cubicBezTo>
                  <a:cubicBezTo>
                    <a:pt x="16" y="36"/>
                    <a:pt x="19" y="34"/>
                    <a:pt x="18" y="32"/>
                  </a:cubicBezTo>
                  <a:cubicBezTo>
                    <a:pt x="14" y="23"/>
                    <a:pt x="10" y="14"/>
                    <a:pt x="6" y="5"/>
                  </a:cubicBezTo>
                  <a:cubicBezTo>
                    <a:pt x="5" y="4"/>
                    <a:pt x="4" y="3"/>
                    <a:pt x="4" y="1"/>
                  </a:cubicBezTo>
                  <a:cubicBezTo>
                    <a:pt x="3" y="0"/>
                    <a:pt x="0" y="1"/>
                    <a:pt x="1"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íṧ1ídé"/>
            <p:cNvSpPr/>
            <p:nvPr/>
          </p:nvSpPr>
          <p:spPr bwMode="auto">
            <a:xfrm>
              <a:off x="4828" y="9983"/>
              <a:ext cx="148" cy="143"/>
            </a:xfrm>
            <a:custGeom>
              <a:avLst/>
              <a:gdLst>
                <a:gd name="T0" fmla="*/ 52 w 53"/>
                <a:gd name="T1" fmla="*/ 47 h 51"/>
                <a:gd name="T2" fmla="*/ 31 w 53"/>
                <a:gd name="T3" fmla="*/ 37 h 51"/>
                <a:gd name="T4" fmla="*/ 15 w 53"/>
                <a:gd name="T5" fmla="*/ 28 h 51"/>
                <a:gd name="T6" fmla="*/ 4 w 53"/>
                <a:gd name="T7" fmla="*/ 16 h 51"/>
                <a:gd name="T8" fmla="*/ 6 w 53"/>
                <a:gd name="T9" fmla="*/ 6 h 51"/>
                <a:gd name="T10" fmla="*/ 16 w 53"/>
                <a:gd name="T11" fmla="*/ 5 h 51"/>
                <a:gd name="T12" fmla="*/ 27 w 53"/>
                <a:gd name="T13" fmla="*/ 15 h 51"/>
                <a:gd name="T14" fmla="*/ 38 w 53"/>
                <a:gd name="T15" fmla="*/ 29 h 51"/>
                <a:gd name="T16" fmla="*/ 50 w 53"/>
                <a:gd name="T17" fmla="*/ 49 h 51"/>
                <a:gd name="T18" fmla="*/ 53 w 53"/>
                <a:gd name="T19" fmla="*/ 48 h 51"/>
                <a:gd name="T20" fmla="*/ 41 w 53"/>
                <a:gd name="T21" fmla="*/ 28 h 51"/>
                <a:gd name="T22" fmla="*/ 30 w 53"/>
                <a:gd name="T23" fmla="*/ 13 h 51"/>
                <a:gd name="T24" fmla="*/ 18 w 53"/>
                <a:gd name="T25" fmla="*/ 3 h 51"/>
                <a:gd name="T26" fmla="*/ 7 w 53"/>
                <a:gd name="T27" fmla="*/ 2 h 51"/>
                <a:gd name="T28" fmla="*/ 0 w 53"/>
                <a:gd name="T29" fmla="*/ 13 h 51"/>
                <a:gd name="T30" fmla="*/ 7 w 53"/>
                <a:gd name="T31" fmla="*/ 25 h 51"/>
                <a:gd name="T32" fmla="*/ 23 w 53"/>
                <a:gd name="T33" fmla="*/ 37 h 51"/>
                <a:gd name="T34" fmla="*/ 51 w 53"/>
                <a:gd name="T35" fmla="*/ 50 h 51"/>
                <a:gd name="T36" fmla="*/ 52 w 53"/>
                <a:gd name="T3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 h="51">
                  <a:moveTo>
                    <a:pt x="52" y="47"/>
                  </a:moveTo>
                  <a:cubicBezTo>
                    <a:pt x="44" y="44"/>
                    <a:pt x="37" y="41"/>
                    <a:pt x="31" y="37"/>
                  </a:cubicBezTo>
                  <a:cubicBezTo>
                    <a:pt x="25" y="34"/>
                    <a:pt x="20" y="31"/>
                    <a:pt x="15" y="28"/>
                  </a:cubicBezTo>
                  <a:cubicBezTo>
                    <a:pt x="11" y="25"/>
                    <a:pt x="6" y="21"/>
                    <a:pt x="4" y="16"/>
                  </a:cubicBezTo>
                  <a:cubicBezTo>
                    <a:pt x="2" y="13"/>
                    <a:pt x="3" y="9"/>
                    <a:pt x="6" y="6"/>
                  </a:cubicBezTo>
                  <a:cubicBezTo>
                    <a:pt x="9" y="4"/>
                    <a:pt x="13" y="4"/>
                    <a:pt x="16" y="5"/>
                  </a:cubicBezTo>
                  <a:cubicBezTo>
                    <a:pt x="20" y="7"/>
                    <a:pt x="24" y="11"/>
                    <a:pt x="27" y="15"/>
                  </a:cubicBezTo>
                  <a:cubicBezTo>
                    <a:pt x="31" y="19"/>
                    <a:pt x="35" y="24"/>
                    <a:pt x="38" y="29"/>
                  </a:cubicBezTo>
                  <a:cubicBezTo>
                    <a:pt x="42" y="35"/>
                    <a:pt x="46" y="42"/>
                    <a:pt x="50" y="49"/>
                  </a:cubicBezTo>
                  <a:cubicBezTo>
                    <a:pt x="51" y="51"/>
                    <a:pt x="53" y="49"/>
                    <a:pt x="53" y="48"/>
                  </a:cubicBezTo>
                  <a:cubicBezTo>
                    <a:pt x="49" y="41"/>
                    <a:pt x="45" y="35"/>
                    <a:pt x="41" y="28"/>
                  </a:cubicBezTo>
                  <a:cubicBezTo>
                    <a:pt x="38" y="23"/>
                    <a:pt x="34" y="18"/>
                    <a:pt x="30" y="13"/>
                  </a:cubicBezTo>
                  <a:cubicBezTo>
                    <a:pt x="27" y="9"/>
                    <a:pt x="23" y="5"/>
                    <a:pt x="18" y="3"/>
                  </a:cubicBezTo>
                  <a:cubicBezTo>
                    <a:pt x="14" y="1"/>
                    <a:pt x="10" y="0"/>
                    <a:pt x="7" y="2"/>
                  </a:cubicBezTo>
                  <a:cubicBezTo>
                    <a:pt x="3" y="4"/>
                    <a:pt x="0" y="9"/>
                    <a:pt x="0" y="13"/>
                  </a:cubicBezTo>
                  <a:cubicBezTo>
                    <a:pt x="0" y="18"/>
                    <a:pt x="4" y="22"/>
                    <a:pt x="7" y="25"/>
                  </a:cubicBezTo>
                  <a:cubicBezTo>
                    <a:pt x="12" y="30"/>
                    <a:pt x="18" y="33"/>
                    <a:pt x="23" y="37"/>
                  </a:cubicBezTo>
                  <a:cubicBezTo>
                    <a:pt x="32" y="42"/>
                    <a:pt x="41" y="46"/>
                    <a:pt x="51" y="50"/>
                  </a:cubicBezTo>
                  <a:cubicBezTo>
                    <a:pt x="53" y="51"/>
                    <a:pt x="53" y="48"/>
                    <a:pt x="52" y="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is1îďé"/>
            <p:cNvSpPr/>
            <p:nvPr/>
          </p:nvSpPr>
          <p:spPr bwMode="auto">
            <a:xfrm>
              <a:off x="4928" y="9955"/>
              <a:ext cx="53" cy="172"/>
            </a:xfrm>
            <a:custGeom>
              <a:avLst/>
              <a:gdLst>
                <a:gd name="T0" fmla="*/ 0 w 19"/>
                <a:gd name="T1" fmla="*/ 3 h 62"/>
                <a:gd name="T2" fmla="*/ 13 w 19"/>
                <a:gd name="T3" fmla="*/ 53 h 62"/>
                <a:gd name="T4" fmla="*/ 15 w 19"/>
                <a:gd name="T5" fmla="*/ 60 h 62"/>
                <a:gd name="T6" fmla="*/ 18 w 19"/>
                <a:gd name="T7" fmla="*/ 59 h 62"/>
                <a:gd name="T8" fmla="*/ 5 w 19"/>
                <a:gd name="T9" fmla="*/ 9 h 62"/>
                <a:gd name="T10" fmla="*/ 3 w 19"/>
                <a:gd name="T11" fmla="*/ 2 h 62"/>
                <a:gd name="T12" fmla="*/ 0 w 1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19" h="62">
                  <a:moveTo>
                    <a:pt x="0" y="3"/>
                  </a:moveTo>
                  <a:cubicBezTo>
                    <a:pt x="5" y="20"/>
                    <a:pt x="9" y="36"/>
                    <a:pt x="13" y="53"/>
                  </a:cubicBezTo>
                  <a:cubicBezTo>
                    <a:pt x="14" y="55"/>
                    <a:pt x="15" y="58"/>
                    <a:pt x="15" y="60"/>
                  </a:cubicBezTo>
                  <a:cubicBezTo>
                    <a:pt x="16" y="62"/>
                    <a:pt x="19" y="61"/>
                    <a:pt x="18" y="59"/>
                  </a:cubicBezTo>
                  <a:cubicBezTo>
                    <a:pt x="14" y="43"/>
                    <a:pt x="10" y="26"/>
                    <a:pt x="5" y="9"/>
                  </a:cubicBezTo>
                  <a:cubicBezTo>
                    <a:pt x="5" y="7"/>
                    <a:pt x="4" y="5"/>
                    <a:pt x="3" y="2"/>
                  </a:cubicBezTo>
                  <a:cubicBezTo>
                    <a:pt x="3" y="0"/>
                    <a:pt x="0" y="1"/>
                    <a:pt x="0" y="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ïṣľiďé"/>
            <p:cNvSpPr/>
            <p:nvPr/>
          </p:nvSpPr>
          <p:spPr bwMode="auto">
            <a:xfrm>
              <a:off x="5190" y="10131"/>
              <a:ext cx="224" cy="190"/>
            </a:xfrm>
            <a:custGeom>
              <a:avLst/>
              <a:gdLst>
                <a:gd name="T0" fmla="*/ 0 w 80"/>
                <a:gd name="T1" fmla="*/ 64 h 68"/>
                <a:gd name="T2" fmla="*/ 0 w 80"/>
                <a:gd name="T3" fmla="*/ 68 h 68"/>
                <a:gd name="T4" fmla="*/ 80 w 80"/>
                <a:gd name="T5" fmla="*/ 68 h 68"/>
                <a:gd name="T6" fmla="*/ 72 w 80"/>
                <a:gd name="T7" fmla="*/ 1 h 68"/>
                <a:gd name="T8" fmla="*/ 63 w 80"/>
                <a:gd name="T9" fmla="*/ 0 h 68"/>
                <a:gd name="T10" fmla="*/ 0 w 80"/>
                <a:gd name="T11" fmla="*/ 64 h 68"/>
              </a:gdLst>
              <a:ahLst/>
              <a:cxnLst>
                <a:cxn ang="0">
                  <a:pos x="T0" y="T1"/>
                </a:cxn>
                <a:cxn ang="0">
                  <a:pos x="T2" y="T3"/>
                </a:cxn>
                <a:cxn ang="0">
                  <a:pos x="T4" y="T5"/>
                </a:cxn>
                <a:cxn ang="0">
                  <a:pos x="T6" y="T7"/>
                </a:cxn>
                <a:cxn ang="0">
                  <a:pos x="T8" y="T9"/>
                </a:cxn>
                <a:cxn ang="0">
                  <a:pos x="T10" y="T11"/>
                </a:cxn>
              </a:cxnLst>
              <a:rect l="0" t="0" r="r" b="b"/>
              <a:pathLst>
                <a:path w="80" h="68">
                  <a:moveTo>
                    <a:pt x="0" y="64"/>
                  </a:moveTo>
                  <a:cubicBezTo>
                    <a:pt x="0" y="65"/>
                    <a:pt x="0" y="67"/>
                    <a:pt x="0" y="68"/>
                  </a:cubicBezTo>
                  <a:cubicBezTo>
                    <a:pt x="80" y="68"/>
                    <a:pt x="80" y="68"/>
                    <a:pt x="80" y="68"/>
                  </a:cubicBezTo>
                  <a:cubicBezTo>
                    <a:pt x="72" y="1"/>
                    <a:pt x="72" y="1"/>
                    <a:pt x="72" y="1"/>
                  </a:cubicBezTo>
                  <a:cubicBezTo>
                    <a:pt x="69" y="1"/>
                    <a:pt x="66" y="0"/>
                    <a:pt x="63" y="0"/>
                  </a:cubicBezTo>
                  <a:cubicBezTo>
                    <a:pt x="28" y="0"/>
                    <a:pt x="0" y="29"/>
                    <a:pt x="0" y="64"/>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íṩḷiḋe"/>
            <p:cNvSpPr/>
            <p:nvPr/>
          </p:nvSpPr>
          <p:spPr bwMode="auto">
            <a:xfrm>
              <a:off x="5185" y="10128"/>
              <a:ext cx="236" cy="200"/>
            </a:xfrm>
            <a:custGeom>
              <a:avLst/>
              <a:gdLst>
                <a:gd name="T0" fmla="*/ 2 w 84"/>
                <a:gd name="T1" fmla="*/ 65 h 71"/>
                <a:gd name="T2" fmla="*/ 0 w 84"/>
                <a:gd name="T3" fmla="*/ 65 h 71"/>
                <a:gd name="T4" fmla="*/ 1 w 84"/>
                <a:gd name="T5" fmla="*/ 70 h 71"/>
                <a:gd name="T6" fmla="*/ 1 w 84"/>
                <a:gd name="T7" fmla="*/ 71 h 71"/>
                <a:gd name="T8" fmla="*/ 84 w 84"/>
                <a:gd name="T9" fmla="*/ 71 h 71"/>
                <a:gd name="T10" fmla="*/ 75 w 84"/>
                <a:gd name="T11" fmla="*/ 1 h 71"/>
                <a:gd name="T12" fmla="*/ 74 w 84"/>
                <a:gd name="T13" fmla="*/ 0 h 71"/>
                <a:gd name="T14" fmla="*/ 65 w 84"/>
                <a:gd name="T15" fmla="*/ 0 h 71"/>
                <a:gd name="T16" fmla="*/ 0 w 84"/>
                <a:gd name="T17" fmla="*/ 65 h 71"/>
                <a:gd name="T18" fmla="*/ 2 w 84"/>
                <a:gd name="T19" fmla="*/ 65 h 71"/>
                <a:gd name="T20" fmla="*/ 3 w 84"/>
                <a:gd name="T21" fmla="*/ 65 h 71"/>
                <a:gd name="T22" fmla="*/ 22 w 84"/>
                <a:gd name="T23" fmla="*/ 21 h 71"/>
                <a:gd name="T24" fmla="*/ 65 w 84"/>
                <a:gd name="T25" fmla="*/ 3 h 71"/>
                <a:gd name="T26" fmla="*/ 74 w 84"/>
                <a:gd name="T27" fmla="*/ 3 h 71"/>
                <a:gd name="T28" fmla="*/ 74 w 84"/>
                <a:gd name="T29" fmla="*/ 2 h 71"/>
                <a:gd name="T30" fmla="*/ 73 w 84"/>
                <a:gd name="T31" fmla="*/ 2 h 71"/>
                <a:gd name="T32" fmla="*/ 81 w 84"/>
                <a:gd name="T33" fmla="*/ 68 h 71"/>
                <a:gd name="T34" fmla="*/ 2 w 84"/>
                <a:gd name="T35" fmla="*/ 68 h 71"/>
                <a:gd name="T36" fmla="*/ 2 w 84"/>
                <a:gd name="T37" fmla="*/ 69 h 71"/>
                <a:gd name="T38" fmla="*/ 4 w 84"/>
                <a:gd name="T39" fmla="*/ 69 h 71"/>
                <a:gd name="T40" fmla="*/ 3 w 84"/>
                <a:gd name="T41" fmla="*/ 65 h 71"/>
                <a:gd name="T42" fmla="*/ 2 w 84"/>
                <a:gd name="T43"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 h="71">
                  <a:moveTo>
                    <a:pt x="2" y="65"/>
                  </a:moveTo>
                  <a:cubicBezTo>
                    <a:pt x="0" y="65"/>
                    <a:pt x="0" y="65"/>
                    <a:pt x="0" y="65"/>
                  </a:cubicBezTo>
                  <a:cubicBezTo>
                    <a:pt x="0" y="66"/>
                    <a:pt x="1" y="68"/>
                    <a:pt x="1" y="70"/>
                  </a:cubicBezTo>
                  <a:cubicBezTo>
                    <a:pt x="1" y="71"/>
                    <a:pt x="1" y="71"/>
                    <a:pt x="1" y="71"/>
                  </a:cubicBezTo>
                  <a:cubicBezTo>
                    <a:pt x="84" y="71"/>
                    <a:pt x="84" y="71"/>
                    <a:pt x="84" y="71"/>
                  </a:cubicBezTo>
                  <a:cubicBezTo>
                    <a:pt x="75" y="1"/>
                    <a:pt x="75" y="1"/>
                    <a:pt x="75" y="1"/>
                  </a:cubicBezTo>
                  <a:cubicBezTo>
                    <a:pt x="74" y="0"/>
                    <a:pt x="74" y="0"/>
                    <a:pt x="74" y="0"/>
                  </a:cubicBezTo>
                  <a:cubicBezTo>
                    <a:pt x="71" y="0"/>
                    <a:pt x="68" y="0"/>
                    <a:pt x="65" y="0"/>
                  </a:cubicBezTo>
                  <a:cubicBezTo>
                    <a:pt x="29" y="0"/>
                    <a:pt x="0" y="29"/>
                    <a:pt x="0" y="65"/>
                  </a:cubicBezTo>
                  <a:cubicBezTo>
                    <a:pt x="2" y="65"/>
                    <a:pt x="2" y="65"/>
                    <a:pt x="2" y="65"/>
                  </a:cubicBezTo>
                  <a:cubicBezTo>
                    <a:pt x="3" y="65"/>
                    <a:pt x="3" y="65"/>
                    <a:pt x="3" y="65"/>
                  </a:cubicBezTo>
                  <a:cubicBezTo>
                    <a:pt x="3" y="47"/>
                    <a:pt x="10" y="32"/>
                    <a:pt x="22" y="21"/>
                  </a:cubicBezTo>
                  <a:cubicBezTo>
                    <a:pt x="33" y="10"/>
                    <a:pt x="48" y="3"/>
                    <a:pt x="65" y="3"/>
                  </a:cubicBezTo>
                  <a:cubicBezTo>
                    <a:pt x="68" y="3"/>
                    <a:pt x="71" y="3"/>
                    <a:pt x="74" y="3"/>
                  </a:cubicBezTo>
                  <a:cubicBezTo>
                    <a:pt x="74" y="2"/>
                    <a:pt x="74" y="2"/>
                    <a:pt x="74" y="2"/>
                  </a:cubicBezTo>
                  <a:cubicBezTo>
                    <a:pt x="73" y="2"/>
                    <a:pt x="73" y="2"/>
                    <a:pt x="73" y="2"/>
                  </a:cubicBezTo>
                  <a:cubicBezTo>
                    <a:pt x="81" y="68"/>
                    <a:pt x="81" y="68"/>
                    <a:pt x="81" y="68"/>
                  </a:cubicBezTo>
                  <a:cubicBezTo>
                    <a:pt x="2" y="68"/>
                    <a:pt x="2" y="68"/>
                    <a:pt x="2" y="68"/>
                  </a:cubicBezTo>
                  <a:cubicBezTo>
                    <a:pt x="2" y="69"/>
                    <a:pt x="2" y="69"/>
                    <a:pt x="2" y="69"/>
                  </a:cubicBezTo>
                  <a:cubicBezTo>
                    <a:pt x="4" y="69"/>
                    <a:pt x="4" y="69"/>
                    <a:pt x="4" y="69"/>
                  </a:cubicBezTo>
                  <a:cubicBezTo>
                    <a:pt x="4" y="68"/>
                    <a:pt x="3" y="66"/>
                    <a:pt x="3" y="65"/>
                  </a:cubicBezTo>
                  <a:lnTo>
                    <a:pt x="2" y="65"/>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îṩlïdé"/>
            <p:cNvSpPr/>
            <p:nvPr/>
          </p:nvSpPr>
          <p:spPr bwMode="auto">
            <a:xfrm>
              <a:off x="4682" y="8420"/>
              <a:ext cx="1413" cy="1286"/>
            </a:xfrm>
            <a:custGeom>
              <a:avLst/>
              <a:gdLst>
                <a:gd name="T0" fmla="*/ 495 w 505"/>
                <a:gd name="T1" fmla="*/ 11 h 460"/>
                <a:gd name="T2" fmla="*/ 434 w 505"/>
                <a:gd name="T3" fmla="*/ 170 h 460"/>
                <a:gd name="T4" fmla="*/ 185 w 505"/>
                <a:gd name="T5" fmla="*/ 180 h 460"/>
                <a:gd name="T6" fmla="*/ 240 w 505"/>
                <a:gd name="T7" fmla="*/ 453 h 460"/>
                <a:gd name="T8" fmla="*/ 97 w 505"/>
                <a:gd name="T9" fmla="*/ 460 h 460"/>
                <a:gd name="T10" fmla="*/ 0 w 505"/>
                <a:gd name="T11" fmla="*/ 133 h 460"/>
                <a:gd name="T12" fmla="*/ 172 w 505"/>
                <a:gd name="T13" fmla="*/ 11 h 460"/>
                <a:gd name="T14" fmla="*/ 495 w 505"/>
                <a:gd name="T15" fmla="*/ 11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5" h="460">
                  <a:moveTo>
                    <a:pt x="495" y="11"/>
                  </a:moveTo>
                  <a:cubicBezTo>
                    <a:pt x="495" y="11"/>
                    <a:pt x="505" y="157"/>
                    <a:pt x="434" y="170"/>
                  </a:cubicBezTo>
                  <a:cubicBezTo>
                    <a:pt x="363" y="182"/>
                    <a:pt x="185" y="180"/>
                    <a:pt x="185" y="180"/>
                  </a:cubicBezTo>
                  <a:cubicBezTo>
                    <a:pt x="240" y="453"/>
                    <a:pt x="240" y="453"/>
                    <a:pt x="240" y="453"/>
                  </a:cubicBezTo>
                  <a:cubicBezTo>
                    <a:pt x="97" y="460"/>
                    <a:pt x="97" y="460"/>
                    <a:pt x="97" y="460"/>
                  </a:cubicBezTo>
                  <a:cubicBezTo>
                    <a:pt x="97" y="460"/>
                    <a:pt x="0" y="182"/>
                    <a:pt x="0" y="133"/>
                  </a:cubicBezTo>
                  <a:cubicBezTo>
                    <a:pt x="0" y="60"/>
                    <a:pt x="77" y="22"/>
                    <a:pt x="172" y="11"/>
                  </a:cubicBezTo>
                  <a:cubicBezTo>
                    <a:pt x="266" y="0"/>
                    <a:pt x="495" y="11"/>
                    <a:pt x="495" y="11"/>
                  </a:cubicBezTo>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iṡlîḓé"/>
            <p:cNvSpPr/>
            <p:nvPr/>
          </p:nvSpPr>
          <p:spPr bwMode="auto">
            <a:xfrm>
              <a:off x="4682" y="8435"/>
              <a:ext cx="1384" cy="1270"/>
            </a:xfrm>
            <a:custGeom>
              <a:avLst/>
              <a:gdLst>
                <a:gd name="T0" fmla="*/ 298 w 495"/>
                <a:gd name="T1" fmla="*/ 0 h 454"/>
                <a:gd name="T2" fmla="*/ 172 w 495"/>
                <a:gd name="T3" fmla="*/ 5 h 454"/>
                <a:gd name="T4" fmla="*/ 118 w 495"/>
                <a:gd name="T5" fmla="*/ 15 h 454"/>
                <a:gd name="T6" fmla="*/ 0 w 495"/>
                <a:gd name="T7" fmla="*/ 127 h 454"/>
                <a:gd name="T8" fmla="*/ 97 w 495"/>
                <a:gd name="T9" fmla="*/ 454 h 454"/>
                <a:gd name="T10" fmla="*/ 240 w 495"/>
                <a:gd name="T11" fmla="*/ 447 h 454"/>
                <a:gd name="T12" fmla="*/ 185 w 495"/>
                <a:gd name="T13" fmla="*/ 174 h 454"/>
                <a:gd name="T14" fmla="*/ 185 w 495"/>
                <a:gd name="T15" fmla="*/ 174 h 454"/>
                <a:gd name="T16" fmla="*/ 207 w 495"/>
                <a:gd name="T17" fmla="*/ 174 h 454"/>
                <a:gd name="T18" fmla="*/ 434 w 495"/>
                <a:gd name="T19" fmla="*/ 164 h 454"/>
                <a:gd name="T20" fmla="*/ 495 w 495"/>
                <a:gd name="T21" fmla="*/ 25 h 454"/>
                <a:gd name="T22" fmla="*/ 495 w 495"/>
                <a:gd name="T23" fmla="*/ 5 h 454"/>
                <a:gd name="T24" fmla="*/ 298 w 495"/>
                <a:gd name="T25"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5" h="454">
                  <a:moveTo>
                    <a:pt x="298" y="0"/>
                  </a:moveTo>
                  <a:cubicBezTo>
                    <a:pt x="250" y="0"/>
                    <a:pt x="203" y="1"/>
                    <a:pt x="172" y="5"/>
                  </a:cubicBezTo>
                  <a:cubicBezTo>
                    <a:pt x="153" y="7"/>
                    <a:pt x="135" y="10"/>
                    <a:pt x="118" y="15"/>
                  </a:cubicBezTo>
                  <a:cubicBezTo>
                    <a:pt x="50" y="33"/>
                    <a:pt x="0" y="69"/>
                    <a:pt x="0" y="127"/>
                  </a:cubicBezTo>
                  <a:cubicBezTo>
                    <a:pt x="0" y="176"/>
                    <a:pt x="97" y="454"/>
                    <a:pt x="97" y="454"/>
                  </a:cubicBezTo>
                  <a:cubicBezTo>
                    <a:pt x="240" y="447"/>
                    <a:pt x="240" y="447"/>
                    <a:pt x="240" y="447"/>
                  </a:cubicBezTo>
                  <a:cubicBezTo>
                    <a:pt x="185" y="174"/>
                    <a:pt x="185" y="174"/>
                    <a:pt x="185" y="174"/>
                  </a:cubicBezTo>
                  <a:cubicBezTo>
                    <a:pt x="185" y="174"/>
                    <a:pt x="185" y="174"/>
                    <a:pt x="185" y="174"/>
                  </a:cubicBezTo>
                  <a:cubicBezTo>
                    <a:pt x="185" y="174"/>
                    <a:pt x="193" y="174"/>
                    <a:pt x="207" y="174"/>
                  </a:cubicBezTo>
                  <a:cubicBezTo>
                    <a:pt x="257" y="174"/>
                    <a:pt x="378" y="173"/>
                    <a:pt x="434" y="164"/>
                  </a:cubicBezTo>
                  <a:cubicBezTo>
                    <a:pt x="489" y="154"/>
                    <a:pt x="495" y="66"/>
                    <a:pt x="495" y="25"/>
                  </a:cubicBezTo>
                  <a:cubicBezTo>
                    <a:pt x="495" y="13"/>
                    <a:pt x="495" y="5"/>
                    <a:pt x="495" y="5"/>
                  </a:cubicBezTo>
                  <a:cubicBezTo>
                    <a:pt x="495" y="5"/>
                    <a:pt x="393" y="0"/>
                    <a:pt x="298" y="0"/>
                  </a:cubicBezTo>
                </a:path>
              </a:pathLst>
            </a:custGeom>
            <a:solidFill>
              <a:srgbClr val="5633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íṡļiḓé"/>
            <p:cNvSpPr/>
            <p:nvPr/>
          </p:nvSpPr>
          <p:spPr bwMode="auto">
            <a:xfrm>
              <a:off x="4677" y="8430"/>
              <a:ext cx="1389" cy="1280"/>
            </a:xfrm>
            <a:custGeom>
              <a:avLst/>
              <a:gdLst>
                <a:gd name="T0" fmla="*/ 242 w 497"/>
                <a:gd name="T1" fmla="*/ 447 h 458"/>
                <a:gd name="T2" fmla="*/ 99 w 497"/>
                <a:gd name="T3" fmla="*/ 454 h 458"/>
                <a:gd name="T4" fmla="*/ 99 w 497"/>
                <a:gd name="T5" fmla="*/ 456 h 458"/>
                <a:gd name="T6" fmla="*/ 101 w 497"/>
                <a:gd name="T7" fmla="*/ 455 h 458"/>
                <a:gd name="T8" fmla="*/ 97 w 497"/>
                <a:gd name="T9" fmla="*/ 443 h 458"/>
                <a:gd name="T10" fmla="*/ 43 w 497"/>
                <a:gd name="T11" fmla="*/ 282 h 458"/>
                <a:gd name="T12" fmla="*/ 16 w 497"/>
                <a:gd name="T13" fmla="*/ 188 h 458"/>
                <a:gd name="T14" fmla="*/ 7 w 497"/>
                <a:gd name="T15" fmla="*/ 152 h 458"/>
                <a:gd name="T16" fmla="*/ 4 w 497"/>
                <a:gd name="T17" fmla="*/ 129 h 458"/>
                <a:gd name="T18" fmla="*/ 4 w 497"/>
                <a:gd name="T19" fmla="*/ 129 h 458"/>
                <a:gd name="T20" fmla="*/ 4 w 497"/>
                <a:gd name="T21" fmla="*/ 129 h 458"/>
                <a:gd name="T22" fmla="*/ 17 w 497"/>
                <a:gd name="T23" fmla="*/ 82 h 458"/>
                <a:gd name="T24" fmla="*/ 79 w 497"/>
                <a:gd name="T25" fmla="*/ 33 h 458"/>
                <a:gd name="T26" fmla="*/ 174 w 497"/>
                <a:gd name="T27" fmla="*/ 9 h 458"/>
                <a:gd name="T28" fmla="*/ 300 w 497"/>
                <a:gd name="T29" fmla="*/ 4 h 458"/>
                <a:gd name="T30" fmla="*/ 434 w 497"/>
                <a:gd name="T31" fmla="*/ 7 h 458"/>
                <a:gd name="T32" fmla="*/ 479 w 497"/>
                <a:gd name="T33" fmla="*/ 8 h 458"/>
                <a:gd name="T34" fmla="*/ 497 w 497"/>
                <a:gd name="T35" fmla="*/ 9 h 458"/>
                <a:gd name="T36" fmla="*/ 497 w 497"/>
                <a:gd name="T37" fmla="*/ 5 h 458"/>
                <a:gd name="T38" fmla="*/ 300 w 497"/>
                <a:gd name="T39" fmla="*/ 0 h 458"/>
                <a:gd name="T40" fmla="*/ 174 w 497"/>
                <a:gd name="T41" fmla="*/ 5 h 458"/>
                <a:gd name="T42" fmla="*/ 51 w 497"/>
                <a:gd name="T43" fmla="*/ 43 h 458"/>
                <a:gd name="T44" fmla="*/ 14 w 497"/>
                <a:gd name="T45" fmla="*/ 80 h 458"/>
                <a:gd name="T46" fmla="*/ 0 w 497"/>
                <a:gd name="T47" fmla="*/ 129 h 458"/>
                <a:gd name="T48" fmla="*/ 0 w 497"/>
                <a:gd name="T49" fmla="*/ 129 h 458"/>
                <a:gd name="T50" fmla="*/ 0 w 497"/>
                <a:gd name="T51" fmla="*/ 129 h 458"/>
                <a:gd name="T52" fmla="*/ 4 w 497"/>
                <a:gd name="T53" fmla="*/ 158 h 458"/>
                <a:gd name="T54" fmla="*/ 58 w 497"/>
                <a:gd name="T55" fmla="*/ 339 h 458"/>
                <a:gd name="T56" fmla="*/ 97 w 497"/>
                <a:gd name="T57" fmla="*/ 456 h 458"/>
                <a:gd name="T58" fmla="*/ 98 w 497"/>
                <a:gd name="T59" fmla="*/ 458 h 458"/>
                <a:gd name="T60" fmla="*/ 243 w 497"/>
                <a:gd name="T61" fmla="*/ 451 h 458"/>
                <a:gd name="T62" fmla="*/ 242 w 497"/>
                <a:gd name="T63" fmla="*/ 44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458">
                  <a:moveTo>
                    <a:pt x="242" y="447"/>
                  </a:moveTo>
                  <a:cubicBezTo>
                    <a:pt x="99" y="454"/>
                    <a:pt x="99" y="454"/>
                    <a:pt x="99" y="454"/>
                  </a:cubicBezTo>
                  <a:cubicBezTo>
                    <a:pt x="99" y="456"/>
                    <a:pt x="99" y="456"/>
                    <a:pt x="99" y="456"/>
                  </a:cubicBezTo>
                  <a:cubicBezTo>
                    <a:pt x="101" y="455"/>
                    <a:pt x="101" y="455"/>
                    <a:pt x="101" y="455"/>
                  </a:cubicBezTo>
                  <a:cubicBezTo>
                    <a:pt x="101" y="455"/>
                    <a:pt x="100" y="451"/>
                    <a:pt x="97" y="443"/>
                  </a:cubicBezTo>
                  <a:cubicBezTo>
                    <a:pt x="88" y="416"/>
                    <a:pt x="64" y="348"/>
                    <a:pt x="43" y="282"/>
                  </a:cubicBezTo>
                  <a:cubicBezTo>
                    <a:pt x="33" y="248"/>
                    <a:pt x="23" y="215"/>
                    <a:pt x="16" y="188"/>
                  </a:cubicBezTo>
                  <a:cubicBezTo>
                    <a:pt x="12" y="175"/>
                    <a:pt x="9" y="162"/>
                    <a:pt x="7" y="152"/>
                  </a:cubicBezTo>
                  <a:cubicBezTo>
                    <a:pt x="5" y="142"/>
                    <a:pt x="4" y="134"/>
                    <a:pt x="4" y="129"/>
                  </a:cubicBezTo>
                  <a:cubicBezTo>
                    <a:pt x="4" y="129"/>
                    <a:pt x="4" y="129"/>
                    <a:pt x="4" y="129"/>
                  </a:cubicBezTo>
                  <a:cubicBezTo>
                    <a:pt x="4" y="129"/>
                    <a:pt x="4" y="129"/>
                    <a:pt x="4" y="129"/>
                  </a:cubicBezTo>
                  <a:cubicBezTo>
                    <a:pt x="4" y="111"/>
                    <a:pt x="8" y="96"/>
                    <a:pt x="17" y="82"/>
                  </a:cubicBezTo>
                  <a:cubicBezTo>
                    <a:pt x="30" y="61"/>
                    <a:pt x="51" y="45"/>
                    <a:pt x="79" y="33"/>
                  </a:cubicBezTo>
                  <a:cubicBezTo>
                    <a:pt x="106" y="21"/>
                    <a:pt x="139" y="13"/>
                    <a:pt x="174" y="9"/>
                  </a:cubicBezTo>
                  <a:cubicBezTo>
                    <a:pt x="205" y="5"/>
                    <a:pt x="252" y="4"/>
                    <a:pt x="300" y="4"/>
                  </a:cubicBezTo>
                  <a:cubicBezTo>
                    <a:pt x="347" y="4"/>
                    <a:pt x="397" y="5"/>
                    <a:pt x="434" y="7"/>
                  </a:cubicBezTo>
                  <a:cubicBezTo>
                    <a:pt x="453" y="7"/>
                    <a:pt x="468" y="8"/>
                    <a:pt x="479" y="8"/>
                  </a:cubicBezTo>
                  <a:cubicBezTo>
                    <a:pt x="490" y="9"/>
                    <a:pt x="497" y="9"/>
                    <a:pt x="497" y="9"/>
                  </a:cubicBezTo>
                  <a:cubicBezTo>
                    <a:pt x="497" y="5"/>
                    <a:pt x="497" y="5"/>
                    <a:pt x="497" y="5"/>
                  </a:cubicBezTo>
                  <a:cubicBezTo>
                    <a:pt x="497" y="5"/>
                    <a:pt x="395" y="0"/>
                    <a:pt x="300" y="0"/>
                  </a:cubicBezTo>
                  <a:cubicBezTo>
                    <a:pt x="252" y="0"/>
                    <a:pt x="205" y="1"/>
                    <a:pt x="174" y="5"/>
                  </a:cubicBezTo>
                  <a:cubicBezTo>
                    <a:pt x="126" y="11"/>
                    <a:pt x="83" y="23"/>
                    <a:pt x="51" y="43"/>
                  </a:cubicBezTo>
                  <a:cubicBezTo>
                    <a:pt x="35" y="53"/>
                    <a:pt x="22" y="65"/>
                    <a:pt x="14" y="80"/>
                  </a:cubicBezTo>
                  <a:cubicBezTo>
                    <a:pt x="5" y="94"/>
                    <a:pt x="0" y="110"/>
                    <a:pt x="0" y="129"/>
                  </a:cubicBezTo>
                  <a:cubicBezTo>
                    <a:pt x="0" y="129"/>
                    <a:pt x="0" y="129"/>
                    <a:pt x="0" y="129"/>
                  </a:cubicBezTo>
                  <a:cubicBezTo>
                    <a:pt x="0" y="129"/>
                    <a:pt x="0" y="129"/>
                    <a:pt x="0" y="129"/>
                  </a:cubicBezTo>
                  <a:cubicBezTo>
                    <a:pt x="0" y="136"/>
                    <a:pt x="1" y="145"/>
                    <a:pt x="4" y="158"/>
                  </a:cubicBezTo>
                  <a:cubicBezTo>
                    <a:pt x="13" y="201"/>
                    <a:pt x="37" y="275"/>
                    <a:pt x="58" y="339"/>
                  </a:cubicBezTo>
                  <a:cubicBezTo>
                    <a:pt x="79" y="403"/>
                    <a:pt x="97" y="456"/>
                    <a:pt x="97" y="456"/>
                  </a:cubicBezTo>
                  <a:cubicBezTo>
                    <a:pt x="98" y="458"/>
                    <a:pt x="98" y="458"/>
                    <a:pt x="98" y="458"/>
                  </a:cubicBezTo>
                  <a:cubicBezTo>
                    <a:pt x="243" y="451"/>
                    <a:pt x="243" y="451"/>
                    <a:pt x="243" y="451"/>
                  </a:cubicBezTo>
                  <a:cubicBezTo>
                    <a:pt x="242" y="447"/>
                    <a:pt x="242" y="447"/>
                    <a:pt x="242" y="447"/>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isļiḓè"/>
            <p:cNvSpPr/>
            <p:nvPr/>
          </p:nvSpPr>
          <p:spPr bwMode="auto">
            <a:xfrm>
              <a:off x="3374" y="7186"/>
              <a:ext cx="1474" cy="988"/>
            </a:xfrm>
            <a:custGeom>
              <a:avLst/>
              <a:gdLst>
                <a:gd name="T0" fmla="*/ 468 w 527"/>
                <a:gd name="T1" fmla="*/ 353 h 353"/>
                <a:gd name="T2" fmla="*/ 60 w 527"/>
                <a:gd name="T3" fmla="*/ 353 h 353"/>
                <a:gd name="T4" fmla="*/ 0 w 527"/>
                <a:gd name="T5" fmla="*/ 294 h 353"/>
                <a:gd name="T6" fmla="*/ 0 w 527"/>
                <a:gd name="T7" fmla="*/ 59 h 353"/>
                <a:gd name="T8" fmla="*/ 60 w 527"/>
                <a:gd name="T9" fmla="*/ 0 h 353"/>
                <a:gd name="T10" fmla="*/ 468 w 527"/>
                <a:gd name="T11" fmla="*/ 0 h 353"/>
                <a:gd name="T12" fmla="*/ 527 w 527"/>
                <a:gd name="T13" fmla="*/ 59 h 353"/>
                <a:gd name="T14" fmla="*/ 527 w 527"/>
                <a:gd name="T15" fmla="*/ 294 h 353"/>
                <a:gd name="T16" fmla="*/ 468 w 527"/>
                <a:gd name="T17" fmla="*/ 35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7" h="353">
                  <a:moveTo>
                    <a:pt x="468" y="353"/>
                  </a:moveTo>
                  <a:cubicBezTo>
                    <a:pt x="60" y="353"/>
                    <a:pt x="60" y="353"/>
                    <a:pt x="60" y="353"/>
                  </a:cubicBezTo>
                  <a:cubicBezTo>
                    <a:pt x="27" y="353"/>
                    <a:pt x="0" y="327"/>
                    <a:pt x="0" y="294"/>
                  </a:cubicBezTo>
                  <a:cubicBezTo>
                    <a:pt x="0" y="59"/>
                    <a:pt x="0" y="59"/>
                    <a:pt x="0" y="59"/>
                  </a:cubicBezTo>
                  <a:cubicBezTo>
                    <a:pt x="0" y="26"/>
                    <a:pt x="27" y="0"/>
                    <a:pt x="60" y="0"/>
                  </a:cubicBezTo>
                  <a:cubicBezTo>
                    <a:pt x="468" y="0"/>
                    <a:pt x="468" y="0"/>
                    <a:pt x="468" y="0"/>
                  </a:cubicBezTo>
                  <a:cubicBezTo>
                    <a:pt x="500" y="0"/>
                    <a:pt x="527" y="26"/>
                    <a:pt x="527" y="59"/>
                  </a:cubicBezTo>
                  <a:cubicBezTo>
                    <a:pt x="527" y="294"/>
                    <a:pt x="527" y="294"/>
                    <a:pt x="527" y="294"/>
                  </a:cubicBezTo>
                  <a:cubicBezTo>
                    <a:pt x="527" y="327"/>
                    <a:pt x="500" y="353"/>
                    <a:pt x="468" y="353"/>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išlîḓé"/>
            <p:cNvSpPr/>
            <p:nvPr/>
          </p:nvSpPr>
          <p:spPr bwMode="auto">
            <a:xfrm>
              <a:off x="3708" y="7625"/>
              <a:ext cx="488" cy="769"/>
            </a:xfrm>
            <a:custGeom>
              <a:avLst/>
              <a:gdLst>
                <a:gd name="T0" fmla="*/ 116 w 283"/>
                <a:gd name="T1" fmla="*/ 0 h 446"/>
                <a:gd name="T2" fmla="*/ 0 w 283"/>
                <a:gd name="T3" fmla="*/ 446 h 446"/>
                <a:gd name="T4" fmla="*/ 180 w 283"/>
                <a:gd name="T5" fmla="*/ 446 h 446"/>
                <a:gd name="T6" fmla="*/ 283 w 283"/>
                <a:gd name="T7" fmla="*/ 0 h 446"/>
                <a:gd name="T8" fmla="*/ 116 w 283"/>
                <a:gd name="T9" fmla="*/ 0 h 446"/>
              </a:gdLst>
              <a:ahLst/>
              <a:cxnLst>
                <a:cxn ang="0">
                  <a:pos x="T0" y="T1"/>
                </a:cxn>
                <a:cxn ang="0">
                  <a:pos x="T2" y="T3"/>
                </a:cxn>
                <a:cxn ang="0">
                  <a:pos x="T4" y="T5"/>
                </a:cxn>
                <a:cxn ang="0">
                  <a:pos x="T6" y="T7"/>
                </a:cxn>
                <a:cxn ang="0">
                  <a:pos x="T8" y="T9"/>
                </a:cxn>
              </a:cxnLst>
              <a:rect l="0" t="0" r="r" b="b"/>
              <a:pathLst>
                <a:path w="283" h="446">
                  <a:moveTo>
                    <a:pt x="116" y="0"/>
                  </a:moveTo>
                  <a:lnTo>
                    <a:pt x="0" y="446"/>
                  </a:lnTo>
                  <a:lnTo>
                    <a:pt x="180" y="446"/>
                  </a:lnTo>
                  <a:lnTo>
                    <a:pt x="283" y="0"/>
                  </a:lnTo>
                  <a:lnTo>
                    <a:pt x="116"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ïśļiḑé"/>
            <p:cNvSpPr/>
            <p:nvPr/>
          </p:nvSpPr>
          <p:spPr bwMode="auto">
            <a:xfrm>
              <a:off x="3708" y="8344"/>
              <a:ext cx="574" cy="50"/>
            </a:xfrm>
            <a:custGeom>
              <a:avLst/>
              <a:gdLst>
                <a:gd name="T0" fmla="*/ 7 w 333"/>
                <a:gd name="T1" fmla="*/ 0 h 29"/>
                <a:gd name="T2" fmla="*/ 0 w 333"/>
                <a:gd name="T3" fmla="*/ 29 h 29"/>
                <a:gd name="T4" fmla="*/ 333 w 333"/>
                <a:gd name="T5" fmla="*/ 29 h 29"/>
                <a:gd name="T6" fmla="*/ 333 w 333"/>
                <a:gd name="T7" fmla="*/ 0 h 29"/>
                <a:gd name="T8" fmla="*/ 7 w 333"/>
                <a:gd name="T9" fmla="*/ 0 h 29"/>
              </a:gdLst>
              <a:ahLst/>
              <a:cxnLst>
                <a:cxn ang="0">
                  <a:pos x="T0" y="T1"/>
                </a:cxn>
                <a:cxn ang="0">
                  <a:pos x="T2" y="T3"/>
                </a:cxn>
                <a:cxn ang="0">
                  <a:pos x="T4" y="T5"/>
                </a:cxn>
                <a:cxn ang="0">
                  <a:pos x="T6" y="T7"/>
                </a:cxn>
                <a:cxn ang="0">
                  <a:pos x="T8" y="T9"/>
                </a:cxn>
              </a:cxnLst>
              <a:rect l="0" t="0" r="r" b="b"/>
              <a:pathLst>
                <a:path w="333" h="29">
                  <a:moveTo>
                    <a:pt x="7" y="0"/>
                  </a:moveTo>
                  <a:lnTo>
                    <a:pt x="0" y="29"/>
                  </a:lnTo>
                  <a:lnTo>
                    <a:pt x="333" y="29"/>
                  </a:lnTo>
                  <a:lnTo>
                    <a:pt x="333" y="0"/>
                  </a:lnTo>
                  <a:lnTo>
                    <a:pt x="7" y="0"/>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íśḻîḑé"/>
            <p:cNvSpPr/>
            <p:nvPr/>
          </p:nvSpPr>
          <p:spPr bwMode="auto">
            <a:xfrm>
              <a:off x="4249" y="8344"/>
              <a:ext cx="1048" cy="62"/>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7" name="ísḻîḓé"/>
            <p:cNvSpPr/>
            <p:nvPr/>
          </p:nvSpPr>
          <p:spPr bwMode="auto">
            <a:xfrm>
              <a:off x="2952" y="8394"/>
              <a:ext cx="3899" cy="131"/>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8" name="i$ḷïďe"/>
            <p:cNvSpPr/>
            <p:nvPr/>
          </p:nvSpPr>
          <p:spPr bwMode="auto">
            <a:xfrm>
              <a:off x="3374"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9" name="íṥḷïḓe"/>
            <p:cNvSpPr/>
            <p:nvPr/>
          </p:nvSpPr>
          <p:spPr bwMode="auto">
            <a:xfrm>
              <a:off x="6316" y="8461"/>
              <a:ext cx="117" cy="1873"/>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0" name="íṩļîḓè"/>
            <p:cNvSpPr/>
            <p:nvPr/>
          </p:nvSpPr>
          <p:spPr bwMode="auto">
            <a:xfrm>
              <a:off x="4425" y="6467"/>
              <a:ext cx="633" cy="503"/>
            </a:xfrm>
            <a:custGeom>
              <a:avLst/>
              <a:gdLst>
                <a:gd name="T0" fmla="*/ 36 w 226"/>
                <a:gd name="T1" fmla="*/ 0 h 180"/>
                <a:gd name="T2" fmla="*/ 190 w 226"/>
                <a:gd name="T3" fmla="*/ 0 h 180"/>
                <a:gd name="T4" fmla="*/ 226 w 226"/>
                <a:gd name="T5" fmla="*/ 34 h 180"/>
                <a:gd name="T6" fmla="*/ 226 w 226"/>
                <a:gd name="T7" fmla="*/ 93 h 180"/>
                <a:gd name="T8" fmla="*/ 226 w 226"/>
                <a:gd name="T9" fmla="*/ 114 h 180"/>
                <a:gd name="T10" fmla="*/ 226 w 226"/>
                <a:gd name="T11" fmla="*/ 180 h 180"/>
                <a:gd name="T12" fmla="*/ 190 w 226"/>
                <a:gd name="T13" fmla="*/ 148 h 180"/>
                <a:gd name="T14" fmla="*/ 36 w 226"/>
                <a:gd name="T15" fmla="*/ 148 h 180"/>
                <a:gd name="T16" fmla="*/ 0 w 226"/>
                <a:gd name="T17" fmla="*/ 114 h 180"/>
                <a:gd name="T18" fmla="*/ 0 w 226"/>
                <a:gd name="T19" fmla="*/ 34 h 180"/>
                <a:gd name="T20" fmla="*/ 36 w 226"/>
                <a:gd name="T21"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180">
                  <a:moveTo>
                    <a:pt x="36" y="0"/>
                  </a:moveTo>
                  <a:cubicBezTo>
                    <a:pt x="190" y="0"/>
                    <a:pt x="190" y="0"/>
                    <a:pt x="190" y="0"/>
                  </a:cubicBezTo>
                  <a:cubicBezTo>
                    <a:pt x="210" y="0"/>
                    <a:pt x="226" y="15"/>
                    <a:pt x="226" y="34"/>
                  </a:cubicBezTo>
                  <a:cubicBezTo>
                    <a:pt x="226" y="93"/>
                    <a:pt x="226" y="93"/>
                    <a:pt x="226" y="93"/>
                  </a:cubicBezTo>
                  <a:cubicBezTo>
                    <a:pt x="226" y="114"/>
                    <a:pt x="226" y="114"/>
                    <a:pt x="226" y="114"/>
                  </a:cubicBezTo>
                  <a:cubicBezTo>
                    <a:pt x="226" y="180"/>
                    <a:pt x="226" y="180"/>
                    <a:pt x="226" y="180"/>
                  </a:cubicBezTo>
                  <a:cubicBezTo>
                    <a:pt x="190" y="148"/>
                    <a:pt x="190" y="148"/>
                    <a:pt x="190" y="148"/>
                  </a:cubicBezTo>
                  <a:cubicBezTo>
                    <a:pt x="36" y="148"/>
                    <a:pt x="36" y="148"/>
                    <a:pt x="36" y="148"/>
                  </a:cubicBezTo>
                  <a:cubicBezTo>
                    <a:pt x="16" y="148"/>
                    <a:pt x="0" y="133"/>
                    <a:pt x="0" y="114"/>
                  </a:cubicBezTo>
                  <a:cubicBezTo>
                    <a:pt x="0" y="34"/>
                    <a:pt x="0" y="34"/>
                    <a:pt x="0" y="34"/>
                  </a:cubicBezTo>
                  <a:cubicBezTo>
                    <a:pt x="0" y="15"/>
                    <a:pt x="16" y="0"/>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iṡḷïḓè"/>
            <p:cNvSpPr/>
            <p:nvPr/>
          </p:nvSpPr>
          <p:spPr bwMode="auto">
            <a:xfrm>
              <a:off x="4420" y="6460"/>
              <a:ext cx="643" cy="520"/>
            </a:xfrm>
            <a:custGeom>
              <a:avLst/>
              <a:gdLst>
                <a:gd name="T0" fmla="*/ 38 w 230"/>
                <a:gd name="T1" fmla="*/ 2 h 186"/>
                <a:gd name="T2" fmla="*/ 38 w 230"/>
                <a:gd name="T3" fmla="*/ 4 h 186"/>
                <a:gd name="T4" fmla="*/ 192 w 230"/>
                <a:gd name="T5" fmla="*/ 4 h 186"/>
                <a:gd name="T6" fmla="*/ 216 w 230"/>
                <a:gd name="T7" fmla="*/ 13 h 186"/>
                <a:gd name="T8" fmla="*/ 226 w 230"/>
                <a:gd name="T9" fmla="*/ 36 h 186"/>
                <a:gd name="T10" fmla="*/ 226 w 230"/>
                <a:gd name="T11" fmla="*/ 95 h 186"/>
                <a:gd name="T12" fmla="*/ 226 w 230"/>
                <a:gd name="T13" fmla="*/ 116 h 186"/>
                <a:gd name="T14" fmla="*/ 226 w 230"/>
                <a:gd name="T15" fmla="*/ 178 h 186"/>
                <a:gd name="T16" fmla="*/ 192 w 230"/>
                <a:gd name="T17" fmla="*/ 148 h 186"/>
                <a:gd name="T18" fmla="*/ 38 w 230"/>
                <a:gd name="T19" fmla="*/ 148 h 186"/>
                <a:gd name="T20" fmla="*/ 14 w 230"/>
                <a:gd name="T21" fmla="*/ 139 h 186"/>
                <a:gd name="T22" fmla="*/ 4 w 230"/>
                <a:gd name="T23" fmla="*/ 116 h 186"/>
                <a:gd name="T24" fmla="*/ 4 w 230"/>
                <a:gd name="T25" fmla="*/ 36 h 186"/>
                <a:gd name="T26" fmla="*/ 14 w 230"/>
                <a:gd name="T27" fmla="*/ 13 h 186"/>
                <a:gd name="T28" fmla="*/ 38 w 230"/>
                <a:gd name="T29" fmla="*/ 4 h 186"/>
                <a:gd name="T30" fmla="*/ 38 w 230"/>
                <a:gd name="T31" fmla="*/ 2 h 186"/>
                <a:gd name="T32" fmla="*/ 38 w 230"/>
                <a:gd name="T33" fmla="*/ 0 h 186"/>
                <a:gd name="T34" fmla="*/ 11 w 230"/>
                <a:gd name="T35" fmla="*/ 10 h 186"/>
                <a:gd name="T36" fmla="*/ 0 w 230"/>
                <a:gd name="T37" fmla="*/ 36 h 186"/>
                <a:gd name="T38" fmla="*/ 0 w 230"/>
                <a:gd name="T39" fmla="*/ 116 h 186"/>
                <a:gd name="T40" fmla="*/ 11 w 230"/>
                <a:gd name="T41" fmla="*/ 142 h 186"/>
                <a:gd name="T42" fmla="*/ 38 w 230"/>
                <a:gd name="T43" fmla="*/ 152 h 186"/>
                <a:gd name="T44" fmla="*/ 191 w 230"/>
                <a:gd name="T45" fmla="*/ 152 h 186"/>
                <a:gd name="T46" fmla="*/ 230 w 230"/>
                <a:gd name="T47" fmla="*/ 186 h 186"/>
                <a:gd name="T48" fmla="*/ 230 w 230"/>
                <a:gd name="T49" fmla="*/ 116 h 186"/>
                <a:gd name="T50" fmla="*/ 230 w 230"/>
                <a:gd name="T51" fmla="*/ 95 h 186"/>
                <a:gd name="T52" fmla="*/ 230 w 230"/>
                <a:gd name="T53" fmla="*/ 36 h 186"/>
                <a:gd name="T54" fmla="*/ 219 w 230"/>
                <a:gd name="T55" fmla="*/ 10 h 186"/>
                <a:gd name="T56" fmla="*/ 192 w 230"/>
                <a:gd name="T57" fmla="*/ 0 h 186"/>
                <a:gd name="T58" fmla="*/ 38 w 230"/>
                <a:gd name="T59" fmla="*/ 0 h 186"/>
                <a:gd name="T60" fmla="*/ 38 w 230"/>
                <a:gd name="T61"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0" h="186">
                  <a:moveTo>
                    <a:pt x="38" y="2"/>
                  </a:moveTo>
                  <a:cubicBezTo>
                    <a:pt x="38" y="4"/>
                    <a:pt x="38" y="4"/>
                    <a:pt x="38" y="4"/>
                  </a:cubicBezTo>
                  <a:cubicBezTo>
                    <a:pt x="192" y="4"/>
                    <a:pt x="192" y="4"/>
                    <a:pt x="192" y="4"/>
                  </a:cubicBezTo>
                  <a:cubicBezTo>
                    <a:pt x="202" y="4"/>
                    <a:pt x="210" y="7"/>
                    <a:pt x="216" y="13"/>
                  </a:cubicBezTo>
                  <a:cubicBezTo>
                    <a:pt x="222" y="19"/>
                    <a:pt x="226" y="27"/>
                    <a:pt x="226" y="36"/>
                  </a:cubicBezTo>
                  <a:cubicBezTo>
                    <a:pt x="226" y="95"/>
                    <a:pt x="226" y="95"/>
                    <a:pt x="226" y="95"/>
                  </a:cubicBezTo>
                  <a:cubicBezTo>
                    <a:pt x="226" y="116"/>
                    <a:pt x="226" y="116"/>
                    <a:pt x="226" y="116"/>
                  </a:cubicBezTo>
                  <a:cubicBezTo>
                    <a:pt x="226" y="178"/>
                    <a:pt x="226" y="178"/>
                    <a:pt x="226" y="178"/>
                  </a:cubicBezTo>
                  <a:cubicBezTo>
                    <a:pt x="192" y="148"/>
                    <a:pt x="192" y="148"/>
                    <a:pt x="192" y="148"/>
                  </a:cubicBezTo>
                  <a:cubicBezTo>
                    <a:pt x="38" y="148"/>
                    <a:pt x="38" y="148"/>
                    <a:pt x="38" y="148"/>
                  </a:cubicBezTo>
                  <a:cubicBezTo>
                    <a:pt x="29" y="148"/>
                    <a:pt x="20" y="145"/>
                    <a:pt x="14" y="139"/>
                  </a:cubicBezTo>
                  <a:cubicBezTo>
                    <a:pt x="8" y="133"/>
                    <a:pt x="4" y="125"/>
                    <a:pt x="4" y="116"/>
                  </a:cubicBezTo>
                  <a:cubicBezTo>
                    <a:pt x="4" y="36"/>
                    <a:pt x="4" y="36"/>
                    <a:pt x="4" y="36"/>
                  </a:cubicBezTo>
                  <a:cubicBezTo>
                    <a:pt x="4" y="27"/>
                    <a:pt x="8" y="19"/>
                    <a:pt x="14" y="13"/>
                  </a:cubicBezTo>
                  <a:cubicBezTo>
                    <a:pt x="20" y="7"/>
                    <a:pt x="29" y="4"/>
                    <a:pt x="38" y="4"/>
                  </a:cubicBezTo>
                  <a:cubicBezTo>
                    <a:pt x="38" y="2"/>
                    <a:pt x="38" y="2"/>
                    <a:pt x="38" y="2"/>
                  </a:cubicBezTo>
                  <a:cubicBezTo>
                    <a:pt x="38" y="0"/>
                    <a:pt x="38" y="0"/>
                    <a:pt x="38" y="0"/>
                  </a:cubicBezTo>
                  <a:cubicBezTo>
                    <a:pt x="28" y="0"/>
                    <a:pt x="18" y="4"/>
                    <a:pt x="11" y="10"/>
                  </a:cubicBezTo>
                  <a:cubicBezTo>
                    <a:pt x="5" y="17"/>
                    <a:pt x="0" y="26"/>
                    <a:pt x="0" y="36"/>
                  </a:cubicBezTo>
                  <a:cubicBezTo>
                    <a:pt x="0" y="116"/>
                    <a:pt x="0" y="116"/>
                    <a:pt x="0" y="116"/>
                  </a:cubicBezTo>
                  <a:cubicBezTo>
                    <a:pt x="0" y="126"/>
                    <a:pt x="5" y="135"/>
                    <a:pt x="11" y="142"/>
                  </a:cubicBezTo>
                  <a:cubicBezTo>
                    <a:pt x="18" y="148"/>
                    <a:pt x="28" y="152"/>
                    <a:pt x="38" y="152"/>
                  </a:cubicBezTo>
                  <a:cubicBezTo>
                    <a:pt x="191" y="152"/>
                    <a:pt x="191" y="152"/>
                    <a:pt x="191" y="152"/>
                  </a:cubicBezTo>
                  <a:cubicBezTo>
                    <a:pt x="230" y="186"/>
                    <a:pt x="230" y="186"/>
                    <a:pt x="230" y="186"/>
                  </a:cubicBezTo>
                  <a:cubicBezTo>
                    <a:pt x="230" y="116"/>
                    <a:pt x="230" y="116"/>
                    <a:pt x="230" y="116"/>
                  </a:cubicBezTo>
                  <a:cubicBezTo>
                    <a:pt x="230" y="95"/>
                    <a:pt x="230" y="95"/>
                    <a:pt x="230" y="95"/>
                  </a:cubicBezTo>
                  <a:cubicBezTo>
                    <a:pt x="230" y="36"/>
                    <a:pt x="230" y="36"/>
                    <a:pt x="230" y="36"/>
                  </a:cubicBezTo>
                  <a:cubicBezTo>
                    <a:pt x="230" y="26"/>
                    <a:pt x="226" y="17"/>
                    <a:pt x="219" y="10"/>
                  </a:cubicBezTo>
                  <a:cubicBezTo>
                    <a:pt x="212" y="4"/>
                    <a:pt x="203" y="0"/>
                    <a:pt x="192" y="0"/>
                  </a:cubicBezTo>
                  <a:cubicBezTo>
                    <a:pt x="38" y="0"/>
                    <a:pt x="38" y="0"/>
                    <a:pt x="38" y="0"/>
                  </a:cubicBezTo>
                  <a:lnTo>
                    <a:pt x="38" y="2"/>
                  </a:lnTo>
                  <a:close/>
                </a:path>
              </a:pathLst>
            </a:custGeom>
            <a:solidFill>
              <a:srgbClr val="4D5A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ïṣľiḓé"/>
            <p:cNvSpPr/>
            <p:nvPr/>
          </p:nvSpPr>
          <p:spPr bwMode="auto">
            <a:xfrm>
              <a:off x="4301" y="6329"/>
              <a:ext cx="631" cy="507"/>
            </a:xfrm>
            <a:custGeom>
              <a:avLst/>
              <a:gdLst>
                <a:gd name="T0" fmla="*/ 35 w 225"/>
                <a:gd name="T1" fmla="*/ 0 h 181"/>
                <a:gd name="T2" fmla="*/ 190 w 225"/>
                <a:gd name="T3" fmla="*/ 0 h 181"/>
                <a:gd name="T4" fmla="*/ 225 w 225"/>
                <a:gd name="T5" fmla="*/ 34 h 181"/>
                <a:gd name="T6" fmla="*/ 225 w 225"/>
                <a:gd name="T7" fmla="*/ 94 h 181"/>
                <a:gd name="T8" fmla="*/ 225 w 225"/>
                <a:gd name="T9" fmla="*/ 115 h 181"/>
                <a:gd name="T10" fmla="*/ 225 w 225"/>
                <a:gd name="T11" fmla="*/ 181 h 181"/>
                <a:gd name="T12" fmla="*/ 189 w 225"/>
                <a:gd name="T13" fmla="*/ 149 h 181"/>
                <a:gd name="T14" fmla="*/ 35 w 225"/>
                <a:gd name="T15" fmla="*/ 149 h 181"/>
                <a:gd name="T16" fmla="*/ 0 w 225"/>
                <a:gd name="T17" fmla="*/ 115 h 181"/>
                <a:gd name="T18" fmla="*/ 0 w 225"/>
                <a:gd name="T19" fmla="*/ 34 h 181"/>
                <a:gd name="T20" fmla="*/ 35 w 225"/>
                <a:gd name="T21"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 h="181">
                  <a:moveTo>
                    <a:pt x="35" y="0"/>
                  </a:moveTo>
                  <a:cubicBezTo>
                    <a:pt x="190" y="0"/>
                    <a:pt x="190" y="0"/>
                    <a:pt x="190" y="0"/>
                  </a:cubicBezTo>
                  <a:cubicBezTo>
                    <a:pt x="209" y="0"/>
                    <a:pt x="225" y="16"/>
                    <a:pt x="225" y="34"/>
                  </a:cubicBezTo>
                  <a:cubicBezTo>
                    <a:pt x="225" y="94"/>
                    <a:pt x="225" y="94"/>
                    <a:pt x="225" y="94"/>
                  </a:cubicBezTo>
                  <a:cubicBezTo>
                    <a:pt x="225" y="115"/>
                    <a:pt x="225" y="115"/>
                    <a:pt x="225" y="115"/>
                  </a:cubicBezTo>
                  <a:cubicBezTo>
                    <a:pt x="225" y="181"/>
                    <a:pt x="225" y="181"/>
                    <a:pt x="225" y="181"/>
                  </a:cubicBezTo>
                  <a:cubicBezTo>
                    <a:pt x="189" y="149"/>
                    <a:pt x="189" y="149"/>
                    <a:pt x="189" y="149"/>
                  </a:cubicBezTo>
                  <a:cubicBezTo>
                    <a:pt x="35" y="149"/>
                    <a:pt x="35" y="149"/>
                    <a:pt x="35" y="149"/>
                  </a:cubicBezTo>
                  <a:cubicBezTo>
                    <a:pt x="16" y="149"/>
                    <a:pt x="0" y="134"/>
                    <a:pt x="0" y="115"/>
                  </a:cubicBezTo>
                  <a:cubicBezTo>
                    <a:pt x="0" y="34"/>
                    <a:pt x="0" y="34"/>
                    <a:pt x="0" y="34"/>
                  </a:cubicBezTo>
                  <a:cubicBezTo>
                    <a:pt x="0" y="16"/>
                    <a:pt x="16" y="0"/>
                    <a:pt x="3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íṡ1ïḑé"/>
            <p:cNvSpPr/>
            <p:nvPr/>
          </p:nvSpPr>
          <p:spPr bwMode="auto">
            <a:xfrm>
              <a:off x="4296" y="6324"/>
              <a:ext cx="641" cy="522"/>
            </a:xfrm>
            <a:custGeom>
              <a:avLst/>
              <a:gdLst>
                <a:gd name="T0" fmla="*/ 37 w 229"/>
                <a:gd name="T1" fmla="*/ 2 h 187"/>
                <a:gd name="T2" fmla="*/ 37 w 229"/>
                <a:gd name="T3" fmla="*/ 4 h 187"/>
                <a:gd name="T4" fmla="*/ 192 w 229"/>
                <a:gd name="T5" fmla="*/ 4 h 187"/>
                <a:gd name="T6" fmla="*/ 216 w 229"/>
                <a:gd name="T7" fmla="*/ 14 h 187"/>
                <a:gd name="T8" fmla="*/ 225 w 229"/>
                <a:gd name="T9" fmla="*/ 36 h 187"/>
                <a:gd name="T10" fmla="*/ 225 w 229"/>
                <a:gd name="T11" fmla="*/ 96 h 187"/>
                <a:gd name="T12" fmla="*/ 225 w 229"/>
                <a:gd name="T13" fmla="*/ 117 h 187"/>
                <a:gd name="T14" fmla="*/ 225 w 229"/>
                <a:gd name="T15" fmla="*/ 178 h 187"/>
                <a:gd name="T16" fmla="*/ 192 w 229"/>
                <a:gd name="T17" fmla="*/ 149 h 187"/>
                <a:gd name="T18" fmla="*/ 37 w 229"/>
                <a:gd name="T19" fmla="*/ 149 h 187"/>
                <a:gd name="T20" fmla="*/ 14 w 229"/>
                <a:gd name="T21" fmla="*/ 140 h 187"/>
                <a:gd name="T22" fmla="*/ 4 w 229"/>
                <a:gd name="T23" fmla="*/ 117 h 187"/>
                <a:gd name="T24" fmla="*/ 4 w 229"/>
                <a:gd name="T25" fmla="*/ 36 h 187"/>
                <a:gd name="T26" fmla="*/ 14 w 229"/>
                <a:gd name="T27" fmla="*/ 14 h 187"/>
                <a:gd name="T28" fmla="*/ 37 w 229"/>
                <a:gd name="T29" fmla="*/ 4 h 187"/>
                <a:gd name="T30" fmla="*/ 37 w 229"/>
                <a:gd name="T31" fmla="*/ 2 h 187"/>
                <a:gd name="T32" fmla="*/ 37 w 229"/>
                <a:gd name="T33" fmla="*/ 0 h 187"/>
                <a:gd name="T34" fmla="*/ 11 w 229"/>
                <a:gd name="T35" fmla="*/ 11 h 187"/>
                <a:gd name="T36" fmla="*/ 0 w 229"/>
                <a:gd name="T37" fmla="*/ 36 h 187"/>
                <a:gd name="T38" fmla="*/ 0 w 229"/>
                <a:gd name="T39" fmla="*/ 117 h 187"/>
                <a:gd name="T40" fmla="*/ 11 w 229"/>
                <a:gd name="T41" fmla="*/ 142 h 187"/>
                <a:gd name="T42" fmla="*/ 37 w 229"/>
                <a:gd name="T43" fmla="*/ 153 h 187"/>
                <a:gd name="T44" fmla="*/ 190 w 229"/>
                <a:gd name="T45" fmla="*/ 153 h 187"/>
                <a:gd name="T46" fmla="*/ 229 w 229"/>
                <a:gd name="T47" fmla="*/ 187 h 187"/>
                <a:gd name="T48" fmla="*/ 229 w 229"/>
                <a:gd name="T49" fmla="*/ 117 h 187"/>
                <a:gd name="T50" fmla="*/ 229 w 229"/>
                <a:gd name="T51" fmla="*/ 96 h 187"/>
                <a:gd name="T52" fmla="*/ 229 w 229"/>
                <a:gd name="T53" fmla="*/ 36 h 187"/>
                <a:gd name="T54" fmla="*/ 218 w 229"/>
                <a:gd name="T55" fmla="*/ 11 h 187"/>
                <a:gd name="T56" fmla="*/ 192 w 229"/>
                <a:gd name="T57" fmla="*/ 0 h 187"/>
                <a:gd name="T58" fmla="*/ 37 w 229"/>
                <a:gd name="T59" fmla="*/ 0 h 187"/>
                <a:gd name="T60" fmla="*/ 37 w 229"/>
                <a:gd name="T61" fmla="*/ 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9" h="187">
                  <a:moveTo>
                    <a:pt x="37" y="2"/>
                  </a:moveTo>
                  <a:cubicBezTo>
                    <a:pt x="37" y="4"/>
                    <a:pt x="37" y="4"/>
                    <a:pt x="37" y="4"/>
                  </a:cubicBezTo>
                  <a:cubicBezTo>
                    <a:pt x="192" y="4"/>
                    <a:pt x="192" y="4"/>
                    <a:pt x="192" y="4"/>
                  </a:cubicBezTo>
                  <a:cubicBezTo>
                    <a:pt x="201" y="4"/>
                    <a:pt x="209" y="8"/>
                    <a:pt x="216" y="14"/>
                  </a:cubicBezTo>
                  <a:cubicBezTo>
                    <a:pt x="222" y="20"/>
                    <a:pt x="225" y="27"/>
                    <a:pt x="225" y="36"/>
                  </a:cubicBezTo>
                  <a:cubicBezTo>
                    <a:pt x="225" y="96"/>
                    <a:pt x="225" y="96"/>
                    <a:pt x="225" y="96"/>
                  </a:cubicBezTo>
                  <a:cubicBezTo>
                    <a:pt x="225" y="117"/>
                    <a:pt x="225" y="117"/>
                    <a:pt x="225" y="117"/>
                  </a:cubicBezTo>
                  <a:cubicBezTo>
                    <a:pt x="225" y="178"/>
                    <a:pt x="225" y="178"/>
                    <a:pt x="225" y="178"/>
                  </a:cubicBezTo>
                  <a:cubicBezTo>
                    <a:pt x="192" y="149"/>
                    <a:pt x="192" y="149"/>
                    <a:pt x="192" y="149"/>
                  </a:cubicBezTo>
                  <a:cubicBezTo>
                    <a:pt x="37" y="149"/>
                    <a:pt x="37" y="149"/>
                    <a:pt x="37" y="149"/>
                  </a:cubicBezTo>
                  <a:cubicBezTo>
                    <a:pt x="28" y="149"/>
                    <a:pt x="20" y="145"/>
                    <a:pt x="14" y="140"/>
                  </a:cubicBezTo>
                  <a:cubicBezTo>
                    <a:pt x="8" y="134"/>
                    <a:pt x="4" y="126"/>
                    <a:pt x="4" y="117"/>
                  </a:cubicBezTo>
                  <a:cubicBezTo>
                    <a:pt x="4" y="36"/>
                    <a:pt x="4" y="36"/>
                    <a:pt x="4" y="36"/>
                  </a:cubicBezTo>
                  <a:cubicBezTo>
                    <a:pt x="4" y="27"/>
                    <a:pt x="8" y="20"/>
                    <a:pt x="14" y="14"/>
                  </a:cubicBezTo>
                  <a:cubicBezTo>
                    <a:pt x="20" y="8"/>
                    <a:pt x="28" y="4"/>
                    <a:pt x="37" y="4"/>
                  </a:cubicBezTo>
                  <a:cubicBezTo>
                    <a:pt x="37" y="2"/>
                    <a:pt x="37" y="2"/>
                    <a:pt x="37" y="2"/>
                  </a:cubicBezTo>
                  <a:cubicBezTo>
                    <a:pt x="37" y="0"/>
                    <a:pt x="37" y="0"/>
                    <a:pt x="37" y="0"/>
                  </a:cubicBezTo>
                  <a:cubicBezTo>
                    <a:pt x="27" y="0"/>
                    <a:pt x="18" y="4"/>
                    <a:pt x="11" y="11"/>
                  </a:cubicBezTo>
                  <a:cubicBezTo>
                    <a:pt x="4" y="17"/>
                    <a:pt x="0" y="26"/>
                    <a:pt x="0" y="36"/>
                  </a:cubicBezTo>
                  <a:cubicBezTo>
                    <a:pt x="0" y="117"/>
                    <a:pt x="0" y="117"/>
                    <a:pt x="0" y="117"/>
                  </a:cubicBezTo>
                  <a:cubicBezTo>
                    <a:pt x="0" y="127"/>
                    <a:pt x="4" y="136"/>
                    <a:pt x="11" y="142"/>
                  </a:cubicBezTo>
                  <a:cubicBezTo>
                    <a:pt x="18" y="149"/>
                    <a:pt x="27" y="153"/>
                    <a:pt x="37" y="153"/>
                  </a:cubicBezTo>
                  <a:cubicBezTo>
                    <a:pt x="190" y="153"/>
                    <a:pt x="190" y="153"/>
                    <a:pt x="190" y="153"/>
                  </a:cubicBezTo>
                  <a:cubicBezTo>
                    <a:pt x="229" y="187"/>
                    <a:pt x="229" y="187"/>
                    <a:pt x="229" y="187"/>
                  </a:cubicBezTo>
                  <a:cubicBezTo>
                    <a:pt x="229" y="117"/>
                    <a:pt x="229" y="117"/>
                    <a:pt x="229" y="117"/>
                  </a:cubicBezTo>
                  <a:cubicBezTo>
                    <a:pt x="229" y="96"/>
                    <a:pt x="229" y="96"/>
                    <a:pt x="229" y="96"/>
                  </a:cubicBezTo>
                  <a:cubicBezTo>
                    <a:pt x="229" y="36"/>
                    <a:pt x="229" y="36"/>
                    <a:pt x="229" y="36"/>
                  </a:cubicBezTo>
                  <a:cubicBezTo>
                    <a:pt x="229" y="26"/>
                    <a:pt x="225" y="17"/>
                    <a:pt x="218" y="11"/>
                  </a:cubicBezTo>
                  <a:cubicBezTo>
                    <a:pt x="212" y="4"/>
                    <a:pt x="202" y="0"/>
                    <a:pt x="192" y="0"/>
                  </a:cubicBezTo>
                  <a:cubicBezTo>
                    <a:pt x="37" y="0"/>
                    <a:pt x="37" y="0"/>
                    <a:pt x="37" y="0"/>
                  </a:cubicBezTo>
                  <a:lnTo>
                    <a:pt x="37" y="2"/>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ïşľíḑe"/>
            <p:cNvSpPr/>
            <p:nvPr/>
          </p:nvSpPr>
          <p:spPr bwMode="auto">
            <a:xfrm>
              <a:off x="4716"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ïṡļîḋe"/>
            <p:cNvSpPr/>
            <p:nvPr/>
          </p:nvSpPr>
          <p:spPr bwMode="auto">
            <a:xfrm>
              <a:off x="4565" y="6505"/>
              <a:ext cx="86"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ïŝľîḓè"/>
            <p:cNvSpPr/>
            <p:nvPr/>
          </p:nvSpPr>
          <p:spPr bwMode="auto">
            <a:xfrm>
              <a:off x="4413" y="6505"/>
              <a:ext cx="88" cy="83"/>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ïsľíḋe"/>
            <p:cNvSpPr/>
            <p:nvPr/>
          </p:nvSpPr>
          <p:spPr bwMode="auto">
            <a:xfrm>
              <a:off x="6114" y="8089"/>
              <a:ext cx="233" cy="233"/>
            </a:xfrm>
            <a:custGeom>
              <a:avLst/>
              <a:gdLst>
                <a:gd name="T0" fmla="*/ 41 w 83"/>
                <a:gd name="T1" fmla="*/ 0 h 83"/>
                <a:gd name="T2" fmla="*/ 0 w 83"/>
                <a:gd name="T3" fmla="*/ 41 h 83"/>
                <a:gd name="T4" fmla="*/ 41 w 83"/>
                <a:gd name="T5" fmla="*/ 83 h 83"/>
                <a:gd name="T6" fmla="*/ 83 w 83"/>
                <a:gd name="T7" fmla="*/ 41 h 83"/>
                <a:gd name="T8" fmla="*/ 41 w 83"/>
                <a:gd name="T9" fmla="*/ 0 h 83"/>
                <a:gd name="T10" fmla="*/ 41 w 83"/>
                <a:gd name="T11" fmla="*/ 67 h 83"/>
                <a:gd name="T12" fmla="*/ 15 w 83"/>
                <a:gd name="T13" fmla="*/ 41 h 83"/>
                <a:gd name="T14" fmla="*/ 41 w 83"/>
                <a:gd name="T15" fmla="*/ 15 h 83"/>
                <a:gd name="T16" fmla="*/ 68 w 83"/>
                <a:gd name="T17" fmla="*/ 41 h 83"/>
                <a:gd name="T18" fmla="*/ 41 w 83"/>
                <a:gd name="T19" fmla="*/ 6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3">
                  <a:moveTo>
                    <a:pt x="41" y="0"/>
                  </a:moveTo>
                  <a:cubicBezTo>
                    <a:pt x="19" y="0"/>
                    <a:pt x="0" y="18"/>
                    <a:pt x="0" y="41"/>
                  </a:cubicBezTo>
                  <a:cubicBezTo>
                    <a:pt x="0" y="64"/>
                    <a:pt x="19" y="83"/>
                    <a:pt x="41" y="83"/>
                  </a:cubicBezTo>
                  <a:cubicBezTo>
                    <a:pt x="64" y="83"/>
                    <a:pt x="83" y="64"/>
                    <a:pt x="83" y="41"/>
                  </a:cubicBezTo>
                  <a:cubicBezTo>
                    <a:pt x="83" y="18"/>
                    <a:pt x="64" y="0"/>
                    <a:pt x="41" y="0"/>
                  </a:cubicBezTo>
                  <a:close/>
                  <a:moveTo>
                    <a:pt x="41" y="67"/>
                  </a:moveTo>
                  <a:cubicBezTo>
                    <a:pt x="27" y="67"/>
                    <a:pt x="15" y="56"/>
                    <a:pt x="15" y="41"/>
                  </a:cubicBezTo>
                  <a:cubicBezTo>
                    <a:pt x="15" y="27"/>
                    <a:pt x="27" y="15"/>
                    <a:pt x="41" y="15"/>
                  </a:cubicBezTo>
                  <a:cubicBezTo>
                    <a:pt x="56" y="15"/>
                    <a:pt x="68" y="27"/>
                    <a:pt x="68" y="41"/>
                  </a:cubicBezTo>
                  <a:cubicBezTo>
                    <a:pt x="68" y="56"/>
                    <a:pt x="56" y="67"/>
                    <a:pt x="41" y="6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îṡḷiḑè"/>
            <p:cNvSpPr/>
            <p:nvPr/>
          </p:nvSpPr>
          <p:spPr bwMode="auto">
            <a:xfrm>
              <a:off x="6109" y="8084"/>
              <a:ext cx="243" cy="243"/>
            </a:xfrm>
            <a:custGeom>
              <a:avLst/>
              <a:gdLst>
                <a:gd name="T0" fmla="*/ 43 w 87"/>
                <a:gd name="T1" fmla="*/ 2 h 87"/>
                <a:gd name="T2" fmla="*/ 43 w 87"/>
                <a:gd name="T3" fmla="*/ 0 h 87"/>
                <a:gd name="T4" fmla="*/ 0 w 87"/>
                <a:gd name="T5" fmla="*/ 43 h 87"/>
                <a:gd name="T6" fmla="*/ 43 w 87"/>
                <a:gd name="T7" fmla="*/ 87 h 87"/>
                <a:gd name="T8" fmla="*/ 87 w 87"/>
                <a:gd name="T9" fmla="*/ 43 h 87"/>
                <a:gd name="T10" fmla="*/ 43 w 87"/>
                <a:gd name="T11" fmla="*/ 0 h 87"/>
                <a:gd name="T12" fmla="*/ 43 w 87"/>
                <a:gd name="T13" fmla="*/ 2 h 87"/>
                <a:gd name="T14" fmla="*/ 43 w 87"/>
                <a:gd name="T15" fmla="*/ 4 h 87"/>
                <a:gd name="T16" fmla="*/ 71 w 87"/>
                <a:gd name="T17" fmla="*/ 15 h 87"/>
                <a:gd name="T18" fmla="*/ 83 w 87"/>
                <a:gd name="T19" fmla="*/ 43 h 87"/>
                <a:gd name="T20" fmla="*/ 71 w 87"/>
                <a:gd name="T21" fmla="*/ 71 h 87"/>
                <a:gd name="T22" fmla="*/ 43 w 87"/>
                <a:gd name="T23" fmla="*/ 83 h 87"/>
                <a:gd name="T24" fmla="*/ 16 w 87"/>
                <a:gd name="T25" fmla="*/ 71 h 87"/>
                <a:gd name="T26" fmla="*/ 4 w 87"/>
                <a:gd name="T27" fmla="*/ 43 h 87"/>
                <a:gd name="T28" fmla="*/ 16 w 87"/>
                <a:gd name="T29" fmla="*/ 15 h 87"/>
                <a:gd name="T30" fmla="*/ 43 w 87"/>
                <a:gd name="T31" fmla="*/ 4 h 87"/>
                <a:gd name="T32" fmla="*/ 43 w 87"/>
                <a:gd name="T33" fmla="*/ 2 h 87"/>
                <a:gd name="T34" fmla="*/ 43 w 87"/>
                <a:gd name="T35" fmla="*/ 69 h 87"/>
                <a:gd name="T36" fmla="*/ 43 w 87"/>
                <a:gd name="T37" fmla="*/ 67 h 87"/>
                <a:gd name="T38" fmla="*/ 26 w 87"/>
                <a:gd name="T39" fmla="*/ 60 h 87"/>
                <a:gd name="T40" fmla="*/ 19 w 87"/>
                <a:gd name="T41" fmla="*/ 43 h 87"/>
                <a:gd name="T42" fmla="*/ 26 w 87"/>
                <a:gd name="T43" fmla="*/ 26 h 87"/>
                <a:gd name="T44" fmla="*/ 43 w 87"/>
                <a:gd name="T45" fmla="*/ 19 h 87"/>
                <a:gd name="T46" fmla="*/ 61 w 87"/>
                <a:gd name="T47" fmla="*/ 26 h 87"/>
                <a:gd name="T48" fmla="*/ 68 w 87"/>
                <a:gd name="T49" fmla="*/ 43 h 87"/>
                <a:gd name="T50" fmla="*/ 61 w 87"/>
                <a:gd name="T51" fmla="*/ 60 h 87"/>
                <a:gd name="T52" fmla="*/ 43 w 87"/>
                <a:gd name="T53" fmla="*/ 67 h 87"/>
                <a:gd name="T54" fmla="*/ 43 w 87"/>
                <a:gd name="T55" fmla="*/ 69 h 87"/>
                <a:gd name="T56" fmla="*/ 43 w 87"/>
                <a:gd name="T57" fmla="*/ 71 h 87"/>
                <a:gd name="T58" fmla="*/ 72 w 87"/>
                <a:gd name="T59" fmla="*/ 43 h 87"/>
                <a:gd name="T60" fmla="*/ 43 w 87"/>
                <a:gd name="T61" fmla="*/ 15 h 87"/>
                <a:gd name="T62" fmla="*/ 15 w 87"/>
                <a:gd name="T63" fmla="*/ 43 h 87"/>
                <a:gd name="T64" fmla="*/ 43 w 87"/>
                <a:gd name="T65" fmla="*/ 71 h 87"/>
                <a:gd name="T66" fmla="*/ 43 w 87"/>
                <a:gd name="T67" fmla="*/ 6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87">
                  <a:moveTo>
                    <a:pt x="43" y="2"/>
                  </a:moveTo>
                  <a:cubicBezTo>
                    <a:pt x="43" y="0"/>
                    <a:pt x="43" y="0"/>
                    <a:pt x="43" y="0"/>
                  </a:cubicBezTo>
                  <a:cubicBezTo>
                    <a:pt x="19" y="0"/>
                    <a:pt x="0" y="19"/>
                    <a:pt x="0" y="43"/>
                  </a:cubicBezTo>
                  <a:cubicBezTo>
                    <a:pt x="0" y="67"/>
                    <a:pt x="19" y="87"/>
                    <a:pt x="43" y="87"/>
                  </a:cubicBezTo>
                  <a:cubicBezTo>
                    <a:pt x="67" y="87"/>
                    <a:pt x="87" y="67"/>
                    <a:pt x="87" y="43"/>
                  </a:cubicBezTo>
                  <a:cubicBezTo>
                    <a:pt x="87" y="19"/>
                    <a:pt x="67" y="0"/>
                    <a:pt x="43" y="0"/>
                  </a:cubicBezTo>
                  <a:cubicBezTo>
                    <a:pt x="43" y="2"/>
                    <a:pt x="43" y="2"/>
                    <a:pt x="43" y="2"/>
                  </a:cubicBezTo>
                  <a:cubicBezTo>
                    <a:pt x="43" y="4"/>
                    <a:pt x="43" y="4"/>
                    <a:pt x="43" y="4"/>
                  </a:cubicBezTo>
                  <a:cubicBezTo>
                    <a:pt x="54" y="4"/>
                    <a:pt x="64" y="8"/>
                    <a:pt x="71" y="15"/>
                  </a:cubicBezTo>
                  <a:cubicBezTo>
                    <a:pt x="78" y="23"/>
                    <a:pt x="83" y="32"/>
                    <a:pt x="83" y="43"/>
                  </a:cubicBezTo>
                  <a:cubicBezTo>
                    <a:pt x="83" y="54"/>
                    <a:pt x="78" y="64"/>
                    <a:pt x="71" y="71"/>
                  </a:cubicBezTo>
                  <a:cubicBezTo>
                    <a:pt x="64" y="78"/>
                    <a:pt x="54" y="83"/>
                    <a:pt x="43" y="83"/>
                  </a:cubicBezTo>
                  <a:cubicBezTo>
                    <a:pt x="33" y="83"/>
                    <a:pt x="23" y="78"/>
                    <a:pt x="16" y="71"/>
                  </a:cubicBezTo>
                  <a:cubicBezTo>
                    <a:pt x="8" y="64"/>
                    <a:pt x="4" y="54"/>
                    <a:pt x="4" y="43"/>
                  </a:cubicBezTo>
                  <a:cubicBezTo>
                    <a:pt x="4" y="32"/>
                    <a:pt x="8" y="23"/>
                    <a:pt x="16" y="15"/>
                  </a:cubicBezTo>
                  <a:cubicBezTo>
                    <a:pt x="23" y="8"/>
                    <a:pt x="33" y="4"/>
                    <a:pt x="43" y="4"/>
                  </a:cubicBezTo>
                  <a:lnTo>
                    <a:pt x="43" y="2"/>
                  </a:lnTo>
                  <a:close/>
                  <a:moveTo>
                    <a:pt x="43" y="69"/>
                  </a:moveTo>
                  <a:cubicBezTo>
                    <a:pt x="43" y="67"/>
                    <a:pt x="43" y="67"/>
                    <a:pt x="43" y="67"/>
                  </a:cubicBezTo>
                  <a:cubicBezTo>
                    <a:pt x="37" y="67"/>
                    <a:pt x="31" y="65"/>
                    <a:pt x="26" y="60"/>
                  </a:cubicBezTo>
                  <a:cubicBezTo>
                    <a:pt x="22" y="56"/>
                    <a:pt x="19" y="50"/>
                    <a:pt x="19" y="43"/>
                  </a:cubicBezTo>
                  <a:cubicBezTo>
                    <a:pt x="19" y="37"/>
                    <a:pt x="22" y="31"/>
                    <a:pt x="26" y="26"/>
                  </a:cubicBezTo>
                  <a:cubicBezTo>
                    <a:pt x="31" y="22"/>
                    <a:pt x="37" y="19"/>
                    <a:pt x="43" y="19"/>
                  </a:cubicBezTo>
                  <a:cubicBezTo>
                    <a:pt x="50" y="19"/>
                    <a:pt x="56" y="22"/>
                    <a:pt x="61" y="26"/>
                  </a:cubicBezTo>
                  <a:cubicBezTo>
                    <a:pt x="65" y="31"/>
                    <a:pt x="68" y="37"/>
                    <a:pt x="68" y="43"/>
                  </a:cubicBezTo>
                  <a:cubicBezTo>
                    <a:pt x="68" y="50"/>
                    <a:pt x="65" y="56"/>
                    <a:pt x="61" y="60"/>
                  </a:cubicBezTo>
                  <a:cubicBezTo>
                    <a:pt x="56" y="65"/>
                    <a:pt x="50" y="67"/>
                    <a:pt x="43" y="67"/>
                  </a:cubicBezTo>
                  <a:cubicBezTo>
                    <a:pt x="43" y="69"/>
                    <a:pt x="43" y="69"/>
                    <a:pt x="43" y="69"/>
                  </a:cubicBezTo>
                  <a:cubicBezTo>
                    <a:pt x="43" y="71"/>
                    <a:pt x="43" y="71"/>
                    <a:pt x="43" y="71"/>
                  </a:cubicBezTo>
                  <a:cubicBezTo>
                    <a:pt x="59" y="71"/>
                    <a:pt x="72" y="59"/>
                    <a:pt x="72" y="43"/>
                  </a:cubicBezTo>
                  <a:cubicBezTo>
                    <a:pt x="72" y="28"/>
                    <a:pt x="59" y="15"/>
                    <a:pt x="43" y="15"/>
                  </a:cubicBezTo>
                  <a:cubicBezTo>
                    <a:pt x="28" y="15"/>
                    <a:pt x="15" y="28"/>
                    <a:pt x="15" y="43"/>
                  </a:cubicBezTo>
                  <a:cubicBezTo>
                    <a:pt x="15" y="59"/>
                    <a:pt x="28" y="71"/>
                    <a:pt x="43" y="71"/>
                  </a:cubicBezTo>
                  <a:lnTo>
                    <a:pt x="43" y="69"/>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iṩḻiḓê"/>
            <p:cNvSpPr/>
            <p:nvPr/>
          </p:nvSpPr>
          <p:spPr bwMode="auto">
            <a:xfrm>
              <a:off x="5916" y="8022"/>
              <a:ext cx="319" cy="369"/>
            </a:xfrm>
            <a:custGeom>
              <a:avLst/>
              <a:gdLst>
                <a:gd name="T0" fmla="*/ 91 w 114"/>
                <a:gd name="T1" fmla="*/ 132 h 132"/>
                <a:gd name="T2" fmla="*/ 23 w 114"/>
                <a:gd name="T3" fmla="*/ 132 h 132"/>
                <a:gd name="T4" fmla="*/ 0 w 114"/>
                <a:gd name="T5" fmla="*/ 108 h 132"/>
                <a:gd name="T6" fmla="*/ 0 w 114"/>
                <a:gd name="T7" fmla="*/ 24 h 132"/>
                <a:gd name="T8" fmla="*/ 23 w 114"/>
                <a:gd name="T9" fmla="*/ 0 h 132"/>
                <a:gd name="T10" fmla="*/ 91 w 114"/>
                <a:gd name="T11" fmla="*/ 0 h 132"/>
                <a:gd name="T12" fmla="*/ 114 w 114"/>
                <a:gd name="T13" fmla="*/ 24 h 132"/>
                <a:gd name="T14" fmla="*/ 114 w 114"/>
                <a:gd name="T15" fmla="*/ 108 h 132"/>
                <a:gd name="T16" fmla="*/ 91 w 114"/>
                <a:gd name="T1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132">
                  <a:moveTo>
                    <a:pt x="91" y="132"/>
                  </a:moveTo>
                  <a:cubicBezTo>
                    <a:pt x="23" y="132"/>
                    <a:pt x="23" y="132"/>
                    <a:pt x="23" y="132"/>
                  </a:cubicBezTo>
                  <a:cubicBezTo>
                    <a:pt x="10" y="132"/>
                    <a:pt x="0" y="121"/>
                    <a:pt x="0" y="108"/>
                  </a:cubicBezTo>
                  <a:cubicBezTo>
                    <a:pt x="0" y="24"/>
                    <a:pt x="0" y="24"/>
                    <a:pt x="0" y="24"/>
                  </a:cubicBezTo>
                  <a:cubicBezTo>
                    <a:pt x="0" y="11"/>
                    <a:pt x="10" y="0"/>
                    <a:pt x="23" y="0"/>
                  </a:cubicBezTo>
                  <a:cubicBezTo>
                    <a:pt x="91" y="0"/>
                    <a:pt x="91" y="0"/>
                    <a:pt x="91" y="0"/>
                  </a:cubicBezTo>
                  <a:cubicBezTo>
                    <a:pt x="104" y="0"/>
                    <a:pt x="114" y="11"/>
                    <a:pt x="114" y="24"/>
                  </a:cubicBezTo>
                  <a:cubicBezTo>
                    <a:pt x="114" y="108"/>
                    <a:pt x="114" y="108"/>
                    <a:pt x="114" y="108"/>
                  </a:cubicBezTo>
                  <a:cubicBezTo>
                    <a:pt x="114" y="121"/>
                    <a:pt x="104" y="132"/>
                    <a:pt x="91" y="13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ïṣḻîďè"/>
            <p:cNvSpPr/>
            <p:nvPr/>
          </p:nvSpPr>
          <p:spPr bwMode="auto">
            <a:xfrm>
              <a:off x="5911" y="8016"/>
              <a:ext cx="329" cy="381"/>
            </a:xfrm>
            <a:custGeom>
              <a:avLst/>
              <a:gdLst>
                <a:gd name="T0" fmla="*/ 93 w 118"/>
                <a:gd name="T1" fmla="*/ 134 h 136"/>
                <a:gd name="T2" fmla="*/ 93 w 118"/>
                <a:gd name="T3" fmla="*/ 132 h 136"/>
                <a:gd name="T4" fmla="*/ 25 w 118"/>
                <a:gd name="T5" fmla="*/ 132 h 136"/>
                <a:gd name="T6" fmla="*/ 10 w 118"/>
                <a:gd name="T7" fmla="*/ 125 h 136"/>
                <a:gd name="T8" fmla="*/ 4 w 118"/>
                <a:gd name="T9" fmla="*/ 110 h 136"/>
                <a:gd name="T10" fmla="*/ 4 w 118"/>
                <a:gd name="T11" fmla="*/ 26 h 136"/>
                <a:gd name="T12" fmla="*/ 10 w 118"/>
                <a:gd name="T13" fmla="*/ 11 h 136"/>
                <a:gd name="T14" fmla="*/ 25 w 118"/>
                <a:gd name="T15" fmla="*/ 4 h 136"/>
                <a:gd name="T16" fmla="*/ 93 w 118"/>
                <a:gd name="T17" fmla="*/ 4 h 136"/>
                <a:gd name="T18" fmla="*/ 108 w 118"/>
                <a:gd name="T19" fmla="*/ 11 h 136"/>
                <a:gd name="T20" fmla="*/ 114 w 118"/>
                <a:gd name="T21" fmla="*/ 26 h 136"/>
                <a:gd name="T22" fmla="*/ 114 w 118"/>
                <a:gd name="T23" fmla="*/ 110 h 136"/>
                <a:gd name="T24" fmla="*/ 108 w 118"/>
                <a:gd name="T25" fmla="*/ 125 h 136"/>
                <a:gd name="T26" fmla="*/ 93 w 118"/>
                <a:gd name="T27" fmla="*/ 132 h 136"/>
                <a:gd name="T28" fmla="*/ 93 w 118"/>
                <a:gd name="T29" fmla="*/ 134 h 136"/>
                <a:gd name="T30" fmla="*/ 93 w 118"/>
                <a:gd name="T31" fmla="*/ 136 h 136"/>
                <a:gd name="T32" fmla="*/ 118 w 118"/>
                <a:gd name="T33" fmla="*/ 110 h 136"/>
                <a:gd name="T34" fmla="*/ 118 w 118"/>
                <a:gd name="T35" fmla="*/ 26 h 136"/>
                <a:gd name="T36" fmla="*/ 93 w 118"/>
                <a:gd name="T37" fmla="*/ 0 h 136"/>
                <a:gd name="T38" fmla="*/ 25 w 118"/>
                <a:gd name="T39" fmla="*/ 0 h 136"/>
                <a:gd name="T40" fmla="*/ 0 w 118"/>
                <a:gd name="T41" fmla="*/ 26 h 136"/>
                <a:gd name="T42" fmla="*/ 0 w 118"/>
                <a:gd name="T43" fmla="*/ 110 h 136"/>
                <a:gd name="T44" fmla="*/ 25 w 118"/>
                <a:gd name="T45" fmla="*/ 136 h 136"/>
                <a:gd name="T46" fmla="*/ 93 w 118"/>
                <a:gd name="T47" fmla="*/ 136 h 136"/>
                <a:gd name="T48" fmla="*/ 93 w 118"/>
                <a:gd name="T49" fmla="*/ 13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136">
                  <a:moveTo>
                    <a:pt x="93" y="134"/>
                  </a:moveTo>
                  <a:cubicBezTo>
                    <a:pt x="93" y="132"/>
                    <a:pt x="93" y="132"/>
                    <a:pt x="93" y="132"/>
                  </a:cubicBezTo>
                  <a:cubicBezTo>
                    <a:pt x="25" y="132"/>
                    <a:pt x="25" y="132"/>
                    <a:pt x="25" y="132"/>
                  </a:cubicBezTo>
                  <a:cubicBezTo>
                    <a:pt x="20" y="132"/>
                    <a:pt x="14" y="129"/>
                    <a:pt x="10" y="125"/>
                  </a:cubicBezTo>
                  <a:cubicBezTo>
                    <a:pt x="6" y="122"/>
                    <a:pt x="4" y="116"/>
                    <a:pt x="4" y="110"/>
                  </a:cubicBezTo>
                  <a:cubicBezTo>
                    <a:pt x="4" y="26"/>
                    <a:pt x="4" y="26"/>
                    <a:pt x="4" y="26"/>
                  </a:cubicBezTo>
                  <a:cubicBezTo>
                    <a:pt x="4" y="20"/>
                    <a:pt x="6" y="14"/>
                    <a:pt x="10" y="11"/>
                  </a:cubicBezTo>
                  <a:cubicBezTo>
                    <a:pt x="14" y="7"/>
                    <a:pt x="20" y="4"/>
                    <a:pt x="25" y="4"/>
                  </a:cubicBezTo>
                  <a:cubicBezTo>
                    <a:pt x="93" y="4"/>
                    <a:pt x="93" y="4"/>
                    <a:pt x="93" y="4"/>
                  </a:cubicBezTo>
                  <a:cubicBezTo>
                    <a:pt x="99" y="4"/>
                    <a:pt x="104" y="7"/>
                    <a:pt x="108" y="11"/>
                  </a:cubicBezTo>
                  <a:cubicBezTo>
                    <a:pt x="112" y="14"/>
                    <a:pt x="114" y="20"/>
                    <a:pt x="114" y="26"/>
                  </a:cubicBezTo>
                  <a:cubicBezTo>
                    <a:pt x="114" y="110"/>
                    <a:pt x="114" y="110"/>
                    <a:pt x="114" y="110"/>
                  </a:cubicBezTo>
                  <a:cubicBezTo>
                    <a:pt x="114" y="116"/>
                    <a:pt x="112" y="122"/>
                    <a:pt x="108" y="125"/>
                  </a:cubicBezTo>
                  <a:cubicBezTo>
                    <a:pt x="104" y="129"/>
                    <a:pt x="99" y="132"/>
                    <a:pt x="93" y="132"/>
                  </a:cubicBezTo>
                  <a:cubicBezTo>
                    <a:pt x="93" y="134"/>
                    <a:pt x="93" y="134"/>
                    <a:pt x="93" y="134"/>
                  </a:cubicBezTo>
                  <a:cubicBezTo>
                    <a:pt x="93" y="136"/>
                    <a:pt x="93" y="136"/>
                    <a:pt x="93" y="136"/>
                  </a:cubicBezTo>
                  <a:cubicBezTo>
                    <a:pt x="107" y="136"/>
                    <a:pt x="118" y="124"/>
                    <a:pt x="118" y="110"/>
                  </a:cubicBezTo>
                  <a:cubicBezTo>
                    <a:pt x="118" y="26"/>
                    <a:pt x="118" y="26"/>
                    <a:pt x="118" y="26"/>
                  </a:cubicBezTo>
                  <a:cubicBezTo>
                    <a:pt x="118" y="12"/>
                    <a:pt x="107" y="0"/>
                    <a:pt x="93" y="0"/>
                  </a:cubicBezTo>
                  <a:cubicBezTo>
                    <a:pt x="25" y="0"/>
                    <a:pt x="25" y="0"/>
                    <a:pt x="25" y="0"/>
                  </a:cubicBezTo>
                  <a:cubicBezTo>
                    <a:pt x="11" y="0"/>
                    <a:pt x="0" y="12"/>
                    <a:pt x="0" y="26"/>
                  </a:cubicBezTo>
                  <a:cubicBezTo>
                    <a:pt x="0" y="110"/>
                    <a:pt x="0" y="110"/>
                    <a:pt x="0" y="110"/>
                  </a:cubicBezTo>
                  <a:cubicBezTo>
                    <a:pt x="0" y="124"/>
                    <a:pt x="11" y="136"/>
                    <a:pt x="25" y="136"/>
                  </a:cubicBezTo>
                  <a:cubicBezTo>
                    <a:pt x="93" y="136"/>
                    <a:pt x="93" y="136"/>
                    <a:pt x="93" y="136"/>
                  </a:cubicBezTo>
                  <a:lnTo>
                    <a:pt x="93" y="134"/>
                  </a:ln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ïSľíḋe"/>
            <p:cNvSpPr/>
            <p:nvPr/>
          </p:nvSpPr>
          <p:spPr bwMode="auto">
            <a:xfrm>
              <a:off x="5966" y="8106"/>
              <a:ext cx="67" cy="95"/>
            </a:xfrm>
            <a:custGeom>
              <a:avLst/>
              <a:gdLst>
                <a:gd name="T0" fmla="*/ 24 w 24"/>
                <a:gd name="T1" fmla="*/ 19 h 34"/>
                <a:gd name="T2" fmla="*/ 7 w 24"/>
                <a:gd name="T3" fmla="*/ 1 h 34"/>
                <a:gd name="T4" fmla="*/ 3 w 24"/>
                <a:gd name="T5" fmla="*/ 33 h 34"/>
                <a:gd name="T6" fmla="*/ 24 w 24"/>
                <a:gd name="T7" fmla="*/ 19 h 34"/>
              </a:gdLst>
              <a:ahLst/>
              <a:cxnLst>
                <a:cxn ang="0">
                  <a:pos x="T0" y="T1"/>
                </a:cxn>
                <a:cxn ang="0">
                  <a:pos x="T2" y="T3"/>
                </a:cxn>
                <a:cxn ang="0">
                  <a:pos x="T4" y="T5"/>
                </a:cxn>
                <a:cxn ang="0">
                  <a:pos x="T6" y="T7"/>
                </a:cxn>
              </a:cxnLst>
              <a:rect l="0" t="0" r="r" b="b"/>
              <a:pathLst>
                <a:path w="24" h="34">
                  <a:moveTo>
                    <a:pt x="24" y="19"/>
                  </a:moveTo>
                  <a:cubicBezTo>
                    <a:pt x="24" y="19"/>
                    <a:pt x="13" y="0"/>
                    <a:pt x="7" y="1"/>
                  </a:cubicBezTo>
                  <a:cubicBezTo>
                    <a:pt x="2" y="2"/>
                    <a:pt x="0" y="34"/>
                    <a:pt x="3" y="33"/>
                  </a:cubicBezTo>
                  <a:cubicBezTo>
                    <a:pt x="6" y="31"/>
                    <a:pt x="24" y="19"/>
                    <a:pt x="24"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iṧḷîďè"/>
            <p:cNvSpPr/>
            <p:nvPr/>
          </p:nvSpPr>
          <p:spPr bwMode="auto">
            <a:xfrm>
              <a:off x="6118" y="8106"/>
              <a:ext cx="67" cy="95"/>
            </a:xfrm>
            <a:custGeom>
              <a:avLst/>
              <a:gdLst>
                <a:gd name="T0" fmla="*/ 0 w 24"/>
                <a:gd name="T1" fmla="*/ 19 h 34"/>
                <a:gd name="T2" fmla="*/ 17 w 24"/>
                <a:gd name="T3" fmla="*/ 1 h 34"/>
                <a:gd name="T4" fmla="*/ 21 w 24"/>
                <a:gd name="T5" fmla="*/ 33 h 34"/>
                <a:gd name="T6" fmla="*/ 0 w 24"/>
                <a:gd name="T7" fmla="*/ 19 h 34"/>
              </a:gdLst>
              <a:ahLst/>
              <a:cxnLst>
                <a:cxn ang="0">
                  <a:pos x="T0" y="T1"/>
                </a:cxn>
                <a:cxn ang="0">
                  <a:pos x="T2" y="T3"/>
                </a:cxn>
                <a:cxn ang="0">
                  <a:pos x="T4" y="T5"/>
                </a:cxn>
                <a:cxn ang="0">
                  <a:pos x="T6" y="T7"/>
                </a:cxn>
              </a:cxnLst>
              <a:rect l="0" t="0" r="r" b="b"/>
              <a:pathLst>
                <a:path w="24" h="34">
                  <a:moveTo>
                    <a:pt x="0" y="19"/>
                  </a:moveTo>
                  <a:cubicBezTo>
                    <a:pt x="0" y="19"/>
                    <a:pt x="11" y="0"/>
                    <a:pt x="17" y="1"/>
                  </a:cubicBezTo>
                  <a:cubicBezTo>
                    <a:pt x="22" y="2"/>
                    <a:pt x="24" y="34"/>
                    <a:pt x="21" y="33"/>
                  </a:cubicBezTo>
                  <a:cubicBezTo>
                    <a:pt x="18" y="31"/>
                    <a:pt x="0" y="19"/>
                    <a:pt x="0" y="19"/>
                  </a:cubicBezTo>
                  <a:close/>
                </a:path>
              </a:pathLst>
            </a:cu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iṥḷiďe"/>
            <p:cNvSpPr/>
            <p:nvPr/>
          </p:nvSpPr>
          <p:spPr bwMode="auto">
            <a:xfrm>
              <a:off x="5963" y="8123"/>
              <a:ext cx="224" cy="181"/>
            </a:xfrm>
            <a:prstGeom prst="ellipse">
              <a:avLst/>
            </a:prstGeom>
            <a:solidFill>
              <a:srgbClr val="D880A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íšḷiḑê"/>
            <p:cNvSpPr/>
            <p:nvPr/>
          </p:nvSpPr>
          <p:spPr bwMode="auto">
            <a:xfrm>
              <a:off x="6133" y="8182"/>
              <a:ext cx="16" cy="14"/>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iṧḻîḑe"/>
            <p:cNvSpPr/>
            <p:nvPr/>
          </p:nvSpPr>
          <p:spPr bwMode="auto">
            <a:xfrm>
              <a:off x="6109" y="8201"/>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îsliḍe"/>
            <p:cNvSpPr/>
            <p:nvPr/>
          </p:nvSpPr>
          <p:spPr bwMode="auto">
            <a:xfrm>
              <a:off x="6109" y="8213"/>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ïś1îďê"/>
            <p:cNvSpPr/>
            <p:nvPr/>
          </p:nvSpPr>
          <p:spPr bwMode="auto">
            <a:xfrm>
              <a:off x="6118" y="8206"/>
              <a:ext cx="5" cy="7"/>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îṩļíďè"/>
            <p:cNvSpPr/>
            <p:nvPr/>
          </p:nvSpPr>
          <p:spPr bwMode="auto">
            <a:xfrm>
              <a:off x="6042" y="8204"/>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iṧḷîḋe"/>
            <p:cNvSpPr/>
            <p:nvPr/>
          </p:nvSpPr>
          <p:spPr bwMode="auto">
            <a:xfrm>
              <a:off x="6042" y="8215"/>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îṧľîdè"/>
            <p:cNvSpPr/>
            <p:nvPr/>
          </p:nvSpPr>
          <p:spPr bwMode="auto">
            <a:xfrm>
              <a:off x="6033" y="8209"/>
              <a:ext cx="5" cy="5"/>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iṣlîdê"/>
            <p:cNvSpPr/>
            <p:nvPr/>
          </p:nvSpPr>
          <p:spPr bwMode="auto">
            <a:xfrm>
              <a:off x="6000" y="8182"/>
              <a:ext cx="16" cy="16"/>
            </a:xfrm>
            <a:prstGeom prst="ellipse">
              <a:avLst/>
            </a:pr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iS1îḍé"/>
            <p:cNvSpPr/>
            <p:nvPr/>
          </p:nvSpPr>
          <p:spPr bwMode="auto">
            <a:xfrm>
              <a:off x="6064" y="8223"/>
              <a:ext cx="31" cy="33"/>
            </a:xfrm>
            <a:custGeom>
              <a:avLst/>
              <a:gdLst>
                <a:gd name="T0" fmla="*/ 1 w 11"/>
                <a:gd name="T1" fmla="*/ 1 h 12"/>
                <a:gd name="T2" fmla="*/ 5 w 11"/>
                <a:gd name="T3" fmla="*/ 12 h 12"/>
                <a:gd name="T4" fmla="*/ 10 w 11"/>
                <a:gd name="T5" fmla="*/ 1 h 12"/>
                <a:gd name="T6" fmla="*/ 9 w 11"/>
                <a:gd name="T7" fmla="*/ 1 h 12"/>
                <a:gd name="T8" fmla="*/ 5 w 11"/>
                <a:gd name="T9" fmla="*/ 10 h 12"/>
                <a:gd name="T10" fmla="*/ 2 w 11"/>
                <a:gd name="T11" fmla="*/ 1 h 12"/>
                <a:gd name="T12" fmla="*/ 1 w 11"/>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1" y="1"/>
                  </a:moveTo>
                  <a:cubicBezTo>
                    <a:pt x="0" y="4"/>
                    <a:pt x="1" y="12"/>
                    <a:pt x="5" y="12"/>
                  </a:cubicBezTo>
                  <a:cubicBezTo>
                    <a:pt x="10" y="12"/>
                    <a:pt x="11" y="4"/>
                    <a:pt x="10" y="1"/>
                  </a:cubicBezTo>
                  <a:cubicBezTo>
                    <a:pt x="10" y="0"/>
                    <a:pt x="9" y="0"/>
                    <a:pt x="9" y="1"/>
                  </a:cubicBezTo>
                  <a:cubicBezTo>
                    <a:pt x="9" y="4"/>
                    <a:pt x="9" y="10"/>
                    <a:pt x="5" y="10"/>
                  </a:cubicBezTo>
                  <a:cubicBezTo>
                    <a:pt x="2" y="10"/>
                    <a:pt x="2" y="4"/>
                    <a:pt x="2" y="1"/>
                  </a:cubicBezTo>
                  <a:cubicBezTo>
                    <a:pt x="2" y="0"/>
                    <a:pt x="1" y="0"/>
                    <a:pt x="1" y="1"/>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iṣḻïḍe"/>
            <p:cNvSpPr/>
            <p:nvPr/>
          </p:nvSpPr>
          <p:spPr bwMode="auto">
            <a:xfrm>
              <a:off x="6069" y="8192"/>
              <a:ext cx="19" cy="31"/>
            </a:xfrm>
            <a:custGeom>
              <a:avLst/>
              <a:gdLst>
                <a:gd name="T0" fmla="*/ 7 w 7"/>
                <a:gd name="T1" fmla="*/ 2 h 11"/>
                <a:gd name="T2" fmla="*/ 3 w 7"/>
                <a:gd name="T3" fmla="*/ 0 h 11"/>
                <a:gd name="T4" fmla="*/ 0 w 7"/>
                <a:gd name="T5" fmla="*/ 2 h 11"/>
                <a:gd name="T6" fmla="*/ 3 w 7"/>
                <a:gd name="T7" fmla="*/ 5 h 11"/>
                <a:gd name="T8" fmla="*/ 3 w 7"/>
                <a:gd name="T9" fmla="*/ 10 h 11"/>
                <a:gd name="T10" fmla="*/ 4 w 7"/>
                <a:gd name="T11" fmla="*/ 10 h 11"/>
                <a:gd name="T12" fmla="*/ 4 w 7"/>
                <a:gd name="T13" fmla="*/ 5 h 11"/>
                <a:gd name="T14" fmla="*/ 7 w 7"/>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1">
                  <a:moveTo>
                    <a:pt x="7" y="2"/>
                  </a:moveTo>
                  <a:cubicBezTo>
                    <a:pt x="7" y="1"/>
                    <a:pt x="6" y="0"/>
                    <a:pt x="3" y="0"/>
                  </a:cubicBezTo>
                  <a:cubicBezTo>
                    <a:pt x="1" y="0"/>
                    <a:pt x="0" y="1"/>
                    <a:pt x="0" y="2"/>
                  </a:cubicBezTo>
                  <a:cubicBezTo>
                    <a:pt x="0" y="4"/>
                    <a:pt x="1" y="5"/>
                    <a:pt x="3" y="5"/>
                  </a:cubicBezTo>
                  <a:cubicBezTo>
                    <a:pt x="3" y="7"/>
                    <a:pt x="3" y="9"/>
                    <a:pt x="3" y="10"/>
                  </a:cubicBezTo>
                  <a:cubicBezTo>
                    <a:pt x="3" y="11"/>
                    <a:pt x="4" y="11"/>
                    <a:pt x="4" y="10"/>
                  </a:cubicBezTo>
                  <a:cubicBezTo>
                    <a:pt x="4" y="9"/>
                    <a:pt x="4" y="7"/>
                    <a:pt x="4" y="5"/>
                  </a:cubicBezTo>
                  <a:cubicBezTo>
                    <a:pt x="6" y="5"/>
                    <a:pt x="7" y="4"/>
                    <a:pt x="7" y="2"/>
                  </a:cubicBezTo>
                  <a:close/>
                </a:path>
              </a:pathLst>
            </a:custGeom>
            <a:solidFill>
              <a:srgbClr val="2632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íŝḻîḑê"/>
            <p:cNvSpPr/>
            <p:nvPr/>
          </p:nvSpPr>
          <p:spPr bwMode="auto">
            <a:xfrm>
              <a:off x="6083" y="7834"/>
              <a:ext cx="165" cy="165"/>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íşḻíḍé"/>
            <p:cNvSpPr/>
            <p:nvPr/>
          </p:nvSpPr>
          <p:spPr bwMode="auto">
            <a:xfrm>
              <a:off x="6149" y="7486"/>
              <a:ext cx="445" cy="393"/>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ïślîḑè"/>
            <p:cNvSpPr/>
            <p:nvPr/>
          </p:nvSpPr>
          <p:spPr bwMode="auto">
            <a:xfrm>
              <a:off x="2338" y="10327"/>
              <a:ext cx="4557" cy="10"/>
            </a:xfrm>
            <a:prstGeom prst="rect">
              <a:avLst/>
            </a:prstGeom>
            <a:solidFill>
              <a:srgbClr val="26323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7" name="îsľîḋê"/>
            <p:cNvSpPr/>
            <p:nvPr/>
          </p:nvSpPr>
          <p:spPr bwMode="auto">
            <a:xfrm>
              <a:off x="2338" y="10327"/>
              <a:ext cx="4557" cy="10"/>
            </a:xfrm>
            <a:custGeom>
              <a:avLst/>
              <a:gdLst>
                <a:gd name="T0" fmla="*/ 0 w 2644"/>
                <a:gd name="T1" fmla="*/ 6 h 6"/>
                <a:gd name="T2" fmla="*/ 2644 w 2644"/>
                <a:gd name="T3" fmla="*/ 6 h 6"/>
                <a:gd name="T4" fmla="*/ 2644 w 2644"/>
                <a:gd name="T5" fmla="*/ 0 h 6"/>
                <a:gd name="T6" fmla="*/ 0 w 2644"/>
                <a:gd name="T7" fmla="*/ 0 h 6"/>
              </a:gdLst>
              <a:ahLst/>
              <a:cxnLst>
                <a:cxn ang="0">
                  <a:pos x="T0" y="T1"/>
                </a:cxn>
                <a:cxn ang="0">
                  <a:pos x="T2" y="T3"/>
                </a:cxn>
                <a:cxn ang="0">
                  <a:pos x="T4" y="T5"/>
                </a:cxn>
                <a:cxn ang="0">
                  <a:pos x="T6" y="T7"/>
                </a:cxn>
              </a:cxnLst>
              <a:rect l="0" t="0" r="r" b="b"/>
              <a:pathLst>
                <a:path w="2644" h="6">
                  <a:moveTo>
                    <a:pt x="0" y="6"/>
                  </a:moveTo>
                  <a:lnTo>
                    <a:pt x="2644" y="6"/>
                  </a:lnTo>
                  <a:lnTo>
                    <a:pt x="264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ustDataLst>
      <p:tags r:id="rId1"/>
    </p:custData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你对当前就业形势的看法?</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pic>
        <p:nvPicPr>
          <p:cNvPr id="4" name="图片 3" descr="千库网_大学生就业_元素编号12843331"/>
          <p:cNvPicPr>
            <a:picLocks noChangeAspect="1"/>
          </p:cNvPicPr>
          <p:nvPr/>
        </p:nvPicPr>
        <p:blipFill>
          <a:blip r:embed="rId2"/>
          <a:stretch>
            <a:fillRect/>
          </a:stretch>
        </p:blipFill>
        <p:spPr>
          <a:xfrm>
            <a:off x="8535035" y="1389380"/>
            <a:ext cx="2432050" cy="2395220"/>
          </a:xfrm>
          <a:prstGeom prst="rect">
            <a:avLst/>
          </a:prstGeom>
        </p:spPr>
      </p:pic>
      <p:grpSp>
        <p:nvGrpSpPr>
          <p:cNvPr id="73" name="组合 72"/>
          <p:cNvGrpSpPr/>
          <p:nvPr/>
        </p:nvGrpSpPr>
        <p:grpSpPr>
          <a:xfrm>
            <a:off x="5098415" y="1856105"/>
            <a:ext cx="1993900" cy="1775460"/>
            <a:chOff x="8029" y="4381"/>
            <a:chExt cx="3140" cy="2796"/>
          </a:xfrm>
        </p:grpSpPr>
        <p:sp>
          <p:nvSpPr>
            <p:cNvPr id="70" name="云形 69"/>
            <p:cNvSpPr/>
            <p:nvPr/>
          </p:nvSpPr>
          <p:spPr>
            <a:xfrm>
              <a:off x="8029" y="4381"/>
              <a:ext cx="3140" cy="2797"/>
            </a:xfrm>
            <a:prstGeom prst="cloud">
              <a:avLst/>
            </a:prstGeom>
            <a:solidFill>
              <a:srgbClr val="F1B400">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Normal" panose="020B0400000000000000" charset="-122"/>
                <a:ea typeface="思源黑体 Normal" panose="020B0400000000000000" charset="-122"/>
              </a:endParaRPr>
            </a:p>
          </p:txBody>
        </p:sp>
        <p:sp>
          <p:nvSpPr>
            <p:cNvPr id="71" name="文本框 70"/>
            <p:cNvSpPr txBox="1"/>
            <p:nvPr/>
          </p:nvSpPr>
          <p:spPr>
            <a:xfrm>
              <a:off x="8606" y="5417"/>
              <a:ext cx="2220" cy="677"/>
            </a:xfrm>
            <a:prstGeom prst="rect">
              <a:avLst/>
            </a:prstGeom>
            <a:noFill/>
          </p:spPr>
          <p:txBody>
            <a:bodyPr wrap="square" rtlCol="0">
              <a:spAutoFit/>
            </a:bodyPr>
            <a:p>
              <a:pPr algn="ctr"/>
              <a:r>
                <a:rPr lang="zh-CN" altLang="en-US" sz="2200">
                  <a:latin typeface="思源黑体 Normal" panose="020B0400000000000000" charset="-122"/>
                  <a:ea typeface="思源黑体 Normal" panose="020B0400000000000000" charset="-122"/>
                </a:rPr>
                <a:t>就业？？</a:t>
              </a:r>
              <a:endParaRPr lang="zh-CN" altLang="en-US" sz="2200">
                <a:latin typeface="思源黑体 Normal" panose="020B0400000000000000" charset="-122"/>
                <a:ea typeface="思源黑体 Normal" panose="020B0400000000000000" charset="-122"/>
              </a:endParaRPr>
            </a:p>
          </p:txBody>
        </p:sp>
      </p:grpSp>
      <p:pic>
        <p:nvPicPr>
          <p:cNvPr id="72" name="图片 71" descr="千库网_手绘就业难表情包_元素编号12842569"/>
          <p:cNvPicPr>
            <a:picLocks noChangeAspect="1"/>
          </p:cNvPicPr>
          <p:nvPr/>
        </p:nvPicPr>
        <p:blipFill>
          <a:blip r:embed="rId3"/>
          <a:stretch>
            <a:fillRect/>
          </a:stretch>
        </p:blipFill>
        <p:spPr>
          <a:xfrm>
            <a:off x="6283960" y="3632200"/>
            <a:ext cx="2875280" cy="2875280"/>
          </a:xfrm>
          <a:prstGeom prst="rect">
            <a:avLst/>
          </a:prstGeom>
        </p:spPr>
      </p:pic>
      <p:pic>
        <p:nvPicPr>
          <p:cNvPr id="74" name="图片 73" descr="千库网_天使大学生创业_元素编号12931146"/>
          <p:cNvPicPr>
            <a:picLocks noChangeAspect="1"/>
          </p:cNvPicPr>
          <p:nvPr/>
        </p:nvPicPr>
        <p:blipFill>
          <a:blip r:embed="rId4"/>
          <a:stretch>
            <a:fillRect/>
          </a:stretch>
        </p:blipFill>
        <p:spPr>
          <a:xfrm>
            <a:off x="2763520" y="3910965"/>
            <a:ext cx="2849245" cy="2691765"/>
          </a:xfrm>
          <a:prstGeom prst="rect">
            <a:avLst/>
          </a:prstGeom>
        </p:spPr>
      </p:pic>
      <p:pic>
        <p:nvPicPr>
          <p:cNvPr id="75" name="图片 74" descr="千库网_大学生就业_元素编号12905940"/>
          <p:cNvPicPr>
            <a:picLocks noChangeAspect="1"/>
          </p:cNvPicPr>
          <p:nvPr/>
        </p:nvPicPr>
        <p:blipFill>
          <a:blip r:embed="rId5"/>
          <a:srcRect l="12783" t="33191"/>
          <a:stretch>
            <a:fillRect/>
          </a:stretch>
        </p:blipFill>
        <p:spPr>
          <a:xfrm>
            <a:off x="1031875" y="1388745"/>
            <a:ext cx="3425825" cy="2625725"/>
          </a:xfrm>
          <a:prstGeom prst="ellipse">
            <a:avLst/>
          </a:prstGeom>
        </p:spPr>
      </p:pic>
    </p:spTree>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我国宏观就业形势</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4098" name="椭圆 2"/>
          <p:cNvSpPr>
            <a:spLocks noChangeArrowheads="1"/>
          </p:cNvSpPr>
          <p:nvPr>
            <p:custDataLst>
              <p:tags r:id="rId2"/>
            </p:custDataLst>
          </p:nvPr>
        </p:nvSpPr>
        <p:spPr bwMode="auto">
          <a:xfrm>
            <a:off x="641345" y="1702924"/>
            <a:ext cx="768349" cy="768349"/>
          </a:xfrm>
          <a:prstGeom prst="ellipse">
            <a:avLst/>
          </a:prstGeom>
          <a:solidFill>
            <a:schemeClr val="accent4">
              <a:lumMod val="50000"/>
            </a:schemeClr>
          </a:solidFill>
          <a:ln>
            <a:noFill/>
          </a:ln>
        </p:spPr>
        <p:txBody>
          <a:bodyPr anchor="ctr" anchorCtr="0">
            <a:normAutofit/>
          </a:bodyPr>
          <a:p>
            <a:endParaRPr lang="zh-CN" altLang="en-US" sz="2400">
              <a:latin typeface="思源黑体 Normal" panose="020B0400000000000000" charset="-122"/>
              <a:ea typeface="思源黑体 Normal" panose="020B0400000000000000" charset="-122"/>
              <a:sym typeface="Calibri" panose="020F0502020204030204" charset="0"/>
            </a:endParaRPr>
          </a:p>
        </p:txBody>
      </p:sp>
      <p:sp>
        <p:nvSpPr>
          <p:cNvPr id="4099" name="椭圆 20"/>
          <p:cNvSpPr>
            <a:spLocks noChangeArrowheads="1"/>
          </p:cNvSpPr>
          <p:nvPr>
            <p:custDataLst>
              <p:tags r:id="rId3"/>
            </p:custDataLst>
          </p:nvPr>
        </p:nvSpPr>
        <p:spPr bwMode="auto">
          <a:xfrm>
            <a:off x="6339835" y="1683874"/>
            <a:ext cx="766233" cy="766233"/>
          </a:xfrm>
          <a:prstGeom prst="ellipse">
            <a:avLst/>
          </a:prstGeom>
          <a:solidFill>
            <a:schemeClr val="accent4">
              <a:lumMod val="50000"/>
            </a:schemeClr>
          </a:solidFill>
          <a:ln>
            <a:noFill/>
          </a:ln>
        </p:spPr>
        <p:txBody>
          <a:bodyPr anchor="ctr" anchorCtr="0">
            <a:normAutofit/>
          </a:bodyPr>
          <a:p>
            <a:endParaRPr lang="zh-CN" altLang="en-US" sz="2400">
              <a:latin typeface="思源黑体 Normal" panose="020B0400000000000000" charset="-122"/>
              <a:ea typeface="思源黑体 Normal" panose="020B0400000000000000" charset="-122"/>
              <a:sym typeface="Calibri" panose="020F0502020204030204" charset="0"/>
            </a:endParaRPr>
          </a:p>
        </p:txBody>
      </p:sp>
      <p:sp>
        <p:nvSpPr>
          <p:cNvPr id="4106" name="TextBox 12"/>
          <p:cNvSpPr txBox="1">
            <a:spLocks noChangeArrowheads="1"/>
          </p:cNvSpPr>
          <p:nvPr>
            <p:custDataLst>
              <p:tags r:id="rId4"/>
            </p:custDataLst>
          </p:nvPr>
        </p:nvSpPr>
        <p:spPr bwMode="auto">
          <a:xfrm>
            <a:off x="1537335" y="1723390"/>
            <a:ext cx="4150995" cy="584835"/>
          </a:xfrm>
          <a:prstGeom prst="rect">
            <a:avLst/>
          </a:prstGeom>
          <a:noFill/>
          <a:ln>
            <a:noFill/>
          </a:ln>
          <a:extLst>
            <a:ext uri="{909E8E84-426E-40DD-AFC4-6F175D3DCCD1}">
              <a14:hiddenFill xmlns:a14="http://schemas.microsoft.com/office/drawing/2010/main">
                <a:solidFill>
                  <a:srgbClr val="FFFFFF"/>
                </a:solidFill>
              </a14:hiddenFill>
            </a:ext>
          </a:extLst>
        </p:spPr>
        <p:txBody>
          <a:bodyPr anchor="ctr" anchorCtr="0">
            <a:normAutofit/>
          </a:bodyPr>
          <a:p>
            <a:pPr lvl="0" algn="l">
              <a:buClrTx/>
              <a:buSzTx/>
              <a:buFontTx/>
            </a:pPr>
            <a:r>
              <a:rPr lang="zh-CN" altLang="en-US" sz="2000">
                <a:latin typeface="思源黑体 Normal" panose="020B0400000000000000" charset="-122"/>
                <a:ea typeface="思源黑体 Normal" panose="020B0400000000000000" charset="-122"/>
                <a:cs typeface="+mj-cs"/>
                <a:sym typeface="+mn-ea"/>
              </a:rPr>
              <a:t>国际政治经济形势愈发复杂多变</a:t>
            </a:r>
            <a:endParaRPr lang="zh-CN" altLang="en-US" sz="2000">
              <a:latin typeface="思源黑体 Normal" panose="020B0400000000000000" charset="-122"/>
              <a:ea typeface="思源黑体 Normal" panose="020B0400000000000000" charset="-122"/>
              <a:cs typeface="+mj-cs"/>
              <a:sym typeface="+mn-ea"/>
            </a:endParaRPr>
          </a:p>
        </p:txBody>
      </p:sp>
      <p:sp>
        <p:nvSpPr>
          <p:cNvPr id="4107" name="TextBox 19"/>
          <p:cNvSpPr txBox="1">
            <a:spLocks noChangeArrowheads="1"/>
          </p:cNvSpPr>
          <p:nvPr>
            <p:custDataLst>
              <p:tags r:id="rId5"/>
            </p:custDataLst>
          </p:nvPr>
        </p:nvSpPr>
        <p:spPr bwMode="auto">
          <a:xfrm>
            <a:off x="7274560" y="1734820"/>
            <a:ext cx="4273550" cy="584835"/>
          </a:xfrm>
          <a:prstGeom prst="rect">
            <a:avLst/>
          </a:prstGeom>
          <a:noFill/>
          <a:ln>
            <a:noFill/>
          </a:ln>
          <a:extLst>
            <a:ext uri="{909E8E84-426E-40DD-AFC4-6F175D3DCCD1}">
              <a14:hiddenFill xmlns:a14="http://schemas.microsoft.com/office/drawing/2010/main">
                <a:solidFill>
                  <a:srgbClr val="FFFFFF"/>
                </a:solidFill>
              </a14:hiddenFill>
            </a:ext>
          </a:extLst>
        </p:spPr>
        <p:txBody>
          <a:bodyPr anchor="ctr" anchorCtr="0">
            <a:normAutofit/>
          </a:bodyPr>
          <a:p>
            <a:pPr lvl="0" algn="l">
              <a:buClrTx/>
              <a:buSzTx/>
              <a:buFontTx/>
            </a:pPr>
            <a:r>
              <a:rPr lang="zh-CN" altLang="en-US" sz="2000" dirty="0">
                <a:latin typeface="思源黑体 Normal" panose="020B0400000000000000" charset="-122"/>
                <a:ea typeface="思源黑体 Normal" panose="020B0400000000000000" charset="-122"/>
                <a:sym typeface="+mn-ea"/>
              </a:rPr>
              <a:t>我国经济下行压力进一步加大</a:t>
            </a:r>
            <a:endParaRPr lang="zh-CN" altLang="en-US" sz="2000" dirty="0">
              <a:latin typeface="思源黑体 Normal" panose="020B0400000000000000" charset="-122"/>
              <a:ea typeface="思源黑体 Normal" panose="020B0400000000000000" charset="-122"/>
              <a:sym typeface="+mn-ea"/>
            </a:endParaRPr>
          </a:p>
        </p:txBody>
      </p:sp>
      <p:sp>
        <p:nvSpPr>
          <p:cNvPr id="4110" name="TextBox 13"/>
          <p:cNvSpPr txBox="1">
            <a:spLocks noChangeArrowheads="1"/>
          </p:cNvSpPr>
          <p:nvPr>
            <p:custDataLst>
              <p:tags r:id="rId6"/>
            </p:custDataLst>
          </p:nvPr>
        </p:nvSpPr>
        <p:spPr bwMode="auto">
          <a:xfrm>
            <a:off x="1536700" y="2314575"/>
            <a:ext cx="4686300" cy="1343025"/>
          </a:xfrm>
          <a:prstGeom prst="rect">
            <a:avLst/>
          </a:prstGeom>
          <a:noFill/>
          <a:ln>
            <a:noFill/>
          </a:ln>
          <a:extLst>
            <a:ext uri="{909E8E84-426E-40DD-AFC4-6F175D3DCCD1}">
              <a14:hiddenFill xmlns:a14="http://schemas.microsoft.com/office/drawing/2010/main">
                <a:solidFill>
                  <a:srgbClr val="FFFFFF"/>
                </a:solidFill>
              </a14:hiddenFill>
            </a:ext>
          </a:extLst>
        </p:spPr>
        <p:txBody>
          <a:bodyPr anchor="ctr" anchorCtr="0">
            <a:noAutofit/>
          </a:bodyPr>
          <a:p>
            <a:pPr lvl="0" algn="l">
              <a:lnSpc>
                <a:spcPct val="180000"/>
              </a:lnSpc>
              <a:spcBef>
                <a:spcPts val="0"/>
              </a:spcBef>
              <a:spcAft>
                <a:spcPts val="0"/>
              </a:spcAft>
              <a:buClrTx/>
              <a:buSzTx/>
              <a:buFontTx/>
            </a:pPr>
            <a:r>
              <a:rPr lang="zh-CN" altLang="en-US" sz="1600" spc="100">
                <a:uFillTx/>
                <a:latin typeface="思源黑体 Normal" panose="020B0400000000000000" charset="-122"/>
                <a:ea typeface="思源黑体 Normal" panose="020B0400000000000000" charset="-122"/>
                <a:sym typeface="Calibri" panose="020F0502020204030204" charset="0"/>
              </a:rPr>
              <a:t>国际政治经济环境的变化会通过各种渠道传导到国内，对国内的经济和就业产生影响。</a:t>
            </a:r>
            <a:endParaRPr lang="zh-CN" altLang="en-US" sz="1600" spc="100">
              <a:uFillTx/>
              <a:latin typeface="思源黑体 Normal" panose="020B0400000000000000" charset="-122"/>
              <a:ea typeface="思源黑体 Normal" panose="020B0400000000000000" charset="-122"/>
              <a:sym typeface="Calibri" panose="020F0502020204030204" charset="0"/>
            </a:endParaRPr>
          </a:p>
        </p:txBody>
      </p:sp>
      <p:sp>
        <p:nvSpPr>
          <p:cNvPr id="4111" name="TextBox 13"/>
          <p:cNvSpPr txBox="1">
            <a:spLocks noChangeArrowheads="1"/>
          </p:cNvSpPr>
          <p:nvPr>
            <p:custDataLst>
              <p:tags r:id="rId7"/>
            </p:custDataLst>
          </p:nvPr>
        </p:nvSpPr>
        <p:spPr bwMode="auto">
          <a:xfrm>
            <a:off x="7274560" y="2268855"/>
            <a:ext cx="4408805" cy="1411605"/>
          </a:xfrm>
          <a:prstGeom prst="rect">
            <a:avLst/>
          </a:prstGeom>
          <a:noFill/>
          <a:ln>
            <a:noFill/>
          </a:ln>
          <a:extLst>
            <a:ext uri="{909E8E84-426E-40DD-AFC4-6F175D3DCCD1}">
              <a14:hiddenFill xmlns:a14="http://schemas.microsoft.com/office/drawing/2010/main">
                <a:solidFill>
                  <a:srgbClr val="FFFFFF"/>
                </a:solidFill>
              </a14:hiddenFill>
            </a:ext>
          </a:extLst>
        </p:spPr>
        <p:txBody>
          <a:bodyPr anchor="ctr" anchorCtr="0">
            <a:noAutofit/>
          </a:bodyPr>
          <a:p>
            <a:pPr lvl="0" algn="l">
              <a:lnSpc>
                <a:spcPct val="180000"/>
              </a:lnSpc>
              <a:spcBef>
                <a:spcPts val="0"/>
              </a:spcBef>
              <a:spcAft>
                <a:spcPts val="0"/>
              </a:spcAft>
              <a:buClrTx/>
              <a:buSzTx/>
              <a:buFontTx/>
            </a:pPr>
            <a:r>
              <a:rPr lang="zh-CN" altLang="en-US" sz="1600" spc="100">
                <a:solidFill>
                  <a:schemeClr val="tx1"/>
                </a:solidFill>
                <a:uFillTx/>
                <a:latin typeface="思源黑体 Normal" panose="020B0400000000000000" charset="-122"/>
                <a:ea typeface="思源黑体 Normal" panose="020B0400000000000000" charset="-122"/>
                <a:sym typeface="Calibri" panose="020F0502020204030204" charset="0"/>
              </a:rPr>
              <a:t>我国经济增速回落属于向新常态的过渡，但增速的放缓会给就业增长带来一定的压力。</a:t>
            </a:r>
            <a:endParaRPr lang="zh-CN" altLang="en-US" sz="1600" spc="100">
              <a:solidFill>
                <a:schemeClr val="tx1"/>
              </a:solidFill>
              <a:uFillTx/>
              <a:latin typeface="思源黑体 Normal" panose="020B0400000000000000" charset="-122"/>
              <a:ea typeface="思源黑体 Normal" panose="020B0400000000000000" charset="-122"/>
              <a:sym typeface="Calibri" panose="020F0502020204030204" charset="0"/>
            </a:endParaRPr>
          </a:p>
        </p:txBody>
      </p:sp>
      <p:sp>
        <p:nvSpPr>
          <p:cNvPr id="31" name="椭圆 21"/>
          <p:cNvSpPr>
            <a:spLocks noChangeArrowheads="1"/>
          </p:cNvSpPr>
          <p:nvPr>
            <p:custDataLst>
              <p:tags r:id="rId8"/>
            </p:custDataLst>
          </p:nvPr>
        </p:nvSpPr>
        <p:spPr bwMode="auto">
          <a:xfrm>
            <a:off x="641345" y="4112900"/>
            <a:ext cx="768351" cy="768349"/>
          </a:xfrm>
          <a:prstGeom prst="ellipse">
            <a:avLst/>
          </a:prstGeom>
          <a:solidFill>
            <a:schemeClr val="accent4">
              <a:lumMod val="50000"/>
            </a:schemeClr>
          </a:solidFill>
          <a:ln>
            <a:noFill/>
          </a:ln>
        </p:spPr>
        <p:txBody>
          <a:bodyPr anchor="ctr" anchorCtr="0">
            <a:normAutofit/>
          </a:bodyPr>
          <a:p>
            <a:endParaRPr lang="zh-CN" altLang="en-US" sz="2400">
              <a:latin typeface="思源黑体 Normal" panose="020B0400000000000000" charset="-122"/>
              <a:ea typeface="思源黑体 Normal" panose="020B0400000000000000" charset="-122"/>
              <a:sym typeface="Calibri" panose="020F0502020204030204" charset="0"/>
            </a:endParaRPr>
          </a:p>
        </p:txBody>
      </p:sp>
      <p:sp>
        <p:nvSpPr>
          <p:cNvPr id="32" name="椭圆 22"/>
          <p:cNvSpPr>
            <a:spLocks noChangeArrowheads="1"/>
          </p:cNvSpPr>
          <p:nvPr>
            <p:custDataLst>
              <p:tags r:id="rId9"/>
            </p:custDataLst>
          </p:nvPr>
        </p:nvSpPr>
        <p:spPr bwMode="auto">
          <a:xfrm>
            <a:off x="6338777" y="4112900"/>
            <a:ext cx="768351" cy="768349"/>
          </a:xfrm>
          <a:prstGeom prst="ellipse">
            <a:avLst/>
          </a:prstGeom>
          <a:solidFill>
            <a:schemeClr val="accent4">
              <a:lumMod val="50000"/>
            </a:schemeClr>
          </a:solidFill>
          <a:ln>
            <a:noFill/>
          </a:ln>
        </p:spPr>
        <p:txBody>
          <a:bodyPr anchor="ctr" anchorCtr="0">
            <a:normAutofit/>
          </a:bodyPr>
          <a:p>
            <a:endParaRPr lang="zh-CN" altLang="en-US" sz="2400">
              <a:latin typeface="思源黑体 Normal" panose="020B0400000000000000" charset="-122"/>
              <a:ea typeface="思源黑体 Normal" panose="020B0400000000000000" charset="-122"/>
              <a:sym typeface="Calibri" panose="020F0502020204030204" charset="0"/>
            </a:endParaRPr>
          </a:p>
        </p:txBody>
      </p:sp>
      <p:sp>
        <p:nvSpPr>
          <p:cNvPr id="5" name="TextBox 26"/>
          <p:cNvSpPr txBox="1">
            <a:spLocks noChangeArrowheads="1"/>
          </p:cNvSpPr>
          <p:nvPr>
            <p:custDataLst>
              <p:tags r:id="rId10"/>
            </p:custDataLst>
          </p:nvPr>
        </p:nvSpPr>
        <p:spPr bwMode="auto">
          <a:xfrm>
            <a:off x="1536700" y="4149090"/>
            <a:ext cx="4321810" cy="584835"/>
          </a:xfrm>
          <a:prstGeom prst="rect">
            <a:avLst/>
          </a:prstGeom>
          <a:noFill/>
          <a:ln>
            <a:noFill/>
          </a:ln>
          <a:extLst>
            <a:ext uri="{909E8E84-426E-40DD-AFC4-6F175D3DCCD1}">
              <a14:hiddenFill xmlns:a14="http://schemas.microsoft.com/office/drawing/2010/main">
                <a:solidFill>
                  <a:srgbClr val="FFFFFF"/>
                </a:solidFill>
              </a14:hiddenFill>
            </a:ext>
          </a:extLst>
        </p:spPr>
        <p:txBody>
          <a:bodyPr anchor="ctr" anchorCtr="0">
            <a:normAutofit/>
          </a:bodyPr>
          <a:p>
            <a:pPr lvl="0" algn="l">
              <a:buClrTx/>
              <a:buSzTx/>
              <a:buFontTx/>
            </a:pPr>
            <a:r>
              <a:rPr lang="zh-CN" altLang="en-US" sz="2000" dirty="0">
                <a:latin typeface="思源黑体 Normal" panose="020B0400000000000000" charset="-122"/>
                <a:ea typeface="思源黑体 Normal" panose="020B0400000000000000" charset="-122"/>
                <a:sym typeface="+mn-ea"/>
              </a:rPr>
              <a:t>经济结构和产业结构面临深度转型</a:t>
            </a:r>
            <a:endParaRPr lang="zh-CN" altLang="en-US" sz="2000" dirty="0">
              <a:latin typeface="思源黑体 Normal" panose="020B0400000000000000" charset="-122"/>
              <a:ea typeface="思源黑体 Normal" panose="020B0400000000000000" charset="-122"/>
              <a:sym typeface="+mn-ea"/>
            </a:endParaRPr>
          </a:p>
        </p:txBody>
      </p:sp>
      <p:sp>
        <p:nvSpPr>
          <p:cNvPr id="11" name="TextBox 33"/>
          <p:cNvSpPr txBox="1">
            <a:spLocks noChangeArrowheads="1"/>
          </p:cNvSpPr>
          <p:nvPr>
            <p:custDataLst>
              <p:tags r:id="rId11"/>
            </p:custDataLst>
          </p:nvPr>
        </p:nvSpPr>
        <p:spPr bwMode="auto">
          <a:xfrm>
            <a:off x="7274560" y="4133850"/>
            <a:ext cx="4273550" cy="584835"/>
          </a:xfrm>
          <a:prstGeom prst="rect">
            <a:avLst/>
          </a:prstGeom>
          <a:noFill/>
          <a:ln>
            <a:noFill/>
          </a:ln>
          <a:extLst>
            <a:ext uri="{909E8E84-426E-40DD-AFC4-6F175D3DCCD1}">
              <a14:hiddenFill xmlns:a14="http://schemas.microsoft.com/office/drawing/2010/main">
                <a:solidFill>
                  <a:srgbClr val="FFFFFF"/>
                </a:solidFill>
              </a14:hiddenFill>
            </a:ext>
          </a:extLst>
        </p:spPr>
        <p:txBody>
          <a:bodyPr anchor="ctr" anchorCtr="0">
            <a:normAutofit/>
          </a:bodyPr>
          <a:p>
            <a:pPr lvl="0" algn="l">
              <a:buClrTx/>
              <a:buSzTx/>
              <a:buFontTx/>
            </a:pPr>
            <a:r>
              <a:rPr lang="zh-CN" altLang="en-US" sz="2000" dirty="0">
                <a:latin typeface="思源黑体 Normal" panose="020B0400000000000000" charset="-122"/>
                <a:ea typeface="思源黑体 Normal" panose="020B0400000000000000" charset="-122"/>
                <a:sym typeface="+mn-ea"/>
              </a:rPr>
              <a:t>我国劳动力总量压力依然很大</a:t>
            </a:r>
            <a:endParaRPr lang="zh-CN" altLang="en-US" sz="2000" dirty="0">
              <a:latin typeface="思源黑体 Normal" panose="020B0400000000000000" charset="-122"/>
              <a:ea typeface="思源黑体 Normal" panose="020B0400000000000000" charset="-122"/>
              <a:sym typeface="+mn-ea"/>
            </a:endParaRPr>
          </a:p>
        </p:txBody>
      </p:sp>
      <p:sp>
        <p:nvSpPr>
          <p:cNvPr id="12" name="TextBox 13"/>
          <p:cNvSpPr txBox="1">
            <a:spLocks noChangeArrowheads="1"/>
          </p:cNvSpPr>
          <p:nvPr>
            <p:custDataLst>
              <p:tags r:id="rId12"/>
            </p:custDataLst>
          </p:nvPr>
        </p:nvSpPr>
        <p:spPr bwMode="auto">
          <a:xfrm>
            <a:off x="1536700" y="4525010"/>
            <a:ext cx="4685665" cy="1578610"/>
          </a:xfrm>
          <a:prstGeom prst="rect">
            <a:avLst/>
          </a:prstGeom>
          <a:noFill/>
          <a:ln>
            <a:noFill/>
          </a:ln>
          <a:extLst>
            <a:ext uri="{909E8E84-426E-40DD-AFC4-6F175D3DCCD1}">
              <a14:hiddenFill xmlns:a14="http://schemas.microsoft.com/office/drawing/2010/main">
                <a:solidFill>
                  <a:srgbClr val="FFFFFF"/>
                </a:solidFill>
              </a14:hiddenFill>
            </a:ext>
          </a:extLst>
        </p:spPr>
        <p:txBody>
          <a:bodyPr anchor="ctr" anchorCtr="0">
            <a:noAutofit/>
          </a:bodyPr>
          <a:p>
            <a:pPr lvl="0" algn="l">
              <a:lnSpc>
                <a:spcPct val="180000"/>
              </a:lnSpc>
              <a:spcBef>
                <a:spcPts val="0"/>
              </a:spcBef>
              <a:spcAft>
                <a:spcPts val="0"/>
              </a:spcAft>
              <a:buClrTx/>
              <a:buSzTx/>
              <a:buFontTx/>
            </a:pPr>
            <a:r>
              <a:rPr lang="zh-CN" altLang="en-US" sz="1600" spc="100">
                <a:uFillTx/>
                <a:latin typeface="思源黑体 Normal" panose="020B0400000000000000" charset="-122"/>
                <a:ea typeface="思源黑体 Normal" panose="020B0400000000000000" charset="-122"/>
                <a:sym typeface="Calibri" panose="020F0502020204030204" charset="0"/>
              </a:rPr>
              <a:t>未来一段时期内我国要面临经济结构和产业结构转型升级加快的问题。</a:t>
            </a:r>
            <a:endParaRPr lang="zh-CN" altLang="en-US" sz="1600" spc="100">
              <a:uFillTx/>
              <a:latin typeface="思源黑体 Normal" panose="020B0400000000000000" charset="-122"/>
              <a:ea typeface="思源黑体 Normal" panose="020B0400000000000000" charset="-122"/>
              <a:sym typeface="Calibri" panose="020F0502020204030204" charset="0"/>
            </a:endParaRPr>
          </a:p>
        </p:txBody>
      </p:sp>
      <p:sp>
        <p:nvSpPr>
          <p:cNvPr id="14" name="TextBox 13"/>
          <p:cNvSpPr txBox="1">
            <a:spLocks noChangeArrowheads="1"/>
          </p:cNvSpPr>
          <p:nvPr>
            <p:custDataLst>
              <p:tags r:id="rId13"/>
            </p:custDataLst>
          </p:nvPr>
        </p:nvSpPr>
        <p:spPr bwMode="auto">
          <a:xfrm>
            <a:off x="7274560" y="4625975"/>
            <a:ext cx="4408170" cy="1412240"/>
          </a:xfrm>
          <a:prstGeom prst="rect">
            <a:avLst/>
          </a:prstGeom>
          <a:noFill/>
          <a:ln>
            <a:noFill/>
          </a:ln>
          <a:extLst>
            <a:ext uri="{909E8E84-426E-40DD-AFC4-6F175D3DCCD1}">
              <a14:hiddenFill xmlns:a14="http://schemas.microsoft.com/office/drawing/2010/main">
                <a:solidFill>
                  <a:srgbClr val="FFFFFF"/>
                </a:solidFill>
              </a14:hiddenFill>
            </a:ext>
          </a:extLst>
        </p:spPr>
        <p:txBody>
          <a:bodyPr anchor="ctr" anchorCtr="0">
            <a:noAutofit/>
          </a:bodyPr>
          <a:p>
            <a:pPr lvl="0" algn="l">
              <a:lnSpc>
                <a:spcPct val="180000"/>
              </a:lnSpc>
              <a:spcBef>
                <a:spcPts val="0"/>
              </a:spcBef>
              <a:spcAft>
                <a:spcPts val="0"/>
              </a:spcAft>
              <a:buClrTx/>
              <a:buSzTx/>
              <a:buFontTx/>
            </a:pPr>
            <a:r>
              <a:rPr lang="zh-CN" altLang="en-US" sz="1600" spc="100">
                <a:uFillTx/>
                <a:latin typeface="思源黑体 Normal" panose="020B0400000000000000" charset="-122"/>
                <a:ea typeface="思源黑体 Normal" panose="020B0400000000000000" charset="-122"/>
                <a:sym typeface="Calibri" panose="020F0502020204030204" charset="0"/>
              </a:rPr>
              <a:t>供给不减、需求下降，还有人岗不匹配等矛盾，我国劳动力总量压力依然很大</a:t>
            </a:r>
            <a:r>
              <a:rPr lang="zh-CN" altLang="en-US" sz="1600" spc="100">
                <a:uFillTx/>
                <a:latin typeface="思源黑体 Normal" panose="020B0400000000000000" charset="-122"/>
                <a:ea typeface="思源黑体 Normal" panose="020B0400000000000000" charset="-122"/>
                <a:sym typeface="Calibri" panose="020F0502020204030204" charset="0"/>
              </a:rPr>
              <a:t>。</a:t>
            </a:r>
            <a:endParaRPr lang="zh-CN" altLang="en-US" sz="1600" spc="100">
              <a:uFillTx/>
              <a:latin typeface="思源黑体 Normal" panose="020B0400000000000000" charset="-122"/>
              <a:ea typeface="思源黑体 Normal" panose="020B0400000000000000" charset="-122"/>
              <a:sym typeface="Calibri" panose="020F0502020204030204" charset="0"/>
            </a:endParaRPr>
          </a:p>
        </p:txBody>
      </p:sp>
      <p:sp>
        <p:nvSpPr>
          <p:cNvPr id="20" name="Freeform 217"/>
          <p:cNvSpPr/>
          <p:nvPr>
            <p:custDataLst>
              <p:tags r:id="rId14"/>
            </p:custDataLst>
          </p:nvPr>
        </p:nvSpPr>
        <p:spPr bwMode="auto">
          <a:xfrm>
            <a:off x="843905" y="4298509"/>
            <a:ext cx="363230" cy="278475"/>
          </a:xfrm>
          <a:custGeom>
            <a:avLst/>
            <a:gdLst>
              <a:gd name="T0" fmla="*/ 139 w 150"/>
              <a:gd name="T1" fmla="*/ 42 h 115"/>
              <a:gd name="T2" fmla="*/ 150 w 150"/>
              <a:gd name="T3" fmla="*/ 0 h 115"/>
              <a:gd name="T4" fmla="*/ 107 w 150"/>
              <a:gd name="T5" fmla="*/ 10 h 115"/>
              <a:gd name="T6" fmla="*/ 118 w 150"/>
              <a:gd name="T7" fmla="*/ 21 h 115"/>
              <a:gd name="T8" fmla="*/ 77 w 150"/>
              <a:gd name="T9" fmla="*/ 61 h 115"/>
              <a:gd name="T10" fmla="*/ 59 w 150"/>
              <a:gd name="T11" fmla="*/ 44 h 115"/>
              <a:gd name="T12" fmla="*/ 0 w 150"/>
              <a:gd name="T13" fmla="*/ 104 h 115"/>
              <a:gd name="T14" fmla="*/ 11 w 150"/>
              <a:gd name="T15" fmla="*/ 115 h 115"/>
              <a:gd name="T16" fmla="*/ 11 w 150"/>
              <a:gd name="T17" fmla="*/ 115 h 115"/>
              <a:gd name="T18" fmla="*/ 59 w 150"/>
              <a:gd name="T19" fmla="*/ 67 h 115"/>
              <a:gd name="T20" fmla="*/ 77 w 150"/>
              <a:gd name="T21" fmla="*/ 84 h 115"/>
              <a:gd name="T22" fmla="*/ 129 w 150"/>
              <a:gd name="T23" fmla="*/ 32 h 115"/>
              <a:gd name="T24" fmla="*/ 139 w 150"/>
              <a:gd name="T25" fmla="*/ 4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0" h="115">
                <a:moveTo>
                  <a:pt x="139" y="42"/>
                </a:moveTo>
                <a:lnTo>
                  <a:pt x="150" y="0"/>
                </a:lnTo>
                <a:lnTo>
                  <a:pt x="107" y="10"/>
                </a:lnTo>
                <a:lnTo>
                  <a:pt x="118" y="21"/>
                </a:lnTo>
                <a:lnTo>
                  <a:pt x="77" y="61"/>
                </a:lnTo>
                <a:lnTo>
                  <a:pt x="59" y="44"/>
                </a:lnTo>
                <a:lnTo>
                  <a:pt x="0" y="104"/>
                </a:lnTo>
                <a:lnTo>
                  <a:pt x="11" y="115"/>
                </a:lnTo>
                <a:lnTo>
                  <a:pt x="11" y="115"/>
                </a:lnTo>
                <a:lnTo>
                  <a:pt x="59" y="67"/>
                </a:lnTo>
                <a:lnTo>
                  <a:pt x="77" y="84"/>
                </a:lnTo>
                <a:lnTo>
                  <a:pt x="129" y="32"/>
                </a:lnTo>
                <a:lnTo>
                  <a:pt x="139" y="4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lIns="82848" tIns="41424" rIns="82848" bIns="41424"/>
          <a:p>
            <a:pPr marL="0" marR="0" lvl="0" indent="0" algn="l" defTabSz="914400" rtl="0" eaLnBrk="1" latinLnBrk="0" hangingPunct="1">
              <a:spcBef>
                <a:spcPts val="0"/>
              </a:spcBef>
              <a:spcAft>
                <a:spcPts val="0"/>
              </a:spcAft>
              <a:buClrTx/>
              <a:buSzTx/>
              <a:buFontTx/>
              <a:buNone/>
              <a:defRPr/>
            </a:pPr>
            <a:endParaRPr kumimoji="0" lang="zh-CN" altLang="en-US" sz="1630" b="0" i="0" u="none" strike="noStrike" kern="1200" cap="none" spc="0" normalizeH="0" baseline="0" noProof="0">
              <a:ln>
                <a:noFill/>
              </a:ln>
              <a:solidFill>
                <a:schemeClr val="accent1"/>
              </a:solidFill>
              <a:effectLst/>
              <a:uLnTx/>
              <a:uFillTx/>
              <a:latin typeface="思源黑体 Normal" panose="020B0400000000000000" charset="-122"/>
              <a:ea typeface="思源黑体 Normal" panose="020B0400000000000000" charset="-122"/>
            </a:endParaRPr>
          </a:p>
        </p:txBody>
      </p:sp>
      <p:sp>
        <p:nvSpPr>
          <p:cNvPr id="21" name="Rectangle 218"/>
          <p:cNvSpPr>
            <a:spLocks noChangeArrowheads="1"/>
          </p:cNvSpPr>
          <p:nvPr>
            <p:custDataLst>
              <p:tags r:id="rId15"/>
            </p:custDataLst>
          </p:nvPr>
        </p:nvSpPr>
        <p:spPr bwMode="auto">
          <a:xfrm>
            <a:off x="877806" y="4598777"/>
            <a:ext cx="48431" cy="9686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82848" tIns="41424" rIns="82848" bIns="41424"/>
          <a:p>
            <a:pPr marL="0" marR="0" lvl="0" indent="0" algn="l" defTabSz="914400" rtl="0" eaLnBrk="1" latinLnBrk="0" hangingPunct="1">
              <a:spcBef>
                <a:spcPts val="0"/>
              </a:spcBef>
              <a:spcAft>
                <a:spcPts val="0"/>
              </a:spcAft>
              <a:buClrTx/>
              <a:buSzTx/>
              <a:buFontTx/>
              <a:buNone/>
              <a:defRPr/>
            </a:pPr>
            <a:endParaRPr kumimoji="0" lang="zh-CN" altLang="en-US" sz="1630" b="0" i="0" u="none" strike="noStrike" kern="1200" cap="none" spc="0" normalizeH="0" baseline="0" noProof="0">
              <a:ln>
                <a:noFill/>
              </a:ln>
              <a:solidFill>
                <a:schemeClr val="accent1"/>
              </a:solidFill>
              <a:effectLst/>
              <a:uLnTx/>
              <a:uFillTx/>
              <a:latin typeface="思源黑体 Normal" panose="020B0400000000000000" charset="-122"/>
              <a:ea typeface="思源黑体 Normal" panose="020B0400000000000000" charset="-122"/>
            </a:endParaRPr>
          </a:p>
        </p:txBody>
      </p:sp>
      <p:sp>
        <p:nvSpPr>
          <p:cNvPr id="15" name="Rectangle 219"/>
          <p:cNvSpPr>
            <a:spLocks noChangeArrowheads="1"/>
          </p:cNvSpPr>
          <p:nvPr>
            <p:custDataLst>
              <p:tags r:id="rId16"/>
            </p:custDataLst>
          </p:nvPr>
        </p:nvSpPr>
        <p:spPr bwMode="auto">
          <a:xfrm>
            <a:off x="962561" y="4552769"/>
            <a:ext cx="50853" cy="14287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82848" tIns="41424" rIns="82848" bIns="41424"/>
          <a:p>
            <a:pPr marL="0" marR="0" lvl="0" indent="0" algn="l" defTabSz="914400" rtl="0" eaLnBrk="1" latinLnBrk="0" hangingPunct="1">
              <a:spcBef>
                <a:spcPts val="0"/>
              </a:spcBef>
              <a:spcAft>
                <a:spcPts val="0"/>
              </a:spcAft>
              <a:buClrTx/>
              <a:buSzTx/>
              <a:buFontTx/>
              <a:buNone/>
              <a:defRPr/>
            </a:pPr>
            <a:endParaRPr kumimoji="0" lang="zh-CN" altLang="en-US" sz="1630" b="0" i="0" u="none" strike="noStrike" kern="1200" cap="none" spc="0" normalizeH="0" baseline="0" noProof="0">
              <a:ln>
                <a:noFill/>
              </a:ln>
              <a:solidFill>
                <a:schemeClr val="accent1"/>
              </a:solidFill>
              <a:effectLst/>
              <a:uLnTx/>
              <a:uFillTx/>
              <a:latin typeface="思源黑体 Normal" panose="020B0400000000000000" charset="-122"/>
              <a:ea typeface="思源黑体 Normal" panose="020B0400000000000000" charset="-122"/>
            </a:endParaRPr>
          </a:p>
        </p:txBody>
      </p:sp>
      <p:sp>
        <p:nvSpPr>
          <p:cNvPr id="16" name="Rectangle 220"/>
          <p:cNvSpPr>
            <a:spLocks noChangeArrowheads="1"/>
          </p:cNvSpPr>
          <p:nvPr>
            <p:custDataLst>
              <p:tags r:id="rId17"/>
            </p:custDataLst>
          </p:nvPr>
        </p:nvSpPr>
        <p:spPr bwMode="auto">
          <a:xfrm>
            <a:off x="1052157" y="4504339"/>
            <a:ext cx="50853" cy="1913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82848" tIns="41424" rIns="82848" bIns="41424"/>
          <a:p>
            <a:pPr marL="0" marR="0" lvl="0" indent="0" algn="l" defTabSz="914400" rtl="0" eaLnBrk="1" latinLnBrk="0" hangingPunct="1">
              <a:spcBef>
                <a:spcPts val="0"/>
              </a:spcBef>
              <a:spcAft>
                <a:spcPts val="0"/>
              </a:spcAft>
              <a:buClrTx/>
              <a:buSzTx/>
              <a:buFontTx/>
              <a:buNone/>
              <a:defRPr/>
            </a:pPr>
            <a:endParaRPr kumimoji="0" lang="zh-CN" altLang="en-US" sz="1630" b="0" i="0" u="none" strike="noStrike" kern="1200" cap="none" spc="0" normalizeH="0" baseline="0" noProof="0">
              <a:ln>
                <a:noFill/>
              </a:ln>
              <a:solidFill>
                <a:schemeClr val="accent1"/>
              </a:solidFill>
              <a:effectLst/>
              <a:uLnTx/>
              <a:uFillTx/>
              <a:latin typeface="思源黑体 Normal" panose="020B0400000000000000" charset="-122"/>
              <a:ea typeface="思源黑体 Normal" panose="020B0400000000000000" charset="-122"/>
            </a:endParaRPr>
          </a:p>
        </p:txBody>
      </p:sp>
      <p:sp>
        <p:nvSpPr>
          <p:cNvPr id="17" name="Rectangle 221"/>
          <p:cNvSpPr>
            <a:spLocks noChangeArrowheads="1"/>
          </p:cNvSpPr>
          <p:nvPr>
            <p:custDataLst>
              <p:tags r:id="rId18"/>
            </p:custDataLst>
          </p:nvPr>
        </p:nvSpPr>
        <p:spPr bwMode="auto">
          <a:xfrm>
            <a:off x="1159771" y="4458329"/>
            <a:ext cx="53274" cy="23730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82848" tIns="41424" rIns="82848" bIns="41424"/>
          <a:p>
            <a:pPr marL="0" marR="0" lvl="0" indent="0" algn="l" defTabSz="914400" rtl="0" eaLnBrk="1" latinLnBrk="0" hangingPunct="1">
              <a:spcBef>
                <a:spcPts val="0"/>
              </a:spcBef>
              <a:spcAft>
                <a:spcPts val="0"/>
              </a:spcAft>
              <a:buClrTx/>
              <a:buSzTx/>
              <a:buFontTx/>
              <a:buNone/>
              <a:defRPr/>
            </a:pPr>
            <a:endParaRPr kumimoji="0" lang="zh-CN" altLang="en-US" sz="1630" b="0" i="0" u="none" strike="noStrike" kern="1200" cap="none" spc="0" normalizeH="0" baseline="0" noProof="0">
              <a:ln>
                <a:noFill/>
              </a:ln>
              <a:solidFill>
                <a:schemeClr val="accent1"/>
              </a:solidFill>
              <a:effectLst/>
              <a:uLnTx/>
              <a:uFillTx/>
              <a:latin typeface="思源黑体 Normal" panose="020B0400000000000000" charset="-122"/>
              <a:ea typeface="思源黑体 Normal" panose="020B0400000000000000" charset="-122"/>
            </a:endParaRPr>
          </a:p>
        </p:txBody>
      </p:sp>
      <p:sp>
        <p:nvSpPr>
          <p:cNvPr id="18" name="Freeform 24"/>
          <p:cNvSpPr>
            <a:spLocks noEditPoints="1"/>
          </p:cNvSpPr>
          <p:nvPr>
            <p:custDataLst>
              <p:tags r:id="rId19"/>
            </p:custDataLst>
          </p:nvPr>
        </p:nvSpPr>
        <p:spPr bwMode="auto">
          <a:xfrm>
            <a:off x="826762" y="1854748"/>
            <a:ext cx="397514" cy="464700"/>
          </a:xfrm>
          <a:custGeom>
            <a:avLst/>
            <a:gdLst>
              <a:gd name="T0" fmla="*/ 12 w 60"/>
              <a:gd name="T1" fmla="*/ 42 h 70"/>
              <a:gd name="T2" fmla="*/ 17 w 60"/>
              <a:gd name="T3" fmla="*/ 42 h 70"/>
              <a:gd name="T4" fmla="*/ 14 w 60"/>
              <a:gd name="T5" fmla="*/ 50 h 70"/>
              <a:gd name="T6" fmla="*/ 12 w 60"/>
              <a:gd name="T7" fmla="*/ 53 h 70"/>
              <a:gd name="T8" fmla="*/ 17 w 60"/>
              <a:gd name="T9" fmla="*/ 53 h 70"/>
              <a:gd name="T10" fmla="*/ 14 w 60"/>
              <a:gd name="T11" fmla="*/ 28 h 70"/>
              <a:gd name="T12" fmla="*/ 12 w 60"/>
              <a:gd name="T13" fmla="*/ 31 h 70"/>
              <a:gd name="T14" fmla="*/ 17 w 60"/>
              <a:gd name="T15" fmla="*/ 31 h 70"/>
              <a:gd name="T16" fmla="*/ 57 w 60"/>
              <a:gd name="T17" fmla="*/ 11 h 70"/>
              <a:gd name="T18" fmla="*/ 50 w 60"/>
              <a:gd name="T19" fmla="*/ 11 h 70"/>
              <a:gd name="T20" fmla="*/ 48 w 60"/>
              <a:gd name="T21" fmla="*/ 8 h 70"/>
              <a:gd name="T22" fmla="*/ 37 w 60"/>
              <a:gd name="T23" fmla="*/ 3 h 70"/>
              <a:gd name="T24" fmla="*/ 22 w 60"/>
              <a:gd name="T25" fmla="*/ 3 h 70"/>
              <a:gd name="T26" fmla="*/ 11 w 60"/>
              <a:gd name="T27" fmla="*/ 8 h 70"/>
              <a:gd name="T28" fmla="*/ 10 w 60"/>
              <a:gd name="T29" fmla="*/ 11 h 70"/>
              <a:gd name="T30" fmla="*/ 0 w 60"/>
              <a:gd name="T31" fmla="*/ 14 h 70"/>
              <a:gd name="T32" fmla="*/ 2 w 60"/>
              <a:gd name="T33" fmla="*/ 70 h 70"/>
              <a:gd name="T34" fmla="*/ 60 w 60"/>
              <a:gd name="T35" fmla="*/ 68 h 70"/>
              <a:gd name="T36" fmla="*/ 57 w 60"/>
              <a:gd name="T37" fmla="*/ 11 h 70"/>
              <a:gd name="T38" fmla="*/ 25 w 60"/>
              <a:gd name="T39" fmla="*/ 6 h 70"/>
              <a:gd name="T40" fmla="*/ 35 w 60"/>
              <a:gd name="T41" fmla="*/ 6 h 70"/>
              <a:gd name="T42" fmla="*/ 23 w 60"/>
              <a:gd name="T43" fmla="*/ 8 h 70"/>
              <a:gd name="T44" fmla="*/ 13 w 60"/>
              <a:gd name="T45" fmla="*/ 11 h 70"/>
              <a:gd name="T46" fmla="*/ 47 w 60"/>
              <a:gd name="T47" fmla="*/ 11 h 70"/>
              <a:gd name="T48" fmla="*/ 13 w 60"/>
              <a:gd name="T49" fmla="*/ 16 h 70"/>
              <a:gd name="T50" fmla="*/ 54 w 60"/>
              <a:gd name="T51" fmla="*/ 65 h 70"/>
              <a:gd name="T52" fmla="*/ 5 w 60"/>
              <a:gd name="T53" fmla="*/ 65 h 70"/>
              <a:gd name="T54" fmla="*/ 10 w 60"/>
              <a:gd name="T55" fmla="*/ 17 h 70"/>
              <a:gd name="T56" fmla="*/ 11 w 60"/>
              <a:gd name="T57" fmla="*/ 20 h 70"/>
              <a:gd name="T58" fmla="*/ 50 w 60"/>
              <a:gd name="T59" fmla="*/ 18 h 70"/>
              <a:gd name="T60" fmla="*/ 54 w 60"/>
              <a:gd name="T61" fmla="*/ 17 h 70"/>
              <a:gd name="T62" fmla="*/ 45 w 60"/>
              <a:gd name="T63" fmla="*/ 29 h 70"/>
              <a:gd name="T64" fmla="*/ 22 w 60"/>
              <a:gd name="T65" fmla="*/ 29 h 70"/>
              <a:gd name="T66" fmla="*/ 22 w 60"/>
              <a:gd name="T67" fmla="*/ 32 h 70"/>
              <a:gd name="T68" fmla="*/ 46 w 60"/>
              <a:gd name="T69" fmla="*/ 31 h 70"/>
              <a:gd name="T70" fmla="*/ 45 w 60"/>
              <a:gd name="T71" fmla="*/ 51 h 70"/>
              <a:gd name="T72" fmla="*/ 22 w 60"/>
              <a:gd name="T73" fmla="*/ 51 h 70"/>
              <a:gd name="T74" fmla="*/ 22 w 60"/>
              <a:gd name="T75" fmla="*/ 54 h 70"/>
              <a:gd name="T76" fmla="*/ 46 w 60"/>
              <a:gd name="T77" fmla="*/ 53 h 70"/>
              <a:gd name="T78" fmla="*/ 45 w 60"/>
              <a:gd name="T79" fmla="*/ 40 h 70"/>
              <a:gd name="T80" fmla="*/ 22 w 60"/>
              <a:gd name="T81" fmla="*/ 40 h 70"/>
              <a:gd name="T82" fmla="*/ 22 w 60"/>
              <a:gd name="T83" fmla="*/ 43 h 70"/>
              <a:gd name="T84" fmla="*/ 46 w 60"/>
              <a:gd name="T85" fmla="*/ 4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 h="70">
                <a:moveTo>
                  <a:pt x="14" y="39"/>
                </a:moveTo>
                <a:cubicBezTo>
                  <a:pt x="13" y="39"/>
                  <a:pt x="12" y="40"/>
                  <a:pt x="12" y="42"/>
                </a:cubicBezTo>
                <a:cubicBezTo>
                  <a:pt x="12" y="43"/>
                  <a:pt x="13" y="44"/>
                  <a:pt x="14" y="44"/>
                </a:cubicBezTo>
                <a:cubicBezTo>
                  <a:pt x="16" y="44"/>
                  <a:pt x="17" y="43"/>
                  <a:pt x="17" y="42"/>
                </a:cubicBezTo>
                <a:cubicBezTo>
                  <a:pt x="17" y="40"/>
                  <a:pt x="16" y="39"/>
                  <a:pt x="14" y="39"/>
                </a:cubicBezTo>
                <a:close/>
                <a:moveTo>
                  <a:pt x="14" y="50"/>
                </a:moveTo>
                <a:cubicBezTo>
                  <a:pt x="14" y="50"/>
                  <a:pt x="14" y="50"/>
                  <a:pt x="14" y="50"/>
                </a:cubicBezTo>
                <a:cubicBezTo>
                  <a:pt x="13" y="50"/>
                  <a:pt x="12" y="51"/>
                  <a:pt x="12" y="53"/>
                </a:cubicBezTo>
                <a:cubicBezTo>
                  <a:pt x="12" y="54"/>
                  <a:pt x="13" y="55"/>
                  <a:pt x="14" y="55"/>
                </a:cubicBezTo>
                <a:cubicBezTo>
                  <a:pt x="16" y="55"/>
                  <a:pt x="17" y="54"/>
                  <a:pt x="17" y="53"/>
                </a:cubicBezTo>
                <a:cubicBezTo>
                  <a:pt x="17" y="51"/>
                  <a:pt x="16" y="50"/>
                  <a:pt x="14" y="50"/>
                </a:cubicBezTo>
                <a:close/>
                <a:moveTo>
                  <a:pt x="14" y="28"/>
                </a:moveTo>
                <a:cubicBezTo>
                  <a:pt x="14" y="28"/>
                  <a:pt x="14" y="28"/>
                  <a:pt x="14" y="28"/>
                </a:cubicBezTo>
                <a:cubicBezTo>
                  <a:pt x="13" y="28"/>
                  <a:pt x="12" y="29"/>
                  <a:pt x="12" y="31"/>
                </a:cubicBezTo>
                <a:cubicBezTo>
                  <a:pt x="12" y="32"/>
                  <a:pt x="13" y="33"/>
                  <a:pt x="14" y="33"/>
                </a:cubicBezTo>
                <a:cubicBezTo>
                  <a:pt x="16" y="33"/>
                  <a:pt x="17" y="32"/>
                  <a:pt x="17" y="31"/>
                </a:cubicBezTo>
                <a:cubicBezTo>
                  <a:pt x="17" y="29"/>
                  <a:pt x="16" y="28"/>
                  <a:pt x="14" y="28"/>
                </a:cubicBezTo>
                <a:close/>
                <a:moveTo>
                  <a:pt x="57" y="11"/>
                </a:moveTo>
                <a:cubicBezTo>
                  <a:pt x="57" y="11"/>
                  <a:pt x="57" y="11"/>
                  <a:pt x="57" y="11"/>
                </a:cubicBezTo>
                <a:cubicBezTo>
                  <a:pt x="50" y="11"/>
                  <a:pt x="50" y="11"/>
                  <a:pt x="50" y="11"/>
                </a:cubicBezTo>
                <a:cubicBezTo>
                  <a:pt x="50" y="10"/>
                  <a:pt x="50" y="10"/>
                  <a:pt x="50" y="10"/>
                </a:cubicBezTo>
                <a:cubicBezTo>
                  <a:pt x="50" y="9"/>
                  <a:pt x="49" y="8"/>
                  <a:pt x="48" y="8"/>
                </a:cubicBezTo>
                <a:cubicBezTo>
                  <a:pt x="40" y="8"/>
                  <a:pt x="40" y="8"/>
                  <a:pt x="40" y="8"/>
                </a:cubicBezTo>
                <a:cubicBezTo>
                  <a:pt x="39" y="6"/>
                  <a:pt x="38" y="5"/>
                  <a:pt x="37" y="3"/>
                </a:cubicBezTo>
                <a:cubicBezTo>
                  <a:pt x="35" y="2"/>
                  <a:pt x="32" y="0"/>
                  <a:pt x="30" y="0"/>
                </a:cubicBezTo>
                <a:cubicBezTo>
                  <a:pt x="27" y="0"/>
                  <a:pt x="24" y="2"/>
                  <a:pt x="22" y="3"/>
                </a:cubicBezTo>
                <a:cubicBezTo>
                  <a:pt x="21" y="5"/>
                  <a:pt x="20" y="6"/>
                  <a:pt x="20" y="8"/>
                </a:cubicBezTo>
                <a:cubicBezTo>
                  <a:pt x="11" y="8"/>
                  <a:pt x="11" y="8"/>
                  <a:pt x="11" y="8"/>
                </a:cubicBezTo>
                <a:cubicBezTo>
                  <a:pt x="10" y="8"/>
                  <a:pt x="10" y="9"/>
                  <a:pt x="10" y="10"/>
                </a:cubicBezTo>
                <a:cubicBezTo>
                  <a:pt x="10" y="11"/>
                  <a:pt x="10" y="11"/>
                  <a:pt x="10" y="11"/>
                </a:cubicBezTo>
                <a:cubicBezTo>
                  <a:pt x="2" y="11"/>
                  <a:pt x="2" y="11"/>
                  <a:pt x="2" y="11"/>
                </a:cubicBezTo>
                <a:cubicBezTo>
                  <a:pt x="1" y="11"/>
                  <a:pt x="0" y="12"/>
                  <a:pt x="0" y="14"/>
                </a:cubicBezTo>
                <a:cubicBezTo>
                  <a:pt x="0" y="68"/>
                  <a:pt x="0" y="68"/>
                  <a:pt x="0" y="68"/>
                </a:cubicBezTo>
                <a:cubicBezTo>
                  <a:pt x="0" y="69"/>
                  <a:pt x="1" y="70"/>
                  <a:pt x="2" y="70"/>
                </a:cubicBezTo>
                <a:cubicBezTo>
                  <a:pt x="57" y="70"/>
                  <a:pt x="57" y="70"/>
                  <a:pt x="57" y="70"/>
                </a:cubicBezTo>
                <a:cubicBezTo>
                  <a:pt x="58" y="70"/>
                  <a:pt x="60" y="69"/>
                  <a:pt x="60" y="68"/>
                </a:cubicBezTo>
                <a:cubicBezTo>
                  <a:pt x="60" y="14"/>
                  <a:pt x="60" y="14"/>
                  <a:pt x="60" y="14"/>
                </a:cubicBezTo>
                <a:cubicBezTo>
                  <a:pt x="60" y="12"/>
                  <a:pt x="58" y="11"/>
                  <a:pt x="57" y="11"/>
                </a:cubicBezTo>
                <a:close/>
                <a:moveTo>
                  <a:pt x="25" y="6"/>
                </a:moveTo>
                <a:cubicBezTo>
                  <a:pt x="25" y="6"/>
                  <a:pt x="25" y="6"/>
                  <a:pt x="25" y="6"/>
                </a:cubicBezTo>
                <a:cubicBezTo>
                  <a:pt x="26" y="4"/>
                  <a:pt x="28" y="4"/>
                  <a:pt x="30" y="4"/>
                </a:cubicBezTo>
                <a:cubicBezTo>
                  <a:pt x="32" y="4"/>
                  <a:pt x="33" y="4"/>
                  <a:pt x="35" y="6"/>
                </a:cubicBezTo>
                <a:cubicBezTo>
                  <a:pt x="35" y="6"/>
                  <a:pt x="36" y="7"/>
                  <a:pt x="36" y="8"/>
                </a:cubicBezTo>
                <a:cubicBezTo>
                  <a:pt x="23" y="8"/>
                  <a:pt x="23" y="8"/>
                  <a:pt x="23" y="8"/>
                </a:cubicBezTo>
                <a:cubicBezTo>
                  <a:pt x="23" y="7"/>
                  <a:pt x="24" y="6"/>
                  <a:pt x="25" y="6"/>
                </a:cubicBezTo>
                <a:close/>
                <a:moveTo>
                  <a:pt x="13" y="11"/>
                </a:moveTo>
                <a:cubicBezTo>
                  <a:pt x="13" y="11"/>
                  <a:pt x="13" y="11"/>
                  <a:pt x="13" y="11"/>
                </a:cubicBezTo>
                <a:cubicBezTo>
                  <a:pt x="47" y="11"/>
                  <a:pt x="47" y="11"/>
                  <a:pt x="47" y="11"/>
                </a:cubicBezTo>
                <a:cubicBezTo>
                  <a:pt x="47" y="16"/>
                  <a:pt x="47" y="16"/>
                  <a:pt x="47" y="16"/>
                </a:cubicBezTo>
                <a:cubicBezTo>
                  <a:pt x="13" y="16"/>
                  <a:pt x="13" y="16"/>
                  <a:pt x="13" y="16"/>
                </a:cubicBezTo>
                <a:cubicBezTo>
                  <a:pt x="13" y="11"/>
                  <a:pt x="13" y="11"/>
                  <a:pt x="13" y="11"/>
                </a:cubicBezTo>
                <a:close/>
                <a:moveTo>
                  <a:pt x="54" y="65"/>
                </a:moveTo>
                <a:cubicBezTo>
                  <a:pt x="54" y="65"/>
                  <a:pt x="54" y="65"/>
                  <a:pt x="54" y="65"/>
                </a:cubicBezTo>
                <a:cubicBezTo>
                  <a:pt x="5" y="65"/>
                  <a:pt x="5" y="65"/>
                  <a:pt x="5" y="65"/>
                </a:cubicBezTo>
                <a:cubicBezTo>
                  <a:pt x="5" y="17"/>
                  <a:pt x="5" y="17"/>
                  <a:pt x="5" y="17"/>
                </a:cubicBezTo>
                <a:cubicBezTo>
                  <a:pt x="10" y="17"/>
                  <a:pt x="10" y="17"/>
                  <a:pt x="10" y="17"/>
                </a:cubicBezTo>
                <a:cubicBezTo>
                  <a:pt x="10" y="18"/>
                  <a:pt x="10" y="18"/>
                  <a:pt x="10" y="18"/>
                </a:cubicBezTo>
                <a:cubicBezTo>
                  <a:pt x="10" y="19"/>
                  <a:pt x="10" y="20"/>
                  <a:pt x="11" y="20"/>
                </a:cubicBezTo>
                <a:cubicBezTo>
                  <a:pt x="48" y="20"/>
                  <a:pt x="48" y="20"/>
                  <a:pt x="48" y="20"/>
                </a:cubicBezTo>
                <a:cubicBezTo>
                  <a:pt x="49" y="20"/>
                  <a:pt x="50" y="19"/>
                  <a:pt x="50" y="18"/>
                </a:cubicBezTo>
                <a:cubicBezTo>
                  <a:pt x="50" y="17"/>
                  <a:pt x="50" y="17"/>
                  <a:pt x="50" y="17"/>
                </a:cubicBezTo>
                <a:cubicBezTo>
                  <a:pt x="54" y="17"/>
                  <a:pt x="54" y="17"/>
                  <a:pt x="54" y="17"/>
                </a:cubicBezTo>
                <a:cubicBezTo>
                  <a:pt x="54" y="65"/>
                  <a:pt x="54" y="65"/>
                  <a:pt x="54" y="65"/>
                </a:cubicBezTo>
                <a:close/>
                <a:moveTo>
                  <a:pt x="45" y="29"/>
                </a:moveTo>
                <a:cubicBezTo>
                  <a:pt x="45" y="29"/>
                  <a:pt x="45" y="29"/>
                  <a:pt x="45" y="29"/>
                </a:cubicBezTo>
                <a:cubicBezTo>
                  <a:pt x="22" y="29"/>
                  <a:pt x="22" y="29"/>
                  <a:pt x="22" y="29"/>
                </a:cubicBezTo>
                <a:cubicBezTo>
                  <a:pt x="21" y="29"/>
                  <a:pt x="20" y="30"/>
                  <a:pt x="20" y="31"/>
                </a:cubicBezTo>
                <a:cubicBezTo>
                  <a:pt x="20" y="31"/>
                  <a:pt x="21" y="32"/>
                  <a:pt x="22" y="32"/>
                </a:cubicBezTo>
                <a:cubicBezTo>
                  <a:pt x="45" y="32"/>
                  <a:pt x="45" y="32"/>
                  <a:pt x="45" y="32"/>
                </a:cubicBezTo>
                <a:cubicBezTo>
                  <a:pt x="46" y="32"/>
                  <a:pt x="46" y="31"/>
                  <a:pt x="46" y="31"/>
                </a:cubicBezTo>
                <a:cubicBezTo>
                  <a:pt x="46" y="30"/>
                  <a:pt x="46" y="29"/>
                  <a:pt x="45" y="29"/>
                </a:cubicBezTo>
                <a:close/>
                <a:moveTo>
                  <a:pt x="45" y="51"/>
                </a:moveTo>
                <a:cubicBezTo>
                  <a:pt x="45" y="51"/>
                  <a:pt x="45" y="51"/>
                  <a:pt x="45" y="51"/>
                </a:cubicBezTo>
                <a:cubicBezTo>
                  <a:pt x="22" y="51"/>
                  <a:pt x="22" y="51"/>
                  <a:pt x="22" y="51"/>
                </a:cubicBezTo>
                <a:cubicBezTo>
                  <a:pt x="21" y="51"/>
                  <a:pt x="20" y="52"/>
                  <a:pt x="20" y="53"/>
                </a:cubicBezTo>
                <a:cubicBezTo>
                  <a:pt x="20" y="54"/>
                  <a:pt x="21" y="54"/>
                  <a:pt x="22" y="54"/>
                </a:cubicBezTo>
                <a:cubicBezTo>
                  <a:pt x="45" y="54"/>
                  <a:pt x="45" y="54"/>
                  <a:pt x="45" y="54"/>
                </a:cubicBezTo>
                <a:cubicBezTo>
                  <a:pt x="46" y="54"/>
                  <a:pt x="46" y="54"/>
                  <a:pt x="46" y="53"/>
                </a:cubicBezTo>
                <a:cubicBezTo>
                  <a:pt x="46" y="52"/>
                  <a:pt x="46" y="51"/>
                  <a:pt x="45" y="51"/>
                </a:cubicBezTo>
                <a:close/>
                <a:moveTo>
                  <a:pt x="45" y="40"/>
                </a:moveTo>
                <a:cubicBezTo>
                  <a:pt x="45" y="40"/>
                  <a:pt x="45" y="40"/>
                  <a:pt x="45" y="40"/>
                </a:cubicBezTo>
                <a:cubicBezTo>
                  <a:pt x="22" y="40"/>
                  <a:pt x="22" y="40"/>
                  <a:pt x="22" y="40"/>
                </a:cubicBezTo>
                <a:cubicBezTo>
                  <a:pt x="21" y="40"/>
                  <a:pt x="20" y="41"/>
                  <a:pt x="20" y="42"/>
                </a:cubicBezTo>
                <a:cubicBezTo>
                  <a:pt x="20" y="43"/>
                  <a:pt x="21" y="43"/>
                  <a:pt x="22" y="43"/>
                </a:cubicBezTo>
                <a:cubicBezTo>
                  <a:pt x="45" y="43"/>
                  <a:pt x="45" y="43"/>
                  <a:pt x="45" y="43"/>
                </a:cubicBezTo>
                <a:cubicBezTo>
                  <a:pt x="46" y="43"/>
                  <a:pt x="46" y="43"/>
                  <a:pt x="46" y="42"/>
                </a:cubicBezTo>
                <a:cubicBezTo>
                  <a:pt x="46" y="41"/>
                  <a:pt x="46" y="40"/>
                  <a:pt x="45" y="40"/>
                </a:cubicBezTo>
                <a:close/>
              </a:path>
            </a:pathLst>
          </a:custGeom>
          <a:solidFill>
            <a:schemeClr val="bg1"/>
          </a:solidFill>
          <a:ln>
            <a:noFill/>
          </a:ln>
        </p:spPr>
        <p:txBody>
          <a:bodyPr vert="horz" wrap="square" lIns="91440" tIns="45720" rIns="91440" bIns="45720" numCol="1" anchor="t" anchorCtr="0" compatLnSpc="1"/>
          <a:p>
            <a:endParaRPr lang="zh-CN" altLang="en-US">
              <a:latin typeface="思源黑体 Normal" panose="020B0400000000000000" charset="-122"/>
              <a:ea typeface="思源黑体 Normal" panose="020B0400000000000000" charset="-122"/>
            </a:endParaRPr>
          </a:p>
        </p:txBody>
      </p:sp>
      <p:sp>
        <p:nvSpPr>
          <p:cNvPr id="19" name="Freeform 9"/>
          <p:cNvSpPr>
            <a:spLocks noEditPoints="1"/>
          </p:cNvSpPr>
          <p:nvPr>
            <p:custDataLst>
              <p:tags r:id="rId20"/>
            </p:custDataLst>
          </p:nvPr>
        </p:nvSpPr>
        <p:spPr bwMode="auto">
          <a:xfrm>
            <a:off x="6500723" y="1875552"/>
            <a:ext cx="444456" cy="382876"/>
          </a:xfrm>
          <a:custGeom>
            <a:avLst/>
            <a:gdLst>
              <a:gd name="T0" fmla="*/ 3 w 70"/>
              <a:gd name="T1" fmla="*/ 21 h 60"/>
              <a:gd name="T2" fmla="*/ 5 w 70"/>
              <a:gd name="T3" fmla="*/ 21 h 60"/>
              <a:gd name="T4" fmla="*/ 5 w 70"/>
              <a:gd name="T5" fmla="*/ 3 h 60"/>
              <a:gd name="T6" fmla="*/ 8 w 70"/>
              <a:gd name="T7" fmla="*/ 0 h 60"/>
              <a:gd name="T8" fmla="*/ 8 w 70"/>
              <a:gd name="T9" fmla="*/ 0 h 60"/>
              <a:gd name="T10" fmla="*/ 28 w 70"/>
              <a:gd name="T11" fmla="*/ 0 h 60"/>
              <a:gd name="T12" fmla="*/ 30 w 70"/>
              <a:gd name="T13" fmla="*/ 1 h 60"/>
              <a:gd name="T14" fmla="*/ 39 w 70"/>
              <a:gd name="T15" fmla="*/ 11 h 60"/>
              <a:gd name="T16" fmla="*/ 62 w 70"/>
              <a:gd name="T17" fmla="*/ 11 h 60"/>
              <a:gd name="T18" fmla="*/ 65 w 70"/>
              <a:gd name="T19" fmla="*/ 14 h 60"/>
              <a:gd name="T20" fmla="*/ 65 w 70"/>
              <a:gd name="T21" fmla="*/ 14 h 60"/>
              <a:gd name="T22" fmla="*/ 65 w 70"/>
              <a:gd name="T23" fmla="*/ 21 h 60"/>
              <a:gd name="T24" fmla="*/ 67 w 70"/>
              <a:gd name="T25" fmla="*/ 21 h 60"/>
              <a:gd name="T26" fmla="*/ 70 w 70"/>
              <a:gd name="T27" fmla="*/ 23 h 60"/>
              <a:gd name="T28" fmla="*/ 70 w 70"/>
              <a:gd name="T29" fmla="*/ 24 h 60"/>
              <a:gd name="T30" fmla="*/ 65 w 70"/>
              <a:gd name="T31" fmla="*/ 58 h 60"/>
              <a:gd name="T32" fmla="*/ 64 w 70"/>
              <a:gd name="T33" fmla="*/ 60 h 60"/>
              <a:gd name="T34" fmla="*/ 62 w 70"/>
              <a:gd name="T35" fmla="*/ 60 h 60"/>
              <a:gd name="T36" fmla="*/ 62 w 70"/>
              <a:gd name="T37" fmla="*/ 60 h 60"/>
              <a:gd name="T38" fmla="*/ 8 w 70"/>
              <a:gd name="T39" fmla="*/ 60 h 60"/>
              <a:gd name="T40" fmla="*/ 6 w 70"/>
              <a:gd name="T41" fmla="*/ 60 h 60"/>
              <a:gd name="T42" fmla="*/ 4 w 70"/>
              <a:gd name="T43" fmla="*/ 58 h 60"/>
              <a:gd name="T44" fmla="*/ 0 w 70"/>
              <a:gd name="T45" fmla="*/ 24 h 60"/>
              <a:gd name="T46" fmla="*/ 3 w 70"/>
              <a:gd name="T47" fmla="*/ 21 h 60"/>
              <a:gd name="T48" fmla="*/ 3 w 70"/>
              <a:gd name="T49" fmla="*/ 21 h 60"/>
              <a:gd name="T50" fmla="*/ 10 w 70"/>
              <a:gd name="T51" fmla="*/ 21 h 60"/>
              <a:gd name="T52" fmla="*/ 10 w 70"/>
              <a:gd name="T53" fmla="*/ 21 h 60"/>
              <a:gd name="T54" fmla="*/ 60 w 70"/>
              <a:gd name="T55" fmla="*/ 21 h 60"/>
              <a:gd name="T56" fmla="*/ 60 w 70"/>
              <a:gd name="T57" fmla="*/ 17 h 60"/>
              <a:gd name="T58" fmla="*/ 38 w 70"/>
              <a:gd name="T59" fmla="*/ 17 h 60"/>
              <a:gd name="T60" fmla="*/ 38 w 70"/>
              <a:gd name="T61" fmla="*/ 17 h 60"/>
              <a:gd name="T62" fmla="*/ 36 w 70"/>
              <a:gd name="T63" fmla="*/ 16 h 60"/>
              <a:gd name="T64" fmla="*/ 26 w 70"/>
              <a:gd name="T65" fmla="*/ 6 h 60"/>
              <a:gd name="T66" fmla="*/ 10 w 70"/>
              <a:gd name="T67" fmla="*/ 6 h 60"/>
              <a:gd name="T68" fmla="*/ 10 w 70"/>
              <a:gd name="T69" fmla="*/ 21 h 60"/>
              <a:gd name="T70" fmla="*/ 64 w 70"/>
              <a:gd name="T71" fmla="*/ 26 h 60"/>
              <a:gd name="T72" fmla="*/ 64 w 70"/>
              <a:gd name="T73" fmla="*/ 26 h 60"/>
              <a:gd name="T74" fmla="*/ 62 w 70"/>
              <a:gd name="T75" fmla="*/ 26 h 60"/>
              <a:gd name="T76" fmla="*/ 62 w 70"/>
              <a:gd name="T77" fmla="*/ 26 h 60"/>
              <a:gd name="T78" fmla="*/ 62 w 70"/>
              <a:gd name="T79" fmla="*/ 26 h 60"/>
              <a:gd name="T80" fmla="*/ 8 w 70"/>
              <a:gd name="T81" fmla="*/ 26 h 60"/>
              <a:gd name="T82" fmla="*/ 7 w 70"/>
              <a:gd name="T83" fmla="*/ 26 h 60"/>
              <a:gd name="T84" fmla="*/ 6 w 70"/>
              <a:gd name="T85" fmla="*/ 26 h 60"/>
              <a:gd name="T86" fmla="*/ 9 w 70"/>
              <a:gd name="T87" fmla="*/ 55 h 60"/>
              <a:gd name="T88" fmla="*/ 60 w 70"/>
              <a:gd name="T89" fmla="*/ 55 h 60"/>
              <a:gd name="T90" fmla="*/ 64 w 70"/>
              <a:gd name="T91" fmla="*/ 2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 h="60">
                <a:moveTo>
                  <a:pt x="3" y="21"/>
                </a:moveTo>
                <a:cubicBezTo>
                  <a:pt x="5" y="21"/>
                  <a:pt x="5" y="21"/>
                  <a:pt x="5" y="21"/>
                </a:cubicBezTo>
                <a:cubicBezTo>
                  <a:pt x="5" y="3"/>
                  <a:pt x="5" y="3"/>
                  <a:pt x="5" y="3"/>
                </a:cubicBezTo>
                <a:cubicBezTo>
                  <a:pt x="5" y="1"/>
                  <a:pt x="6" y="0"/>
                  <a:pt x="8" y="0"/>
                </a:cubicBezTo>
                <a:cubicBezTo>
                  <a:pt x="8" y="0"/>
                  <a:pt x="8" y="0"/>
                  <a:pt x="8" y="0"/>
                </a:cubicBezTo>
                <a:cubicBezTo>
                  <a:pt x="28" y="0"/>
                  <a:pt x="28" y="0"/>
                  <a:pt x="28" y="0"/>
                </a:cubicBezTo>
                <a:cubicBezTo>
                  <a:pt x="28" y="0"/>
                  <a:pt x="29" y="1"/>
                  <a:pt x="30" y="1"/>
                </a:cubicBezTo>
                <a:cubicBezTo>
                  <a:pt x="39" y="11"/>
                  <a:pt x="39" y="11"/>
                  <a:pt x="39" y="11"/>
                </a:cubicBezTo>
                <a:cubicBezTo>
                  <a:pt x="62" y="11"/>
                  <a:pt x="62" y="11"/>
                  <a:pt x="62" y="11"/>
                </a:cubicBezTo>
                <a:cubicBezTo>
                  <a:pt x="64" y="11"/>
                  <a:pt x="65" y="12"/>
                  <a:pt x="65" y="14"/>
                </a:cubicBezTo>
                <a:cubicBezTo>
                  <a:pt x="65" y="14"/>
                  <a:pt x="65" y="14"/>
                  <a:pt x="65" y="14"/>
                </a:cubicBezTo>
                <a:cubicBezTo>
                  <a:pt x="65" y="21"/>
                  <a:pt x="65" y="21"/>
                  <a:pt x="65" y="21"/>
                </a:cubicBezTo>
                <a:cubicBezTo>
                  <a:pt x="67" y="21"/>
                  <a:pt x="67" y="21"/>
                  <a:pt x="67" y="21"/>
                </a:cubicBezTo>
                <a:cubicBezTo>
                  <a:pt x="68" y="21"/>
                  <a:pt x="70" y="22"/>
                  <a:pt x="70" y="23"/>
                </a:cubicBezTo>
                <a:cubicBezTo>
                  <a:pt x="70" y="23"/>
                  <a:pt x="70" y="23"/>
                  <a:pt x="70" y="24"/>
                </a:cubicBezTo>
                <a:cubicBezTo>
                  <a:pt x="65" y="58"/>
                  <a:pt x="65" y="58"/>
                  <a:pt x="65" y="58"/>
                </a:cubicBezTo>
                <a:cubicBezTo>
                  <a:pt x="65" y="59"/>
                  <a:pt x="65" y="59"/>
                  <a:pt x="64" y="60"/>
                </a:cubicBezTo>
                <a:cubicBezTo>
                  <a:pt x="64" y="60"/>
                  <a:pt x="63" y="60"/>
                  <a:pt x="62" y="60"/>
                </a:cubicBezTo>
                <a:cubicBezTo>
                  <a:pt x="62" y="60"/>
                  <a:pt x="62" y="60"/>
                  <a:pt x="62" y="60"/>
                </a:cubicBezTo>
                <a:cubicBezTo>
                  <a:pt x="8" y="60"/>
                  <a:pt x="8" y="60"/>
                  <a:pt x="8" y="60"/>
                </a:cubicBezTo>
                <a:cubicBezTo>
                  <a:pt x="7" y="60"/>
                  <a:pt x="6" y="60"/>
                  <a:pt x="6" y="60"/>
                </a:cubicBezTo>
                <a:cubicBezTo>
                  <a:pt x="5" y="59"/>
                  <a:pt x="5" y="59"/>
                  <a:pt x="4" y="58"/>
                </a:cubicBezTo>
                <a:cubicBezTo>
                  <a:pt x="0" y="24"/>
                  <a:pt x="0" y="24"/>
                  <a:pt x="0" y="24"/>
                </a:cubicBezTo>
                <a:cubicBezTo>
                  <a:pt x="0" y="22"/>
                  <a:pt x="1" y="21"/>
                  <a:pt x="3" y="21"/>
                </a:cubicBezTo>
                <a:cubicBezTo>
                  <a:pt x="3" y="21"/>
                  <a:pt x="3" y="21"/>
                  <a:pt x="3" y="21"/>
                </a:cubicBezTo>
                <a:close/>
                <a:moveTo>
                  <a:pt x="10" y="21"/>
                </a:moveTo>
                <a:cubicBezTo>
                  <a:pt x="10" y="21"/>
                  <a:pt x="10" y="21"/>
                  <a:pt x="10" y="21"/>
                </a:cubicBezTo>
                <a:cubicBezTo>
                  <a:pt x="60" y="21"/>
                  <a:pt x="60" y="21"/>
                  <a:pt x="60" y="21"/>
                </a:cubicBezTo>
                <a:cubicBezTo>
                  <a:pt x="60" y="17"/>
                  <a:pt x="60" y="17"/>
                  <a:pt x="60" y="17"/>
                </a:cubicBezTo>
                <a:cubicBezTo>
                  <a:pt x="38" y="17"/>
                  <a:pt x="38" y="17"/>
                  <a:pt x="38" y="17"/>
                </a:cubicBezTo>
                <a:cubicBezTo>
                  <a:pt x="38" y="17"/>
                  <a:pt x="38" y="17"/>
                  <a:pt x="38" y="17"/>
                </a:cubicBezTo>
                <a:cubicBezTo>
                  <a:pt x="37" y="17"/>
                  <a:pt x="36" y="16"/>
                  <a:pt x="36" y="16"/>
                </a:cubicBezTo>
                <a:cubicBezTo>
                  <a:pt x="26" y="6"/>
                  <a:pt x="26" y="6"/>
                  <a:pt x="26" y="6"/>
                </a:cubicBezTo>
                <a:cubicBezTo>
                  <a:pt x="10" y="6"/>
                  <a:pt x="10" y="6"/>
                  <a:pt x="10" y="6"/>
                </a:cubicBezTo>
                <a:cubicBezTo>
                  <a:pt x="10" y="21"/>
                  <a:pt x="10" y="21"/>
                  <a:pt x="10" y="21"/>
                </a:cubicBezTo>
                <a:close/>
                <a:moveTo>
                  <a:pt x="64" y="26"/>
                </a:moveTo>
                <a:cubicBezTo>
                  <a:pt x="64" y="26"/>
                  <a:pt x="64" y="26"/>
                  <a:pt x="64" y="26"/>
                </a:cubicBezTo>
                <a:cubicBezTo>
                  <a:pt x="62" y="26"/>
                  <a:pt x="62" y="26"/>
                  <a:pt x="62" y="26"/>
                </a:cubicBezTo>
                <a:cubicBezTo>
                  <a:pt x="62" y="26"/>
                  <a:pt x="62" y="26"/>
                  <a:pt x="62" y="26"/>
                </a:cubicBezTo>
                <a:cubicBezTo>
                  <a:pt x="62" y="26"/>
                  <a:pt x="62" y="26"/>
                  <a:pt x="62" y="26"/>
                </a:cubicBezTo>
                <a:cubicBezTo>
                  <a:pt x="8" y="26"/>
                  <a:pt x="8" y="26"/>
                  <a:pt x="8" y="26"/>
                </a:cubicBezTo>
                <a:cubicBezTo>
                  <a:pt x="7" y="26"/>
                  <a:pt x="7" y="26"/>
                  <a:pt x="7" y="26"/>
                </a:cubicBezTo>
                <a:cubicBezTo>
                  <a:pt x="6" y="26"/>
                  <a:pt x="6" y="26"/>
                  <a:pt x="6" y="26"/>
                </a:cubicBezTo>
                <a:cubicBezTo>
                  <a:pt x="9" y="55"/>
                  <a:pt x="9" y="55"/>
                  <a:pt x="9" y="55"/>
                </a:cubicBezTo>
                <a:cubicBezTo>
                  <a:pt x="60" y="55"/>
                  <a:pt x="60" y="55"/>
                  <a:pt x="60" y="55"/>
                </a:cubicBezTo>
                <a:cubicBezTo>
                  <a:pt x="64" y="26"/>
                  <a:pt x="64" y="26"/>
                  <a:pt x="64" y="26"/>
                </a:cubicBezTo>
                <a:close/>
              </a:path>
            </a:pathLst>
          </a:custGeom>
          <a:solidFill>
            <a:schemeClr val="bg1"/>
          </a:solidFill>
          <a:ln>
            <a:noFill/>
          </a:ln>
        </p:spPr>
        <p:txBody>
          <a:bodyPr vert="horz" wrap="square" lIns="91440" tIns="45720" rIns="91440" bIns="45720" numCol="1" anchor="t" anchorCtr="0" compatLnSpc="1"/>
          <a:p>
            <a:endParaRPr lang="zh-CN" altLang="en-US">
              <a:latin typeface="思源黑体 Normal" panose="020B0400000000000000" charset="-122"/>
              <a:ea typeface="思源黑体 Normal" panose="020B0400000000000000" charset="-122"/>
            </a:endParaRPr>
          </a:p>
        </p:txBody>
      </p:sp>
      <p:sp>
        <p:nvSpPr>
          <p:cNvPr id="22" name="Freeform 184"/>
          <p:cNvSpPr>
            <a:spLocks noEditPoints="1"/>
          </p:cNvSpPr>
          <p:nvPr>
            <p:custDataLst>
              <p:tags r:id="rId21"/>
            </p:custDataLst>
          </p:nvPr>
        </p:nvSpPr>
        <p:spPr bwMode="auto">
          <a:xfrm>
            <a:off x="6523610" y="4320097"/>
            <a:ext cx="398684" cy="353954"/>
          </a:xfrm>
          <a:custGeom>
            <a:avLst/>
            <a:gdLst>
              <a:gd name="T0" fmla="*/ 3 w 71"/>
              <a:gd name="T1" fmla="*/ 0 h 63"/>
              <a:gd name="T2" fmla="*/ 71 w 71"/>
              <a:gd name="T3" fmla="*/ 3 h 63"/>
              <a:gd name="T4" fmla="*/ 71 w 71"/>
              <a:gd name="T5" fmla="*/ 60 h 63"/>
              <a:gd name="T6" fmla="*/ 68 w 71"/>
              <a:gd name="T7" fmla="*/ 63 h 63"/>
              <a:gd name="T8" fmla="*/ 0 w 71"/>
              <a:gd name="T9" fmla="*/ 60 h 63"/>
              <a:gd name="T10" fmla="*/ 0 w 71"/>
              <a:gd name="T11" fmla="*/ 3 h 63"/>
              <a:gd name="T12" fmla="*/ 40 w 71"/>
              <a:gd name="T13" fmla="*/ 27 h 63"/>
              <a:gd name="T14" fmla="*/ 40 w 71"/>
              <a:gd name="T15" fmla="*/ 27 h 63"/>
              <a:gd name="T16" fmla="*/ 56 w 71"/>
              <a:gd name="T17" fmla="*/ 28 h 63"/>
              <a:gd name="T18" fmla="*/ 56 w 71"/>
              <a:gd name="T19" fmla="*/ 43 h 63"/>
              <a:gd name="T20" fmla="*/ 54 w 71"/>
              <a:gd name="T21" fmla="*/ 44 h 63"/>
              <a:gd name="T22" fmla="*/ 38 w 71"/>
              <a:gd name="T23" fmla="*/ 43 h 63"/>
              <a:gd name="T24" fmla="*/ 38 w 71"/>
              <a:gd name="T25" fmla="*/ 28 h 63"/>
              <a:gd name="T26" fmla="*/ 52 w 71"/>
              <a:gd name="T27" fmla="*/ 30 h 63"/>
              <a:gd name="T28" fmla="*/ 41 w 71"/>
              <a:gd name="T29" fmla="*/ 30 h 63"/>
              <a:gd name="T30" fmla="*/ 52 w 71"/>
              <a:gd name="T31" fmla="*/ 41 h 63"/>
              <a:gd name="T32" fmla="*/ 34 w 71"/>
              <a:gd name="T33" fmla="*/ 27 h 63"/>
              <a:gd name="T34" fmla="*/ 36 w 71"/>
              <a:gd name="T35" fmla="*/ 28 h 63"/>
              <a:gd name="T36" fmla="*/ 17 w 71"/>
              <a:gd name="T37" fmla="*/ 30 h 63"/>
              <a:gd name="T38" fmla="*/ 17 w 71"/>
              <a:gd name="T39" fmla="*/ 27 h 63"/>
              <a:gd name="T40" fmla="*/ 34 w 71"/>
              <a:gd name="T41" fmla="*/ 34 h 63"/>
              <a:gd name="T42" fmla="*/ 36 w 71"/>
              <a:gd name="T43" fmla="*/ 35 h 63"/>
              <a:gd name="T44" fmla="*/ 17 w 71"/>
              <a:gd name="T45" fmla="*/ 37 h 63"/>
              <a:gd name="T46" fmla="*/ 17 w 71"/>
              <a:gd name="T47" fmla="*/ 34 h 63"/>
              <a:gd name="T48" fmla="*/ 34 w 71"/>
              <a:gd name="T49" fmla="*/ 41 h 63"/>
              <a:gd name="T50" fmla="*/ 36 w 71"/>
              <a:gd name="T51" fmla="*/ 43 h 63"/>
              <a:gd name="T52" fmla="*/ 17 w 71"/>
              <a:gd name="T53" fmla="*/ 44 h 63"/>
              <a:gd name="T54" fmla="*/ 17 w 71"/>
              <a:gd name="T55" fmla="*/ 41 h 63"/>
              <a:gd name="T56" fmla="*/ 54 w 71"/>
              <a:gd name="T57" fmla="*/ 48 h 63"/>
              <a:gd name="T58" fmla="*/ 56 w 71"/>
              <a:gd name="T59" fmla="*/ 50 h 63"/>
              <a:gd name="T60" fmla="*/ 17 w 71"/>
              <a:gd name="T61" fmla="*/ 51 h 63"/>
              <a:gd name="T62" fmla="*/ 17 w 71"/>
              <a:gd name="T63" fmla="*/ 48 h 63"/>
              <a:gd name="T64" fmla="*/ 61 w 71"/>
              <a:gd name="T65" fmla="*/ 9 h 63"/>
              <a:gd name="T66" fmla="*/ 64 w 71"/>
              <a:gd name="T67" fmla="*/ 11 h 63"/>
              <a:gd name="T68" fmla="*/ 59 w 71"/>
              <a:gd name="T69" fmla="*/ 11 h 63"/>
              <a:gd name="T70" fmla="*/ 55 w 71"/>
              <a:gd name="T71" fmla="*/ 9 h 63"/>
              <a:gd name="T72" fmla="*/ 58 w 71"/>
              <a:gd name="T73" fmla="*/ 11 h 63"/>
              <a:gd name="T74" fmla="*/ 52 w 71"/>
              <a:gd name="T75" fmla="*/ 11 h 63"/>
              <a:gd name="T76" fmla="*/ 48 w 71"/>
              <a:gd name="T77" fmla="*/ 9 h 63"/>
              <a:gd name="T78" fmla="*/ 51 w 71"/>
              <a:gd name="T79" fmla="*/ 11 h 63"/>
              <a:gd name="T80" fmla="*/ 45 w 71"/>
              <a:gd name="T81" fmla="*/ 11 h 63"/>
              <a:gd name="T82" fmla="*/ 6 w 71"/>
              <a:gd name="T83" fmla="*/ 17 h 63"/>
              <a:gd name="T84" fmla="*/ 66 w 71"/>
              <a:gd name="T85" fmla="*/ 17 h 63"/>
              <a:gd name="T86" fmla="*/ 6 w 71"/>
              <a:gd name="T87" fmla="*/ 6 h 63"/>
              <a:gd name="T88" fmla="*/ 66 w 71"/>
              <a:gd name="T89" fmla="*/ 20 h 63"/>
              <a:gd name="T90" fmla="*/ 6 w 71"/>
              <a:gd name="T91" fmla="*/ 20 h 63"/>
              <a:gd name="T92" fmla="*/ 66 w 71"/>
              <a:gd name="T93" fmla="*/ 5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63">
                <a:moveTo>
                  <a:pt x="3" y="0"/>
                </a:moveTo>
                <a:cubicBezTo>
                  <a:pt x="3" y="0"/>
                  <a:pt x="3" y="0"/>
                  <a:pt x="3" y="0"/>
                </a:cubicBezTo>
                <a:cubicBezTo>
                  <a:pt x="68" y="0"/>
                  <a:pt x="68" y="0"/>
                  <a:pt x="68" y="0"/>
                </a:cubicBezTo>
                <a:cubicBezTo>
                  <a:pt x="70" y="0"/>
                  <a:pt x="71" y="2"/>
                  <a:pt x="71" y="3"/>
                </a:cubicBezTo>
                <a:cubicBezTo>
                  <a:pt x="71" y="3"/>
                  <a:pt x="71" y="3"/>
                  <a:pt x="71" y="3"/>
                </a:cubicBezTo>
                <a:cubicBezTo>
                  <a:pt x="71" y="60"/>
                  <a:pt x="71" y="60"/>
                  <a:pt x="71" y="60"/>
                </a:cubicBezTo>
                <a:cubicBezTo>
                  <a:pt x="71" y="62"/>
                  <a:pt x="70" y="63"/>
                  <a:pt x="68" y="63"/>
                </a:cubicBezTo>
                <a:cubicBezTo>
                  <a:pt x="68" y="63"/>
                  <a:pt x="68" y="63"/>
                  <a:pt x="68" y="63"/>
                </a:cubicBezTo>
                <a:cubicBezTo>
                  <a:pt x="3" y="63"/>
                  <a:pt x="3" y="63"/>
                  <a:pt x="3" y="63"/>
                </a:cubicBezTo>
                <a:cubicBezTo>
                  <a:pt x="2" y="63"/>
                  <a:pt x="0" y="62"/>
                  <a:pt x="0" y="60"/>
                </a:cubicBezTo>
                <a:cubicBezTo>
                  <a:pt x="0" y="60"/>
                  <a:pt x="0" y="60"/>
                  <a:pt x="0" y="60"/>
                </a:cubicBezTo>
                <a:cubicBezTo>
                  <a:pt x="0" y="3"/>
                  <a:pt x="0" y="3"/>
                  <a:pt x="0" y="3"/>
                </a:cubicBezTo>
                <a:cubicBezTo>
                  <a:pt x="0" y="2"/>
                  <a:pt x="2" y="0"/>
                  <a:pt x="3" y="0"/>
                </a:cubicBezTo>
                <a:close/>
                <a:moveTo>
                  <a:pt x="40" y="27"/>
                </a:moveTo>
                <a:cubicBezTo>
                  <a:pt x="40" y="27"/>
                  <a:pt x="40" y="27"/>
                  <a:pt x="40" y="27"/>
                </a:cubicBezTo>
                <a:cubicBezTo>
                  <a:pt x="40" y="27"/>
                  <a:pt x="40" y="27"/>
                  <a:pt x="40" y="27"/>
                </a:cubicBezTo>
                <a:cubicBezTo>
                  <a:pt x="54" y="27"/>
                  <a:pt x="54" y="27"/>
                  <a:pt x="54" y="27"/>
                </a:cubicBezTo>
                <a:cubicBezTo>
                  <a:pt x="55" y="27"/>
                  <a:pt x="56" y="27"/>
                  <a:pt x="56" y="28"/>
                </a:cubicBezTo>
                <a:cubicBezTo>
                  <a:pt x="56" y="28"/>
                  <a:pt x="56" y="28"/>
                  <a:pt x="56" y="28"/>
                </a:cubicBezTo>
                <a:cubicBezTo>
                  <a:pt x="56" y="43"/>
                  <a:pt x="56" y="43"/>
                  <a:pt x="56" y="43"/>
                </a:cubicBezTo>
                <a:cubicBezTo>
                  <a:pt x="56" y="43"/>
                  <a:pt x="55" y="44"/>
                  <a:pt x="54" y="44"/>
                </a:cubicBezTo>
                <a:cubicBezTo>
                  <a:pt x="54" y="44"/>
                  <a:pt x="54" y="44"/>
                  <a:pt x="54" y="44"/>
                </a:cubicBezTo>
                <a:cubicBezTo>
                  <a:pt x="40" y="44"/>
                  <a:pt x="40" y="44"/>
                  <a:pt x="40" y="44"/>
                </a:cubicBezTo>
                <a:cubicBezTo>
                  <a:pt x="39" y="44"/>
                  <a:pt x="38" y="43"/>
                  <a:pt x="38" y="43"/>
                </a:cubicBezTo>
                <a:cubicBezTo>
                  <a:pt x="38" y="42"/>
                  <a:pt x="38" y="42"/>
                  <a:pt x="38" y="42"/>
                </a:cubicBezTo>
                <a:cubicBezTo>
                  <a:pt x="38" y="28"/>
                  <a:pt x="38" y="28"/>
                  <a:pt x="38" y="28"/>
                </a:cubicBezTo>
                <a:cubicBezTo>
                  <a:pt x="38" y="27"/>
                  <a:pt x="39" y="27"/>
                  <a:pt x="40" y="27"/>
                </a:cubicBezTo>
                <a:close/>
                <a:moveTo>
                  <a:pt x="52" y="30"/>
                </a:moveTo>
                <a:cubicBezTo>
                  <a:pt x="52" y="30"/>
                  <a:pt x="52" y="30"/>
                  <a:pt x="52" y="30"/>
                </a:cubicBezTo>
                <a:cubicBezTo>
                  <a:pt x="41" y="30"/>
                  <a:pt x="41" y="30"/>
                  <a:pt x="41" y="30"/>
                </a:cubicBezTo>
                <a:cubicBezTo>
                  <a:pt x="41" y="41"/>
                  <a:pt x="41" y="41"/>
                  <a:pt x="41" y="41"/>
                </a:cubicBezTo>
                <a:cubicBezTo>
                  <a:pt x="52" y="41"/>
                  <a:pt x="52" y="41"/>
                  <a:pt x="52" y="41"/>
                </a:cubicBezTo>
                <a:cubicBezTo>
                  <a:pt x="52" y="30"/>
                  <a:pt x="52" y="30"/>
                  <a:pt x="52" y="30"/>
                </a:cubicBezTo>
                <a:close/>
                <a:moveTo>
                  <a:pt x="34" y="27"/>
                </a:moveTo>
                <a:cubicBezTo>
                  <a:pt x="34" y="27"/>
                  <a:pt x="34" y="27"/>
                  <a:pt x="34" y="27"/>
                </a:cubicBezTo>
                <a:cubicBezTo>
                  <a:pt x="35" y="27"/>
                  <a:pt x="36" y="27"/>
                  <a:pt x="36" y="28"/>
                </a:cubicBezTo>
                <a:cubicBezTo>
                  <a:pt x="36" y="29"/>
                  <a:pt x="35" y="30"/>
                  <a:pt x="34" y="30"/>
                </a:cubicBezTo>
                <a:cubicBezTo>
                  <a:pt x="17" y="30"/>
                  <a:pt x="17" y="30"/>
                  <a:pt x="17" y="30"/>
                </a:cubicBezTo>
                <a:cubicBezTo>
                  <a:pt x="17" y="30"/>
                  <a:pt x="16" y="29"/>
                  <a:pt x="16" y="28"/>
                </a:cubicBezTo>
                <a:cubicBezTo>
                  <a:pt x="16" y="27"/>
                  <a:pt x="17" y="27"/>
                  <a:pt x="17" y="27"/>
                </a:cubicBezTo>
                <a:cubicBezTo>
                  <a:pt x="34" y="27"/>
                  <a:pt x="34" y="27"/>
                  <a:pt x="34" y="27"/>
                </a:cubicBezTo>
                <a:close/>
                <a:moveTo>
                  <a:pt x="34" y="34"/>
                </a:moveTo>
                <a:cubicBezTo>
                  <a:pt x="34" y="34"/>
                  <a:pt x="34" y="34"/>
                  <a:pt x="34" y="34"/>
                </a:cubicBezTo>
                <a:cubicBezTo>
                  <a:pt x="35" y="34"/>
                  <a:pt x="36" y="34"/>
                  <a:pt x="36" y="35"/>
                </a:cubicBezTo>
                <a:cubicBezTo>
                  <a:pt x="36" y="36"/>
                  <a:pt x="35" y="37"/>
                  <a:pt x="34" y="37"/>
                </a:cubicBezTo>
                <a:cubicBezTo>
                  <a:pt x="17" y="37"/>
                  <a:pt x="17" y="37"/>
                  <a:pt x="17" y="37"/>
                </a:cubicBezTo>
                <a:cubicBezTo>
                  <a:pt x="17" y="37"/>
                  <a:pt x="16" y="36"/>
                  <a:pt x="16" y="35"/>
                </a:cubicBezTo>
                <a:cubicBezTo>
                  <a:pt x="16" y="34"/>
                  <a:pt x="17" y="34"/>
                  <a:pt x="17" y="34"/>
                </a:cubicBezTo>
                <a:cubicBezTo>
                  <a:pt x="34" y="34"/>
                  <a:pt x="34" y="34"/>
                  <a:pt x="34" y="34"/>
                </a:cubicBezTo>
                <a:close/>
                <a:moveTo>
                  <a:pt x="34" y="41"/>
                </a:moveTo>
                <a:cubicBezTo>
                  <a:pt x="34" y="41"/>
                  <a:pt x="34" y="41"/>
                  <a:pt x="34" y="41"/>
                </a:cubicBezTo>
                <a:cubicBezTo>
                  <a:pt x="35" y="41"/>
                  <a:pt x="36" y="42"/>
                  <a:pt x="36" y="43"/>
                </a:cubicBezTo>
                <a:cubicBezTo>
                  <a:pt x="36" y="43"/>
                  <a:pt x="35" y="44"/>
                  <a:pt x="34" y="44"/>
                </a:cubicBezTo>
                <a:cubicBezTo>
                  <a:pt x="17" y="44"/>
                  <a:pt x="17" y="44"/>
                  <a:pt x="17" y="44"/>
                </a:cubicBezTo>
                <a:cubicBezTo>
                  <a:pt x="17" y="44"/>
                  <a:pt x="16" y="43"/>
                  <a:pt x="16" y="43"/>
                </a:cubicBezTo>
                <a:cubicBezTo>
                  <a:pt x="16" y="42"/>
                  <a:pt x="17" y="41"/>
                  <a:pt x="17" y="41"/>
                </a:cubicBezTo>
                <a:cubicBezTo>
                  <a:pt x="34" y="41"/>
                  <a:pt x="34" y="41"/>
                  <a:pt x="34" y="41"/>
                </a:cubicBezTo>
                <a:close/>
                <a:moveTo>
                  <a:pt x="54" y="48"/>
                </a:moveTo>
                <a:cubicBezTo>
                  <a:pt x="54" y="48"/>
                  <a:pt x="54" y="48"/>
                  <a:pt x="54" y="48"/>
                </a:cubicBezTo>
                <a:cubicBezTo>
                  <a:pt x="55" y="48"/>
                  <a:pt x="56" y="49"/>
                  <a:pt x="56" y="50"/>
                </a:cubicBezTo>
                <a:cubicBezTo>
                  <a:pt x="56" y="51"/>
                  <a:pt x="55" y="51"/>
                  <a:pt x="54" y="51"/>
                </a:cubicBezTo>
                <a:cubicBezTo>
                  <a:pt x="17" y="51"/>
                  <a:pt x="17" y="51"/>
                  <a:pt x="17" y="51"/>
                </a:cubicBezTo>
                <a:cubicBezTo>
                  <a:pt x="17" y="51"/>
                  <a:pt x="16" y="51"/>
                  <a:pt x="16" y="50"/>
                </a:cubicBezTo>
                <a:cubicBezTo>
                  <a:pt x="16" y="49"/>
                  <a:pt x="17" y="48"/>
                  <a:pt x="17" y="48"/>
                </a:cubicBezTo>
                <a:cubicBezTo>
                  <a:pt x="54" y="48"/>
                  <a:pt x="54" y="48"/>
                  <a:pt x="54" y="48"/>
                </a:cubicBezTo>
                <a:close/>
                <a:moveTo>
                  <a:pt x="61" y="9"/>
                </a:moveTo>
                <a:cubicBezTo>
                  <a:pt x="61" y="9"/>
                  <a:pt x="61" y="9"/>
                  <a:pt x="61" y="9"/>
                </a:cubicBezTo>
                <a:cubicBezTo>
                  <a:pt x="63" y="9"/>
                  <a:pt x="64" y="10"/>
                  <a:pt x="64" y="11"/>
                </a:cubicBezTo>
                <a:cubicBezTo>
                  <a:pt x="64" y="13"/>
                  <a:pt x="63" y="14"/>
                  <a:pt x="61" y="14"/>
                </a:cubicBezTo>
                <a:cubicBezTo>
                  <a:pt x="60" y="14"/>
                  <a:pt x="59" y="13"/>
                  <a:pt x="59" y="11"/>
                </a:cubicBezTo>
                <a:cubicBezTo>
                  <a:pt x="59" y="10"/>
                  <a:pt x="60" y="9"/>
                  <a:pt x="61" y="9"/>
                </a:cubicBezTo>
                <a:close/>
                <a:moveTo>
                  <a:pt x="55" y="9"/>
                </a:moveTo>
                <a:cubicBezTo>
                  <a:pt x="55" y="9"/>
                  <a:pt x="55" y="9"/>
                  <a:pt x="55" y="9"/>
                </a:cubicBezTo>
                <a:cubicBezTo>
                  <a:pt x="56" y="9"/>
                  <a:pt x="58" y="10"/>
                  <a:pt x="58" y="11"/>
                </a:cubicBezTo>
                <a:cubicBezTo>
                  <a:pt x="58" y="13"/>
                  <a:pt x="56" y="14"/>
                  <a:pt x="55" y="14"/>
                </a:cubicBezTo>
                <a:cubicBezTo>
                  <a:pt x="53" y="14"/>
                  <a:pt x="52" y="13"/>
                  <a:pt x="52" y="11"/>
                </a:cubicBezTo>
                <a:cubicBezTo>
                  <a:pt x="52" y="10"/>
                  <a:pt x="53" y="9"/>
                  <a:pt x="55" y="9"/>
                </a:cubicBezTo>
                <a:close/>
                <a:moveTo>
                  <a:pt x="48" y="9"/>
                </a:moveTo>
                <a:cubicBezTo>
                  <a:pt x="48" y="9"/>
                  <a:pt x="48" y="9"/>
                  <a:pt x="48" y="9"/>
                </a:cubicBezTo>
                <a:cubicBezTo>
                  <a:pt x="50" y="9"/>
                  <a:pt x="51" y="10"/>
                  <a:pt x="51" y="11"/>
                </a:cubicBezTo>
                <a:cubicBezTo>
                  <a:pt x="51" y="13"/>
                  <a:pt x="50" y="14"/>
                  <a:pt x="48" y="14"/>
                </a:cubicBezTo>
                <a:cubicBezTo>
                  <a:pt x="47" y="14"/>
                  <a:pt x="45" y="13"/>
                  <a:pt x="45" y="11"/>
                </a:cubicBezTo>
                <a:cubicBezTo>
                  <a:pt x="45" y="10"/>
                  <a:pt x="47" y="9"/>
                  <a:pt x="48" y="9"/>
                </a:cubicBezTo>
                <a:close/>
                <a:moveTo>
                  <a:pt x="6" y="17"/>
                </a:moveTo>
                <a:cubicBezTo>
                  <a:pt x="6" y="17"/>
                  <a:pt x="6" y="17"/>
                  <a:pt x="6" y="17"/>
                </a:cubicBezTo>
                <a:cubicBezTo>
                  <a:pt x="66" y="17"/>
                  <a:pt x="66" y="17"/>
                  <a:pt x="66" y="17"/>
                </a:cubicBezTo>
                <a:cubicBezTo>
                  <a:pt x="66" y="6"/>
                  <a:pt x="66" y="6"/>
                  <a:pt x="66" y="6"/>
                </a:cubicBezTo>
                <a:cubicBezTo>
                  <a:pt x="6" y="6"/>
                  <a:pt x="6" y="6"/>
                  <a:pt x="6" y="6"/>
                </a:cubicBezTo>
                <a:cubicBezTo>
                  <a:pt x="6" y="17"/>
                  <a:pt x="6" y="17"/>
                  <a:pt x="6" y="17"/>
                </a:cubicBezTo>
                <a:close/>
                <a:moveTo>
                  <a:pt x="66" y="20"/>
                </a:moveTo>
                <a:cubicBezTo>
                  <a:pt x="66" y="20"/>
                  <a:pt x="66" y="20"/>
                  <a:pt x="66" y="20"/>
                </a:cubicBezTo>
                <a:cubicBezTo>
                  <a:pt x="6" y="20"/>
                  <a:pt x="6" y="20"/>
                  <a:pt x="6" y="20"/>
                </a:cubicBezTo>
                <a:cubicBezTo>
                  <a:pt x="6" y="58"/>
                  <a:pt x="6" y="58"/>
                  <a:pt x="6" y="58"/>
                </a:cubicBezTo>
                <a:cubicBezTo>
                  <a:pt x="66" y="58"/>
                  <a:pt x="66" y="58"/>
                  <a:pt x="66" y="58"/>
                </a:cubicBezTo>
                <a:cubicBezTo>
                  <a:pt x="66" y="20"/>
                  <a:pt x="66" y="20"/>
                  <a:pt x="66" y="20"/>
                </a:cubicBezTo>
                <a:close/>
              </a:path>
            </a:pathLst>
          </a:custGeom>
          <a:solidFill>
            <a:schemeClr val="bg1"/>
          </a:solidFill>
          <a:ln>
            <a:noFill/>
          </a:ln>
        </p:spPr>
        <p:txBody>
          <a:bodyPr vert="horz" wrap="square" lIns="91440" tIns="45720" rIns="91440" bIns="45720" numCol="1" anchor="t" anchorCtr="0" compatLnSpc="1"/>
          <a:p>
            <a:endParaRPr lang="zh-CN" altLang="en-US">
              <a:latin typeface="思源黑体 Normal" panose="020B0400000000000000" charset="-122"/>
              <a:ea typeface="思源黑体 Normal" panose="020B0400000000000000" charset="-122"/>
            </a:endParaRPr>
          </a:p>
        </p:txBody>
      </p:sp>
    </p:spTree>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2"/>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当前大学生就业形势</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6" name="文本框 5"/>
          <p:cNvSpPr txBox="1"/>
          <p:nvPr/>
        </p:nvSpPr>
        <p:spPr>
          <a:xfrm>
            <a:off x="623570" y="1261745"/>
            <a:ext cx="2633980" cy="398780"/>
          </a:xfrm>
          <a:prstGeom prst="rect">
            <a:avLst/>
          </a:prstGeom>
          <a:noFill/>
        </p:spPr>
        <p:txBody>
          <a:bodyPr wrap="square" rtlCol="0">
            <a:spAutoFit/>
          </a:bodyPr>
          <a:p>
            <a:pPr marL="342900" indent="-342900">
              <a:buFont typeface="Wingdings" panose="05000000000000000000" charset="0"/>
              <a:buChar char="l"/>
            </a:pPr>
            <a:r>
              <a:rPr lang="zh-CN" altLang="en-US" sz="2000" spc="150">
                <a:solidFill>
                  <a:schemeClr val="tx1"/>
                </a:solidFill>
                <a:uFillTx/>
                <a:latin typeface="思源黑体 Normal" panose="020B0400000000000000" charset="-122"/>
                <a:ea typeface="思源黑体 Normal" panose="020B0400000000000000" charset="-122"/>
              </a:rPr>
              <a:t>总量继续攀升</a:t>
            </a:r>
            <a:endParaRPr lang="zh-CN" altLang="en-US" sz="2000" spc="150">
              <a:solidFill>
                <a:schemeClr val="tx1"/>
              </a:solidFill>
              <a:uFillTx/>
              <a:latin typeface="思源黑体 Normal" panose="020B0400000000000000" charset="-122"/>
              <a:ea typeface="思源黑体 Normal" panose="020B0400000000000000" charset="-122"/>
            </a:endParaRPr>
          </a:p>
        </p:txBody>
      </p:sp>
      <p:graphicFrame>
        <p:nvGraphicFramePr>
          <p:cNvPr id="43" name="图表 42"/>
          <p:cNvGraphicFramePr/>
          <p:nvPr/>
        </p:nvGraphicFramePr>
        <p:xfrm>
          <a:off x="307340" y="2371090"/>
          <a:ext cx="11463655" cy="3646805"/>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文本框 8"/>
          <p:cNvSpPr txBox="1"/>
          <p:nvPr>
            <p:custDataLst>
              <p:tags r:id="rId1"/>
            </p:custDataLst>
          </p:nvPr>
        </p:nvSpPr>
        <p:spPr>
          <a:xfrm>
            <a:off x="1120140" y="445135"/>
            <a:ext cx="6097270" cy="460375"/>
          </a:xfrm>
          <a:prstGeom prst="rect">
            <a:avLst/>
          </a:prstGeom>
          <a:noFill/>
        </p:spPr>
        <p:txBody>
          <a:bodyPr wrap="square" rtlCol="0">
            <a:spAutoFit/>
            <a:scene3d>
              <a:camera prst="orthographicFront"/>
              <a:lightRig rig="threePt" dir="t"/>
            </a:scene3d>
            <a:sp3d contourW="12700"/>
          </a:bodyPr>
          <a:p>
            <a:r>
              <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rPr>
              <a:t>当前大学生就业形势</a:t>
            </a:r>
            <a:endParaRPr lang="zh-CN" altLang="en-US" sz="2400" b="1" spc="150" dirty="0">
              <a:solidFill>
                <a:schemeClr val="accent1"/>
              </a:solidFill>
              <a:uFillTx/>
              <a:latin typeface="思源黑体 Normal" panose="020B0400000000000000" charset="-122"/>
              <a:ea typeface="思源黑体 Normal" panose="020B0400000000000000" charset="-122"/>
              <a:sym typeface="Source Han Serif SC" panose="02020400000000000000" pitchFamily="18" charset="-122"/>
            </a:endParaRPr>
          </a:p>
        </p:txBody>
      </p:sp>
      <p:grpSp>
        <p:nvGrpSpPr>
          <p:cNvPr id="2" name="组合 1"/>
          <p:cNvGrpSpPr/>
          <p:nvPr/>
        </p:nvGrpSpPr>
        <p:grpSpPr>
          <a:xfrm flipH="1">
            <a:off x="492760" y="417830"/>
            <a:ext cx="570865" cy="586740"/>
            <a:chOff x="1294924" y="555070"/>
            <a:chExt cx="1416179" cy="1454804"/>
          </a:xfrm>
        </p:grpSpPr>
        <p:sp>
          <p:nvSpPr>
            <p:cNvPr id="3" name="椭圆 2"/>
            <p:cNvSpPr/>
            <p:nvPr/>
          </p:nvSpPr>
          <p:spPr>
            <a:xfrm>
              <a:off x="1414565" y="586853"/>
              <a:ext cx="1269242" cy="1269242"/>
            </a:xfrm>
            <a:prstGeom prst="ellipse">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sp>
          <p:nvSpPr>
            <p:cNvPr id="13" name="Shape 23345"/>
            <p:cNvSpPr/>
            <p:nvPr/>
          </p:nvSpPr>
          <p:spPr>
            <a:xfrm>
              <a:off x="1294924" y="555070"/>
              <a:ext cx="1416179" cy="1454804"/>
            </a:xfrm>
            <a:custGeom>
              <a:avLst/>
              <a:gdLst/>
              <a:ahLst/>
              <a:cxnLst>
                <a:cxn ang="0">
                  <a:pos x="wd2" y="hd2"/>
                </a:cxn>
                <a:cxn ang="5400000">
                  <a:pos x="wd2" y="hd2"/>
                </a:cxn>
                <a:cxn ang="10800000">
                  <a:pos x="wd2" y="hd2"/>
                </a:cxn>
                <a:cxn ang="16200000">
                  <a:pos x="wd2" y="hd2"/>
                </a:cxn>
              </a:cxnLst>
              <a:rect l="0" t="0" r="r" b="b"/>
              <a:pathLst>
                <a:path w="21600" h="21600" extrusionOk="0">
                  <a:moveTo>
                    <a:pt x="0" y="10131"/>
                  </a:moveTo>
                  <a:lnTo>
                    <a:pt x="7658" y="13189"/>
                  </a:lnTo>
                  <a:lnTo>
                    <a:pt x="21207" y="0"/>
                  </a:lnTo>
                  <a:lnTo>
                    <a:pt x="0" y="10131"/>
                  </a:lnTo>
                  <a:close/>
                  <a:moveTo>
                    <a:pt x="8149" y="14050"/>
                  </a:moveTo>
                  <a:lnTo>
                    <a:pt x="12175" y="21600"/>
                  </a:lnTo>
                  <a:lnTo>
                    <a:pt x="21600" y="478"/>
                  </a:lnTo>
                  <a:lnTo>
                    <a:pt x="8149" y="14050"/>
                  </a:lnTo>
                  <a:close/>
                </a:path>
              </a:pathLst>
            </a:custGeom>
            <a:solidFill>
              <a:srgbClr val="224A52"/>
            </a:solidFill>
            <a:ln w="12700">
              <a:miter lim="400000"/>
            </a:ln>
          </p:spPr>
          <p:txBody>
            <a:bodyPr lIns="22860" tIns="22860" rIns="22860" bIns="2286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defRPr sz="2100">
                  <a:latin typeface="Gill Sans"/>
                  <a:ea typeface="Gill Sans"/>
                  <a:cs typeface="Gill Sans"/>
                  <a:sym typeface="Gill Sans"/>
                </a:defRPr>
              </a:pPr>
              <a:endParaRPr sz="2800">
                <a:latin typeface="思源黑体 CN Normal" panose="020B0400000000000000" pitchFamily="34" charset="-122"/>
                <a:ea typeface="思源黑体 CN Normal" panose="020B0400000000000000" pitchFamily="34" charset="-122"/>
                <a:sym typeface="思源黑体 CN Normal" panose="020B0400000000000000" pitchFamily="34" charset="-122"/>
              </a:endParaRPr>
            </a:p>
          </p:txBody>
        </p:sp>
      </p:grpSp>
      <p:sp>
        <p:nvSpPr>
          <p:cNvPr id="6" name="文本框 5"/>
          <p:cNvSpPr txBox="1"/>
          <p:nvPr/>
        </p:nvSpPr>
        <p:spPr>
          <a:xfrm>
            <a:off x="623570" y="1261745"/>
            <a:ext cx="2633980" cy="398780"/>
          </a:xfrm>
          <a:prstGeom prst="rect">
            <a:avLst/>
          </a:prstGeom>
          <a:noFill/>
        </p:spPr>
        <p:txBody>
          <a:bodyPr wrap="square" rtlCol="0">
            <a:spAutoFit/>
          </a:bodyPr>
          <a:p>
            <a:pPr marL="342900" indent="-342900">
              <a:buFont typeface="Wingdings" panose="05000000000000000000" charset="0"/>
              <a:buChar char="l"/>
            </a:pPr>
            <a:r>
              <a:rPr lang="zh-CN" altLang="en-US" sz="2000" spc="150">
                <a:solidFill>
                  <a:schemeClr val="tx1"/>
                </a:solidFill>
                <a:uFillTx/>
                <a:latin typeface="思源黑体 Normal" panose="020B0400000000000000" charset="-122"/>
                <a:ea typeface="思源黑体 Normal" panose="020B0400000000000000" charset="-122"/>
              </a:rPr>
              <a:t>挑战与机遇并存</a:t>
            </a:r>
            <a:endParaRPr lang="zh-CN" altLang="en-US" sz="2000" spc="150">
              <a:solidFill>
                <a:schemeClr val="tx1"/>
              </a:solidFill>
              <a:uFillTx/>
              <a:latin typeface="思源黑体 Normal" panose="020B0400000000000000" charset="-122"/>
              <a:ea typeface="思源黑体 Normal" panose="020B0400000000000000" charset="-122"/>
            </a:endParaRPr>
          </a:p>
        </p:txBody>
      </p:sp>
      <p:grpSp>
        <p:nvGrpSpPr>
          <p:cNvPr id="22" name="组合 21"/>
          <p:cNvGrpSpPr/>
          <p:nvPr>
            <p:custDataLst>
              <p:tags r:id="rId2"/>
            </p:custDataLst>
          </p:nvPr>
        </p:nvGrpSpPr>
        <p:grpSpPr>
          <a:xfrm>
            <a:off x="4755387" y="2113213"/>
            <a:ext cx="2696111" cy="3322875"/>
            <a:chOff x="4755387" y="2350703"/>
            <a:chExt cx="2696111" cy="3322875"/>
          </a:xfrm>
        </p:grpSpPr>
        <p:sp>
          <p:nvSpPr>
            <p:cNvPr id="4" name="文本框 3"/>
            <p:cNvSpPr txBox="1"/>
            <p:nvPr>
              <p:custDataLst>
                <p:tags r:id="rId3"/>
              </p:custDataLst>
            </p:nvPr>
          </p:nvSpPr>
          <p:spPr>
            <a:xfrm>
              <a:off x="5027056" y="2350703"/>
              <a:ext cx="1178560" cy="2214880"/>
            </a:xfrm>
            <a:prstGeom prst="rect">
              <a:avLst/>
            </a:prstGeom>
            <a:noFill/>
          </p:spPr>
          <p:txBody>
            <a:bodyPr wrap="none" rtlCol="0">
              <a:spAutoFit/>
            </a:bodyPr>
            <a:p>
              <a:r>
                <a:rPr lang="en-US" sz="13800" b="1" dirty="0">
                  <a:solidFill>
                    <a:srgbClr val="3D6D84"/>
                  </a:solidFill>
                  <a:latin typeface="思源黑体 Normal" panose="020B0400000000000000" charset="-122"/>
                  <a:ea typeface="思源黑体 Normal" panose="020B0400000000000000" charset="-122"/>
                  <a:cs typeface="Arial" panose="020B0604020202020204" pitchFamily="34" charset="0"/>
                </a:rPr>
                <a:t>V</a:t>
              </a:r>
              <a:endParaRPr lang="en-US" sz="13800" b="1" dirty="0">
                <a:solidFill>
                  <a:srgbClr val="3D6D84"/>
                </a:solidFill>
                <a:latin typeface="思源黑体 Normal" panose="020B0400000000000000" charset="-122"/>
                <a:ea typeface="思源黑体 Normal" panose="020B0400000000000000" charset="-122"/>
                <a:cs typeface="Arial" panose="020B0604020202020204" pitchFamily="34" charset="0"/>
              </a:endParaRPr>
            </a:p>
          </p:txBody>
        </p:sp>
        <p:sp>
          <p:nvSpPr>
            <p:cNvPr id="5" name="文本框 4"/>
            <p:cNvSpPr txBox="1"/>
            <p:nvPr>
              <p:custDataLst>
                <p:tags r:id="rId4"/>
              </p:custDataLst>
            </p:nvPr>
          </p:nvSpPr>
          <p:spPr>
            <a:xfrm>
              <a:off x="5800468" y="3458698"/>
              <a:ext cx="1597960" cy="2214880"/>
            </a:xfrm>
            <a:prstGeom prst="rect">
              <a:avLst/>
            </a:prstGeom>
            <a:noFill/>
          </p:spPr>
          <p:txBody>
            <a:bodyPr wrap="square" rtlCol="0">
              <a:spAutoFit/>
            </a:bodyPr>
            <a:p>
              <a:r>
                <a:rPr lang="en-US" sz="13800" b="1" dirty="0">
                  <a:solidFill>
                    <a:schemeClr val="accent5">
                      <a:lumMod val="75000"/>
                    </a:schemeClr>
                  </a:solidFill>
                  <a:latin typeface="思源黑体 Normal" panose="020B0400000000000000" charset="-122"/>
                  <a:ea typeface="思源黑体 Normal" panose="020B0400000000000000" charset="-122"/>
                  <a:cs typeface="Arial" panose="020B0604020202020204" pitchFamily="34" charset="0"/>
                </a:rPr>
                <a:t>S</a:t>
              </a:r>
              <a:endParaRPr lang="en-US" sz="13800" b="1" dirty="0">
                <a:solidFill>
                  <a:schemeClr val="accent5">
                    <a:lumMod val="75000"/>
                  </a:schemeClr>
                </a:solidFill>
                <a:latin typeface="思源黑体 Normal" panose="020B0400000000000000" charset="-122"/>
                <a:ea typeface="思源黑体 Normal" panose="020B0400000000000000" charset="-122"/>
                <a:cs typeface="Arial" panose="020B0604020202020204" pitchFamily="34" charset="0"/>
              </a:endParaRPr>
            </a:p>
          </p:txBody>
        </p:sp>
        <p:sp>
          <p:nvSpPr>
            <p:cNvPr id="8" name="矩形 7"/>
            <p:cNvSpPr/>
            <p:nvPr>
              <p:custDataLst>
                <p:tags r:id="rId5"/>
              </p:custDataLst>
            </p:nvPr>
          </p:nvSpPr>
          <p:spPr>
            <a:xfrm rot="18986428">
              <a:off x="4755387" y="2535018"/>
              <a:ext cx="1038024" cy="656390"/>
            </a:xfrm>
            <a:prstGeom prst="rect">
              <a:avLst/>
            </a:prstGeom>
            <a:solidFill>
              <a:sysClr val="window" lastClr="FFFFFF"/>
            </a:solidFill>
            <a:ln>
              <a:noFill/>
            </a:ln>
            <a:effectLst>
              <a:outerShdw blurRad="63500" dist="165100" dir="2460000" sx="89000" sy="89000" algn="tl" rotWithShape="0">
                <a:prstClr val="black">
                  <a:alpha val="40000"/>
                </a:prstClr>
              </a:outerShdw>
            </a:effectLst>
          </p:spPr>
          <p:style>
            <a:lnRef idx="2">
              <a:srgbClr val="1F74AD">
                <a:shade val="50000"/>
              </a:srgbClr>
            </a:lnRef>
            <a:fillRef idx="1">
              <a:srgbClr val="1F74AD"/>
            </a:fillRef>
            <a:effectRef idx="0">
              <a:srgbClr val="1F74AD"/>
            </a:effectRef>
            <a:fontRef idx="minor">
              <a:sysClr val="window" lastClr="FFFFFF"/>
            </a:fontRef>
          </p:style>
          <p:txBody>
            <a:bodyPr rtlCol="0" anchor="ctr"/>
            <a:p>
              <a:pPr algn="ctr"/>
              <a:endParaRPr lang="zh-CN" altLang="en-US">
                <a:latin typeface="思源黑体 Normal" panose="020B0400000000000000" charset="-122"/>
                <a:ea typeface="思源黑体 Normal" panose="020B0400000000000000" charset="-122"/>
                <a:cs typeface="Arial" panose="020B0604020202020204" pitchFamily="34" charset="0"/>
              </a:endParaRPr>
            </a:p>
          </p:txBody>
        </p:sp>
        <p:sp>
          <p:nvSpPr>
            <p:cNvPr id="7" name="矩形 6"/>
            <p:cNvSpPr/>
            <p:nvPr>
              <p:custDataLst>
                <p:tags r:id="rId6"/>
              </p:custDataLst>
            </p:nvPr>
          </p:nvSpPr>
          <p:spPr>
            <a:xfrm rot="8100000">
              <a:off x="6230357" y="4780025"/>
              <a:ext cx="1221141" cy="741547"/>
            </a:xfrm>
            <a:prstGeom prst="rect">
              <a:avLst/>
            </a:prstGeom>
            <a:solidFill>
              <a:sysClr val="window" lastClr="FFFFFF"/>
            </a:solidFill>
            <a:ln>
              <a:noFill/>
            </a:ln>
            <a:effectLst>
              <a:outerShdw blurRad="63500" dir="13200000" sx="92000" sy="92000" algn="tl" rotWithShape="0">
                <a:prstClr val="black">
                  <a:alpha val="30000"/>
                </a:prstClr>
              </a:outerShdw>
            </a:effectLst>
          </p:spPr>
          <p:style>
            <a:lnRef idx="2">
              <a:srgbClr val="1F74AD">
                <a:shade val="50000"/>
              </a:srgbClr>
            </a:lnRef>
            <a:fillRef idx="1">
              <a:srgbClr val="1F74AD"/>
            </a:fillRef>
            <a:effectRef idx="0">
              <a:srgbClr val="1F74AD"/>
            </a:effectRef>
            <a:fontRef idx="minor">
              <a:sysClr val="window" lastClr="FFFFFF"/>
            </a:fontRef>
          </p:style>
          <p:txBody>
            <a:bodyPr rtlCol="0" anchor="ctr"/>
            <a:p>
              <a:pPr algn="ctr"/>
              <a:endParaRPr lang="zh-CN" altLang="en-US">
                <a:latin typeface="思源黑体 Normal" panose="020B0400000000000000" charset="-122"/>
                <a:ea typeface="思源黑体 Normal" panose="020B0400000000000000" charset="-122"/>
                <a:cs typeface="Arial" panose="020B0604020202020204" pitchFamily="34" charset="0"/>
              </a:endParaRPr>
            </a:p>
          </p:txBody>
        </p:sp>
      </p:grpSp>
      <p:sp>
        <p:nvSpPr>
          <p:cNvPr id="20" name="矩形 19"/>
          <p:cNvSpPr/>
          <p:nvPr>
            <p:custDataLst>
              <p:tags r:id="rId7"/>
            </p:custDataLst>
          </p:nvPr>
        </p:nvSpPr>
        <p:spPr>
          <a:xfrm>
            <a:off x="1447822" y="2192920"/>
            <a:ext cx="2095122" cy="463385"/>
          </a:xfrm>
          <a:prstGeom prst="rect">
            <a:avLst/>
          </a:prstGeom>
          <a:solidFill>
            <a:srgbClr val="3D6D84"/>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noAutofit/>
          </a:bodyPr>
          <a:p>
            <a:pPr algn="ctr"/>
            <a:endParaRPr lang="zh-CN" altLang="en-US">
              <a:latin typeface="思源黑体 Normal" panose="020B0400000000000000" charset="-122"/>
              <a:ea typeface="思源黑体 Normal" panose="020B0400000000000000" charset="-122"/>
            </a:endParaRPr>
          </a:p>
        </p:txBody>
      </p:sp>
      <p:sp>
        <p:nvSpPr>
          <p:cNvPr id="24" name="文本框 23"/>
          <p:cNvSpPr txBox="1"/>
          <p:nvPr>
            <p:custDataLst>
              <p:tags r:id="rId8"/>
            </p:custDataLst>
          </p:nvPr>
        </p:nvSpPr>
        <p:spPr>
          <a:xfrm>
            <a:off x="1908043" y="2218356"/>
            <a:ext cx="1174681" cy="369332"/>
          </a:xfrm>
          <a:prstGeom prst="rect">
            <a:avLst/>
          </a:prstGeom>
          <a:noFill/>
        </p:spPr>
        <p:txBody>
          <a:bodyPr wrap="square" rtlCol="0"/>
          <a:p>
            <a:pPr algn="ctr"/>
            <a:r>
              <a:rPr lang="zh-CN" altLang="en-US" sz="2000" spc="130">
                <a:solidFill>
                  <a:sysClr val="window" lastClr="FFFFFF"/>
                </a:solidFill>
                <a:latin typeface="思源黑体 Normal" panose="020B0400000000000000" charset="-122"/>
                <a:ea typeface="思源黑体 Normal" panose="020B0400000000000000" charset="-122"/>
              </a:rPr>
              <a:t>挑战</a:t>
            </a:r>
            <a:endParaRPr lang="zh-CN" altLang="en-US" sz="2000" spc="130">
              <a:solidFill>
                <a:sysClr val="window" lastClr="FFFFFF"/>
              </a:solidFill>
              <a:latin typeface="思源黑体 Normal" panose="020B0400000000000000" charset="-122"/>
              <a:ea typeface="思源黑体 Normal" panose="020B0400000000000000" charset="-122"/>
            </a:endParaRPr>
          </a:p>
        </p:txBody>
      </p:sp>
      <p:sp>
        <p:nvSpPr>
          <p:cNvPr id="25" name="文本框 24"/>
          <p:cNvSpPr txBox="1"/>
          <p:nvPr>
            <p:custDataLst>
              <p:tags r:id="rId9"/>
            </p:custDataLst>
          </p:nvPr>
        </p:nvSpPr>
        <p:spPr>
          <a:xfrm>
            <a:off x="728345" y="2682240"/>
            <a:ext cx="3563620" cy="3445510"/>
          </a:xfrm>
          <a:prstGeom prst="rect">
            <a:avLst/>
          </a:prstGeom>
          <a:noFill/>
        </p:spPr>
        <p:txBody>
          <a:bodyPr wrap="square" rtlCol="0" anchor="ctr"/>
          <a:p>
            <a:pPr indent="0" algn="just">
              <a:lnSpc>
                <a:spcPct val="150000"/>
              </a:lnSpc>
              <a:buNone/>
            </a:pPr>
            <a:r>
              <a:rPr lang="zh-CN" altLang="en-US" sz="1600" spc="150">
                <a:solidFill>
                  <a:schemeClr val="tx1">
                    <a:lumMod val="95000"/>
                    <a:lumOff val="5000"/>
                  </a:schemeClr>
                </a:solidFill>
                <a:latin typeface="思源黑体 Normal" panose="020B0400000000000000" charset="-122"/>
                <a:ea typeface="思源黑体 Normal" panose="020B0400000000000000" charset="-122"/>
                <a:cs typeface="思源黑体 Normal" panose="020B0400000000000000" charset="-122"/>
              </a:rPr>
              <a:t>经济下行压力大，每年新增</a:t>
            </a:r>
            <a:r>
              <a:rPr lang="zh-CN" altLang="en-US" spc="150">
                <a:solidFill>
                  <a:srgbClr val="C00000"/>
                </a:solidFill>
                <a:latin typeface="思源黑体 Normal" panose="020B0400000000000000" charset="-122"/>
                <a:ea typeface="思源黑体 Normal" panose="020B0400000000000000" charset="-122"/>
                <a:cs typeface="思源黑体 Normal" panose="020B0400000000000000" charset="-122"/>
              </a:rPr>
              <a:t>就业岗位</a:t>
            </a:r>
            <a:r>
              <a:rPr lang="zh-CN" altLang="en-US" sz="1600" spc="150">
                <a:solidFill>
                  <a:schemeClr val="tx1">
                    <a:lumMod val="95000"/>
                    <a:lumOff val="5000"/>
                  </a:schemeClr>
                </a:solidFill>
                <a:latin typeface="思源黑体 Normal" panose="020B0400000000000000" charset="-122"/>
                <a:ea typeface="思源黑体 Normal" panose="020B0400000000000000" charset="-122"/>
                <a:cs typeface="思源黑体 Normal" panose="020B0400000000000000" charset="-122"/>
              </a:rPr>
              <a:t>数存在不确定性。</a:t>
            </a:r>
            <a:endParaRPr lang="zh-CN" altLang="en-US" sz="1600" spc="150">
              <a:solidFill>
                <a:schemeClr val="tx1">
                  <a:lumMod val="95000"/>
                  <a:lumOff val="5000"/>
                </a:schemeClr>
              </a:solidFill>
              <a:latin typeface="思源黑体 Normal" panose="020B0400000000000000" charset="-122"/>
              <a:ea typeface="思源黑体 Normal" panose="020B0400000000000000" charset="-122"/>
              <a:cs typeface="思源黑体 Normal" panose="020B0400000000000000" charset="-122"/>
            </a:endParaRPr>
          </a:p>
          <a:p>
            <a:pPr indent="0" algn="just">
              <a:lnSpc>
                <a:spcPct val="150000"/>
              </a:lnSpc>
              <a:buNone/>
            </a:pPr>
            <a:endParaRPr lang="zh-CN" altLang="en-US" sz="1600" spc="150">
              <a:solidFill>
                <a:schemeClr val="tx1">
                  <a:lumMod val="95000"/>
                  <a:lumOff val="5000"/>
                </a:schemeClr>
              </a:solidFill>
              <a:latin typeface="思源黑体 Normal" panose="020B0400000000000000" charset="-122"/>
              <a:ea typeface="思源黑体 Normal" panose="020B0400000000000000" charset="-122"/>
              <a:cs typeface="思源黑体 Normal" panose="020B0400000000000000" charset="-122"/>
            </a:endParaRPr>
          </a:p>
          <a:p>
            <a:pPr indent="0" algn="just">
              <a:lnSpc>
                <a:spcPct val="150000"/>
              </a:lnSpc>
              <a:buNone/>
            </a:pPr>
            <a:r>
              <a:rPr lang="zh-CN" altLang="en-US" sz="1600" spc="150">
                <a:solidFill>
                  <a:schemeClr val="tx1">
                    <a:lumMod val="95000"/>
                    <a:lumOff val="5000"/>
                  </a:schemeClr>
                </a:solidFill>
                <a:latin typeface="思源黑体 Normal" panose="020B0400000000000000" charset="-122"/>
                <a:ea typeface="思源黑体 Normal" panose="020B0400000000000000" charset="-122"/>
                <a:cs typeface="思源黑体 Normal" panose="020B0400000000000000" charset="-122"/>
              </a:rPr>
              <a:t>产业结构调整优化，对</a:t>
            </a:r>
            <a:r>
              <a:rPr lang="zh-CN" altLang="en-US" spc="150">
                <a:solidFill>
                  <a:srgbClr val="C00000"/>
                </a:solidFill>
                <a:latin typeface="思源黑体 Normal" panose="020B0400000000000000" charset="-122"/>
                <a:ea typeface="思源黑体 Normal" panose="020B0400000000000000" charset="-122"/>
                <a:cs typeface="思源黑体 Normal" panose="020B0400000000000000" charset="-122"/>
              </a:rPr>
              <a:t>从业者</a:t>
            </a:r>
            <a:r>
              <a:rPr lang="zh-CN" altLang="en-US" sz="1600" spc="150">
                <a:solidFill>
                  <a:schemeClr val="tx1">
                    <a:lumMod val="95000"/>
                    <a:lumOff val="5000"/>
                  </a:schemeClr>
                </a:solidFill>
                <a:latin typeface="思源黑体 Normal" panose="020B0400000000000000" charset="-122"/>
                <a:ea typeface="思源黑体 Normal" panose="020B0400000000000000" charset="-122"/>
                <a:cs typeface="思源黑体 Normal" panose="020B0400000000000000" charset="-122"/>
              </a:rPr>
              <a:t>提出</a:t>
            </a:r>
            <a:r>
              <a:rPr lang="zh-CN" altLang="en-US" spc="150">
                <a:solidFill>
                  <a:srgbClr val="C00000"/>
                </a:solidFill>
                <a:latin typeface="思源黑体 Normal" panose="020B0400000000000000" charset="-122"/>
                <a:ea typeface="思源黑体 Normal" panose="020B0400000000000000" charset="-122"/>
                <a:cs typeface="思源黑体 Normal" panose="020B0400000000000000" charset="-122"/>
              </a:rPr>
              <a:t>更高、更新的要求</a:t>
            </a:r>
            <a:r>
              <a:rPr lang="en-US" altLang="zh-CN" sz="1600" spc="150">
                <a:solidFill>
                  <a:schemeClr val="tx1">
                    <a:lumMod val="95000"/>
                    <a:lumOff val="5000"/>
                  </a:schemeClr>
                </a:solidFill>
                <a:latin typeface="思源黑体 Normal" panose="020B0400000000000000" charset="-122"/>
                <a:ea typeface="思源黑体 Normal" panose="020B0400000000000000" charset="-122"/>
                <a:cs typeface="思源黑体 Normal" panose="020B0400000000000000" charset="-122"/>
              </a:rPr>
              <a:t>……</a:t>
            </a:r>
            <a:endParaRPr lang="en-US" altLang="zh-CN" sz="1600" spc="150">
              <a:solidFill>
                <a:schemeClr val="tx1">
                  <a:lumMod val="95000"/>
                  <a:lumOff val="5000"/>
                </a:schemeClr>
              </a:solidFill>
              <a:latin typeface="思源黑体 Normal" panose="020B0400000000000000" charset="-122"/>
              <a:ea typeface="思源黑体 Normal" panose="020B0400000000000000" charset="-122"/>
              <a:cs typeface="思源黑体 Normal" panose="020B0400000000000000" charset="-122"/>
            </a:endParaRPr>
          </a:p>
        </p:txBody>
      </p:sp>
      <p:sp>
        <p:nvSpPr>
          <p:cNvPr id="26" name="矩形 25"/>
          <p:cNvSpPr/>
          <p:nvPr>
            <p:custDataLst>
              <p:tags r:id="rId10"/>
            </p:custDataLst>
          </p:nvPr>
        </p:nvSpPr>
        <p:spPr>
          <a:xfrm>
            <a:off x="8595081" y="2192920"/>
            <a:ext cx="2095122" cy="463385"/>
          </a:xfrm>
          <a:prstGeom prst="rect">
            <a:avLst/>
          </a:prstGeom>
          <a:solidFill>
            <a:schemeClr val="accent5">
              <a:lumMod val="75000"/>
            </a:schemeClr>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noAutofit/>
          </a:bodyPr>
          <a:p>
            <a:pPr algn="ctr"/>
            <a:endParaRPr lang="zh-CN" altLang="en-US">
              <a:latin typeface="思源黑体 Normal" panose="020B0400000000000000" charset="-122"/>
              <a:ea typeface="思源黑体 Normal" panose="020B0400000000000000" charset="-122"/>
            </a:endParaRPr>
          </a:p>
        </p:txBody>
      </p:sp>
      <p:sp>
        <p:nvSpPr>
          <p:cNvPr id="27" name="文本框 26"/>
          <p:cNvSpPr txBox="1"/>
          <p:nvPr>
            <p:custDataLst>
              <p:tags r:id="rId11"/>
            </p:custDataLst>
          </p:nvPr>
        </p:nvSpPr>
        <p:spPr>
          <a:xfrm>
            <a:off x="9055302" y="2196766"/>
            <a:ext cx="1174681" cy="369332"/>
          </a:xfrm>
          <a:prstGeom prst="rect">
            <a:avLst/>
          </a:prstGeom>
          <a:noFill/>
        </p:spPr>
        <p:txBody>
          <a:bodyPr wrap="square" rtlCol="0">
            <a:noAutofit/>
          </a:bodyPr>
          <a:p>
            <a:pPr lvl="0" algn="ctr">
              <a:buClrTx/>
              <a:buSzTx/>
              <a:buFontTx/>
            </a:pPr>
            <a:r>
              <a:rPr lang="zh-CN" altLang="en-US" sz="2000" spc="130">
                <a:solidFill>
                  <a:sysClr val="window" lastClr="FFFFFF"/>
                </a:solidFill>
                <a:latin typeface="思源黑体 Normal" panose="020B0400000000000000" charset="-122"/>
                <a:ea typeface="思源黑体 Normal" panose="020B0400000000000000" charset="-122"/>
                <a:sym typeface="+mn-ea"/>
              </a:rPr>
              <a:t>机遇</a:t>
            </a:r>
            <a:endParaRPr lang="zh-CN" altLang="en-US" sz="2000" spc="130">
              <a:solidFill>
                <a:sysClr val="window" lastClr="FFFFFF"/>
              </a:solidFill>
              <a:latin typeface="思源黑体 Normal" panose="020B0400000000000000" charset="-122"/>
              <a:ea typeface="思源黑体 Normal" panose="020B0400000000000000" charset="-122"/>
              <a:sym typeface="+mn-ea"/>
            </a:endParaRPr>
          </a:p>
        </p:txBody>
      </p:sp>
      <p:sp>
        <p:nvSpPr>
          <p:cNvPr id="28" name="文本框 27"/>
          <p:cNvSpPr txBox="1"/>
          <p:nvPr>
            <p:custDataLst>
              <p:tags r:id="rId12"/>
            </p:custDataLst>
          </p:nvPr>
        </p:nvSpPr>
        <p:spPr>
          <a:xfrm>
            <a:off x="7941945" y="2974975"/>
            <a:ext cx="3566160" cy="3172460"/>
          </a:xfrm>
          <a:prstGeom prst="rect">
            <a:avLst/>
          </a:prstGeom>
          <a:noFill/>
        </p:spPr>
        <p:txBody>
          <a:bodyPr wrap="square" rtlCol="0" anchor="ctr">
            <a:noAutofit/>
          </a:bodyPr>
          <a:p>
            <a:pPr lvl="0" algn="just">
              <a:lnSpc>
                <a:spcPct val="150000"/>
              </a:lnSpc>
              <a:buClrTx/>
              <a:buSzTx/>
              <a:buFontTx/>
            </a:pPr>
            <a:r>
              <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rPr>
              <a:t>就业岗位</a:t>
            </a:r>
            <a:r>
              <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rPr>
              <a:t>对从业者素质</a:t>
            </a:r>
            <a:r>
              <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rPr>
              <a:t>的高要求，对大学生就业比较有利</a:t>
            </a:r>
            <a:r>
              <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rPr>
              <a:t>。</a:t>
            </a:r>
            <a:endPar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endParaRPr>
          </a:p>
          <a:p>
            <a:pPr lvl="0" algn="just">
              <a:lnSpc>
                <a:spcPct val="150000"/>
              </a:lnSpc>
              <a:buClrTx/>
              <a:buSzTx/>
              <a:buFontTx/>
            </a:pPr>
            <a:endPar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endParaRPr>
          </a:p>
          <a:p>
            <a:pPr lvl="0" algn="just">
              <a:lnSpc>
                <a:spcPct val="150000"/>
              </a:lnSpc>
              <a:buClrTx/>
              <a:buSzTx/>
              <a:buFontTx/>
            </a:pPr>
            <a:r>
              <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rPr>
              <a:t>日益增长的</a:t>
            </a:r>
            <a:r>
              <a:rPr lang="zh-CN" altLang="en-US" spc="150">
                <a:solidFill>
                  <a:srgbClr val="C00000"/>
                </a:solidFill>
                <a:latin typeface="思源黑体 Normal" panose="020B0400000000000000" charset="-122"/>
                <a:ea typeface="思源黑体 Normal" panose="020B0400000000000000" charset="-122"/>
                <a:sym typeface="+mn-ea"/>
              </a:rPr>
              <a:t>中高端劳动力</a:t>
            </a:r>
            <a:r>
              <a:rPr lang="zh-CN" altLang="en-US" spc="150">
                <a:solidFill>
                  <a:srgbClr val="C00000"/>
                </a:solidFill>
                <a:latin typeface="思源黑体 Normal" panose="020B0400000000000000" charset="-122"/>
                <a:ea typeface="思源黑体 Normal" panose="020B0400000000000000" charset="-122"/>
                <a:sym typeface="+mn-ea"/>
              </a:rPr>
              <a:t>的需求</a:t>
            </a:r>
            <a:r>
              <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rPr>
              <a:t>会</a:t>
            </a:r>
            <a:r>
              <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rPr>
              <a:t>拓展大学生就业市场。</a:t>
            </a:r>
            <a:endPar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endParaRPr>
          </a:p>
          <a:p>
            <a:pPr lvl="0" algn="just">
              <a:lnSpc>
                <a:spcPct val="150000"/>
              </a:lnSpc>
              <a:buClrTx/>
              <a:buSzTx/>
              <a:buFontTx/>
            </a:pPr>
            <a:endParaRPr lang="zh-CN" altLang="en-US" sz="1600" spc="150">
              <a:solidFill>
                <a:srgbClr val="C00000"/>
              </a:solidFill>
              <a:latin typeface="思源黑体 Normal" panose="020B0400000000000000" charset="-122"/>
              <a:ea typeface="思源黑体 Normal" panose="020B0400000000000000" charset="-122"/>
              <a:sym typeface="+mn-ea"/>
            </a:endParaRPr>
          </a:p>
          <a:p>
            <a:pPr lvl="0" algn="just">
              <a:lnSpc>
                <a:spcPct val="150000"/>
              </a:lnSpc>
              <a:buClrTx/>
              <a:buSzTx/>
              <a:buFontTx/>
            </a:pPr>
            <a:r>
              <a:rPr lang="zh-CN" altLang="en-US" spc="150">
                <a:solidFill>
                  <a:srgbClr val="C00000"/>
                </a:solidFill>
                <a:latin typeface="思源黑体 Normal" panose="020B0400000000000000" charset="-122"/>
                <a:ea typeface="思源黑体 Normal" panose="020B0400000000000000" charset="-122"/>
                <a:sym typeface="+mn-ea"/>
              </a:rPr>
              <a:t>中小企业、私营企业的发展</a:t>
            </a:r>
            <a:r>
              <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rPr>
              <a:t>会为大学生就业提供新的契机。</a:t>
            </a:r>
            <a:endParaRPr lang="zh-CN" altLang="en-US" sz="1600" spc="150">
              <a:solidFill>
                <a:schemeClr val="tx1">
                  <a:lumMod val="95000"/>
                  <a:lumOff val="5000"/>
                </a:schemeClr>
              </a:solidFill>
              <a:latin typeface="思源黑体 Normal" panose="020B0400000000000000" charset="-122"/>
              <a:ea typeface="思源黑体 Normal" panose="020B0400000000000000" charset="-122"/>
              <a:sym typeface="+mn-ea"/>
            </a:endParaRPr>
          </a:p>
        </p:txBody>
      </p:sp>
    </p:spTree>
  </p:cSld>
  <p:clrMapOvr>
    <a:masterClrMapping/>
  </p:clrMapOvr>
  <p:transition spd="slow"/>
  <p:timing>
    <p:tnLst>
      <p:par>
        <p:cTn id="1" dur="indefinite" restart="never" nodeType="tmRoot"/>
      </p:par>
    </p:tnLst>
  </p:timing>
</p:sld>
</file>

<file path=ppt/tags/tag1.xml><?xml version="1.0" encoding="utf-8"?>
<p:tagLst xmlns:p="http://schemas.openxmlformats.org/presentationml/2006/main">
  <p:tag name="PA" val="v4.3.3"/>
</p:tagLst>
</file>

<file path=ppt/tags/tag10.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f"/>
  <p:tag name="KSO_WM_UNIT_INDEX" val="1_1_1"/>
  <p:tag name="KSO_WM_UNIT_LAYERLEVEL" val="1_1_1"/>
  <p:tag name="KSO_WM_UNIT_VALUE" val="22"/>
  <p:tag name="KSO_WM_UNIT_HIGHLIGHT" val="0"/>
  <p:tag name="KSO_WM_UNIT_COMPATIBLE" val="0"/>
  <p:tag name="KSO_WM_UNIT_CLEAR" val="0"/>
  <p:tag name="KSO_WM_UNIT_PRESET_TEXT" val="投资亮点 可行性介绍&#13;需求分析 解决的问题"/>
  <p:tag name="KSO_WM_DIAGRAM_GROUP_CODE" val="l1-1"/>
  <p:tag name="KSO_WM_UNIT_ID" val="custom20182074_12*l_h_f*1_1_1"/>
  <p:tag name="KSO_WM_UNIT_TEXT_FILL_FORE_SCHEMECOLOR_INDEX" val="14"/>
  <p:tag name="KSO_WM_UNIT_TEXT_FILL_TYPE" val="1"/>
  <p:tag name="KSO_WM_UNIT_USESOURCEFORMAT_APPLY" val="1"/>
</p:tagLst>
</file>

<file path=ppt/tags/tag11.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f"/>
  <p:tag name="KSO_WM_UNIT_INDEX" val="1_2_1"/>
  <p:tag name="KSO_WM_UNIT_LAYERLEVEL" val="1_1_1"/>
  <p:tag name="KSO_WM_UNIT_VALUE" val="20"/>
  <p:tag name="KSO_WM_UNIT_HIGHLIGHT" val="0"/>
  <p:tag name="KSO_WM_UNIT_COMPATIBLE" val="0"/>
  <p:tag name="KSO_WM_UNIT_CLEAR" val="0"/>
  <p:tag name="KSO_WM_UNIT_PRESET_TEXT" val="产品概述 营销方案&#13;推广方案 利润分析"/>
  <p:tag name="KSO_WM_DIAGRAM_GROUP_CODE" val="l1-1"/>
  <p:tag name="KSO_WM_UNIT_ID" val="custom20182074_12*l_h_f*1_2_1"/>
  <p:tag name="KSO_WM_UNIT_TEXT_FILL_FORE_SCHEMECOLOR_INDEX" val="14"/>
  <p:tag name="KSO_WM_UNIT_TEXT_FILL_TYPE" val="1"/>
  <p:tag name="KSO_WM_UNIT_USESOURCEFORMAT_APPLY" val="1"/>
</p:tagLst>
</file>

<file path=ppt/tags/tag12.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3_1"/>
  <p:tag name="KSO_WM_UNIT_LAYERLEVEL" val="1_1_1"/>
  <p:tag name="KSO_WM_DIAGRAM_GROUP_CODE" val="l1-1"/>
  <p:tag name="KSO_WM_UNIT_ID" val="custom20182074_12*l_h_i*1_3_1"/>
  <p:tag name="KSO_WM_UNIT_FILL_FORE_SCHEMECOLOR_INDEX" val="5"/>
  <p:tag name="KSO_WM_UNIT_FILL_TYPE" val="1"/>
  <p:tag name="KSO_WM_UNIT_TEXT_FILL_FORE_SCHEMECOLOR_INDEX" val="13"/>
  <p:tag name="KSO_WM_UNIT_TEXT_FILL_TYPE" val="1"/>
  <p:tag name="KSO_WM_UNIT_USESOURCEFORMAT_APPLY" val="1"/>
</p:tagLst>
</file>

<file path=ppt/tags/tag13.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4_1"/>
  <p:tag name="KSO_WM_UNIT_LAYERLEVEL" val="1_1_1"/>
  <p:tag name="KSO_WM_DIAGRAM_GROUP_CODE" val="l1-1"/>
  <p:tag name="KSO_WM_UNIT_ID" val="custom20182074_12*l_h_i*1_4_1"/>
  <p:tag name="KSO_WM_UNIT_FILL_FORE_SCHEMECOLOR_INDEX" val="5"/>
  <p:tag name="KSO_WM_UNIT_FILL_TYPE" val="1"/>
  <p:tag name="KSO_WM_UNIT_TEXT_FILL_FORE_SCHEMECOLOR_INDEX" val="13"/>
  <p:tag name="KSO_WM_UNIT_TEXT_FILL_TYPE" val="1"/>
  <p:tag name="KSO_WM_UNIT_USESOURCEFORMAT_APPLY" val="1"/>
</p:tagLst>
</file>

<file path=ppt/tags/tag14.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a"/>
  <p:tag name="KSO_WM_UNIT_INDEX" val="1_3_1"/>
  <p:tag name="KSO_WM_UNIT_LAYERLEVEL" val="1_1_1"/>
  <p:tag name="KSO_WM_UNIT_VALUE" val="4"/>
  <p:tag name="KSO_WM_UNIT_HIGHLIGHT" val="0"/>
  <p:tag name="KSO_WM_UNIT_COMPATIBLE" val="0"/>
  <p:tag name="KSO_WM_UNIT_CLEAR" val="0"/>
  <p:tag name="KSO_WM_UNIT_PRESET_TEXT" val="市场分析"/>
  <p:tag name="KSO_WM_DIAGRAM_GROUP_CODE" val="l1-1"/>
  <p:tag name="KSO_WM_UNIT_ID" val="custom20182074_12*l_h_a*1_3_1"/>
  <p:tag name="KSO_WM_UNIT_TEXT_FILL_FORE_SCHEMECOLOR_INDEX" val="14"/>
  <p:tag name="KSO_WM_UNIT_TEXT_FILL_TYPE" val="1"/>
  <p:tag name="KSO_WM_UNIT_USESOURCEFORMAT_APPLY" val="1"/>
</p:tagLst>
</file>

<file path=ppt/tags/tag15.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a"/>
  <p:tag name="KSO_WM_UNIT_INDEX" val="1_4_1"/>
  <p:tag name="KSO_WM_UNIT_LAYERLEVEL" val="1_1_1"/>
  <p:tag name="KSO_WM_UNIT_VALUE" val="5"/>
  <p:tag name="KSO_WM_UNIT_HIGHLIGHT" val="0"/>
  <p:tag name="KSO_WM_UNIT_COMPATIBLE" val="0"/>
  <p:tag name="KSO_WM_UNIT_CLEAR" val="0"/>
  <p:tag name="KSO_WM_UNIT_PRESET_TEXT" val="融资方案"/>
  <p:tag name="KSO_WM_DIAGRAM_GROUP_CODE" val="l1-1"/>
  <p:tag name="KSO_WM_UNIT_ID" val="custom20182074_12*l_h_a*1_4_1"/>
  <p:tag name="KSO_WM_UNIT_TEXT_FILL_FORE_SCHEMECOLOR_INDEX" val="14"/>
  <p:tag name="KSO_WM_UNIT_TEXT_FILL_TYPE" val="1"/>
  <p:tag name="KSO_WM_UNIT_USESOURCEFORMAT_APPLY" val="1"/>
</p:tagLst>
</file>

<file path=ppt/tags/tag16.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f"/>
  <p:tag name="KSO_WM_UNIT_INDEX" val="1_3_1"/>
  <p:tag name="KSO_WM_UNIT_LAYERLEVEL" val="1_1_1"/>
  <p:tag name="KSO_WM_UNIT_VALUE" val="22"/>
  <p:tag name="KSO_WM_UNIT_HIGHLIGHT" val="0"/>
  <p:tag name="KSO_WM_UNIT_COMPATIBLE" val="0"/>
  <p:tag name="KSO_WM_UNIT_CLEAR" val="0"/>
  <p:tag name="KSO_WM_UNIT_PRESET_TEXT" val="市场分析一 市场分析二 &#13;市场分析三 市场分析四"/>
  <p:tag name="KSO_WM_DIAGRAM_GROUP_CODE" val="l1-1"/>
  <p:tag name="KSO_WM_UNIT_ID" val="custom20182074_12*l_h_f*1_3_1"/>
  <p:tag name="KSO_WM_UNIT_TEXT_FILL_FORE_SCHEMECOLOR_INDEX" val="14"/>
  <p:tag name="KSO_WM_UNIT_TEXT_FILL_TYPE" val="1"/>
  <p:tag name="KSO_WM_UNIT_USESOURCEFORMAT_APPLY" val="1"/>
</p:tagLst>
</file>

<file path=ppt/tags/tag17.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f"/>
  <p:tag name="KSO_WM_UNIT_INDEX" val="1_4_1"/>
  <p:tag name="KSO_WM_UNIT_LAYERLEVEL" val="1_1_1"/>
  <p:tag name="KSO_WM_UNIT_VALUE" val="20"/>
  <p:tag name="KSO_WM_UNIT_HIGHLIGHT" val="0"/>
  <p:tag name="KSO_WM_UNIT_COMPATIBLE" val="0"/>
  <p:tag name="KSO_WM_UNIT_CLEAR" val="0"/>
  <p:tag name="KSO_WM_UNIT_PRESET_TEXT" val="成本预测 融资计划 &#13;融资用途 年度目标"/>
  <p:tag name="KSO_WM_DIAGRAM_GROUP_CODE" val="l1-1"/>
  <p:tag name="KSO_WM_UNIT_ID" val="custom20182074_12*l_h_f*1_4_1"/>
  <p:tag name="KSO_WM_UNIT_TEXT_FILL_FORE_SCHEMECOLOR_INDEX" val="14"/>
  <p:tag name="KSO_WM_UNIT_TEXT_FILL_TYPE" val="1"/>
  <p:tag name="KSO_WM_UNIT_USESOURCEFORMAT_APPLY" val="1"/>
</p:tagLst>
</file>

<file path=ppt/tags/tag18.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3_2"/>
  <p:tag name="KSO_WM_UNIT_LAYERLEVEL" val="1_1_1"/>
  <p:tag name="KSO_WM_DIAGRAM_GROUP_CODE" val="l1-1"/>
  <p:tag name="KSO_WM_UNIT_ID" val="custom20182074_12*l_h_i*1_3_2"/>
  <p:tag name="KSO_WM_UNIT_FILL_FORE_SCHEMECOLOR_INDEX" val="7"/>
  <p:tag name="KSO_WM_UNIT_FILL_TYPE" val="1"/>
  <p:tag name="KSO_WM_UNIT_TEXT_FILL_FORE_SCHEMECOLOR_INDEX" val="5"/>
  <p:tag name="KSO_WM_UNIT_TEXT_FILL_TYPE" val="1"/>
  <p:tag name="KSO_WM_UNIT_USESOURCEFORMAT_APPLY" val="1"/>
</p:tagLst>
</file>

<file path=ppt/tags/tag19.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3_3"/>
  <p:tag name="KSO_WM_UNIT_LAYERLEVEL" val="1_1_1"/>
  <p:tag name="KSO_WM_DIAGRAM_GROUP_CODE" val="l1-1"/>
  <p:tag name="KSO_WM_UNIT_ID" val="custom20182074_12*l_h_i*1_3_3"/>
  <p:tag name="KSO_WM_UNIT_FILL_FORE_SCHEMECOLOR_INDEX" val="7"/>
  <p:tag name="KSO_WM_UNIT_FILL_TYPE" val="1"/>
  <p:tag name="KSO_WM_UNIT_TEXT_FILL_FORE_SCHEMECOLOR_INDEX" val="5"/>
  <p:tag name="KSO_WM_UNIT_TEXT_FILL_TYPE" val="1"/>
  <p:tag name="KSO_WM_UNIT_USESOURCEFORMAT_APPLY" val="1"/>
</p:tagLst>
</file>

<file path=ppt/tags/tag2.xml><?xml version="1.0" encoding="utf-8"?>
<p:tagLst xmlns:p="http://schemas.openxmlformats.org/presentationml/2006/main">
  <p:tag name="KSO_WM_UNIT_TABLE_BEAUTIFY" val="smartTable{a8a86843-3b03-4046-a589-08c561ec128b}"/>
  <p:tag name="TABLE_ENDDRAG_ORIGIN_RECT" val="848*395"/>
  <p:tag name="TABLE_ENDDRAG_RECT" val="54*103*848*395"/>
</p:tagLst>
</file>

<file path=ppt/tags/tag20.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3_4"/>
  <p:tag name="KSO_WM_UNIT_LAYERLEVEL" val="1_1_1"/>
  <p:tag name="KSO_WM_DIAGRAM_GROUP_CODE" val="l1-1"/>
  <p:tag name="KSO_WM_UNIT_ID" val="custom20182074_12*l_h_i*1_3_4"/>
  <p:tag name="KSO_WM_UNIT_FILL_FORE_SCHEMECOLOR_INDEX" val="7"/>
  <p:tag name="KSO_WM_UNIT_FILL_TYPE" val="1"/>
  <p:tag name="KSO_WM_UNIT_TEXT_FILL_FORE_SCHEMECOLOR_INDEX" val="5"/>
  <p:tag name="KSO_WM_UNIT_TEXT_FILL_TYPE" val="1"/>
  <p:tag name="KSO_WM_UNIT_USESOURCEFORMAT_APPLY" val="1"/>
</p:tagLst>
</file>

<file path=ppt/tags/tag21.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3_5"/>
  <p:tag name="KSO_WM_UNIT_LAYERLEVEL" val="1_1_1"/>
  <p:tag name="KSO_WM_DIAGRAM_GROUP_CODE" val="l1-1"/>
  <p:tag name="KSO_WM_UNIT_ID" val="custom20182074_12*l_h_i*1_3_5"/>
  <p:tag name="KSO_WM_UNIT_FILL_FORE_SCHEMECOLOR_INDEX" val="7"/>
  <p:tag name="KSO_WM_UNIT_FILL_TYPE" val="1"/>
  <p:tag name="KSO_WM_UNIT_TEXT_FILL_FORE_SCHEMECOLOR_INDEX" val="5"/>
  <p:tag name="KSO_WM_UNIT_TEXT_FILL_TYPE" val="1"/>
  <p:tag name="KSO_WM_UNIT_USESOURCEFORMAT_APPLY" val="1"/>
</p:tagLst>
</file>

<file path=ppt/tags/tag22.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3_6"/>
  <p:tag name="KSO_WM_UNIT_LAYERLEVEL" val="1_1_1"/>
  <p:tag name="KSO_WM_DIAGRAM_GROUP_CODE" val="l1-1"/>
  <p:tag name="KSO_WM_UNIT_ID" val="custom20182074_12*l_h_i*1_3_6"/>
  <p:tag name="KSO_WM_UNIT_FILL_FORE_SCHEMECOLOR_INDEX" val="7"/>
  <p:tag name="KSO_WM_UNIT_FILL_TYPE" val="1"/>
  <p:tag name="KSO_WM_UNIT_TEXT_FILL_FORE_SCHEMECOLOR_INDEX" val="5"/>
  <p:tag name="KSO_WM_UNIT_TEXT_FILL_TYPE" val="1"/>
  <p:tag name="KSO_WM_UNIT_USESOURCEFORMAT_APPLY" val="1"/>
</p:tagLst>
</file>

<file path=ppt/tags/tag23.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1_2"/>
  <p:tag name="KSO_WM_UNIT_LAYERLEVEL" val="1_1_1"/>
  <p:tag name="KSO_WM_DIAGRAM_GROUP_CODE" val="l1-1"/>
  <p:tag name="KSO_WM_UNIT_ID" val="custom20182074_12*l_h_i*1_1_2"/>
  <p:tag name="KSO_WM_UNIT_FILL_FORE_SCHEMECOLOR_INDEX" val="7"/>
  <p:tag name="KSO_WM_UNIT_FILL_TYPE" val="1"/>
  <p:tag name="KSO_WM_UNIT_TEXT_FILL_FORE_SCHEMECOLOR_INDEX" val="13"/>
  <p:tag name="KSO_WM_UNIT_TEXT_FILL_TYPE" val="1"/>
  <p:tag name="KSO_WM_UNIT_USESOURCEFORMAT_APPLY" val="1"/>
</p:tagLst>
</file>

<file path=ppt/tags/tag24.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2_2"/>
  <p:tag name="KSO_WM_UNIT_LAYERLEVEL" val="1_1_1"/>
  <p:tag name="KSO_WM_DIAGRAM_GROUP_CODE" val="l1-1"/>
  <p:tag name="KSO_WM_UNIT_ID" val="custom20182074_12*l_h_i*1_2_2"/>
  <p:tag name="KSO_WM_UNIT_FILL_FORE_SCHEMECOLOR_INDEX" val="7"/>
  <p:tag name="KSO_WM_UNIT_FILL_TYPE" val="1"/>
  <p:tag name="KSO_WM_UNIT_TEXT_FILL_FORE_SCHEMECOLOR_INDEX" val="13"/>
  <p:tag name="KSO_WM_UNIT_TEXT_FILL_TYPE" val="1"/>
  <p:tag name="KSO_WM_UNIT_USESOURCEFORMAT_APPLY" val="1"/>
</p:tagLst>
</file>

<file path=ppt/tags/tag25.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4_2"/>
  <p:tag name="KSO_WM_UNIT_LAYERLEVEL" val="1_1_1"/>
  <p:tag name="KSO_WM_DIAGRAM_GROUP_CODE" val="l1-1"/>
  <p:tag name="KSO_WM_UNIT_ID" val="custom20182074_12*l_h_i*1_4_2"/>
  <p:tag name="KSO_WM_UNIT_FILL_FORE_SCHEMECOLOR_INDEX" val="7"/>
  <p:tag name="KSO_WM_UNIT_FILL_TYPE" val="1"/>
  <p:tag name="KSO_WM_UNIT_TEXT_FILL_FORE_SCHEMECOLOR_INDEX" val="13"/>
  <p:tag name="KSO_WM_UNIT_TEXT_FILL_TYPE" val="1"/>
  <p:tag name="KSO_WM_UNIT_USESOURCEFORMAT_APPLY" val="1"/>
</p:tagLst>
</file>

<file path=ppt/tags/tag26.xml><?xml version="1.0" encoding="utf-8"?>
<p:tagLst xmlns:p="http://schemas.openxmlformats.org/presentationml/2006/main">
  <p:tag name="PA" val="v4.3.3"/>
</p:tagLst>
</file>

<file path=ppt/tags/tag27.xml><?xml version="1.0" encoding="utf-8"?>
<p:tagLst xmlns:p="http://schemas.openxmlformats.org/presentationml/2006/main">
  <p:tag name="PA" val="v4.3.3"/>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DIAGRAM_GROUP_CODE" val="r1-1"/>
  <p:tag name="KSO_WM_UNIT_TYPE" val="i"/>
  <p:tag name="KSO_WM_UNIT_INDEX" val="1"/>
  <p:tag name="KSO_WM_UNIT_ID" val="diagram20187600_2*i*1"/>
  <p:tag name="KSO_WM_TEMPLATE_CATEGORY" val="diagram"/>
  <p:tag name="KSO_WM_TEMPLATE_INDEX" val="20187600"/>
  <p:tag name="KSO_WM_UNIT_LAYERLEVEL" val="1"/>
  <p:tag name="KSO_WM_TAG_VERSION" val="1.0"/>
  <p:tag name="KSO_WM_BEAUTIFY_FLAG" val="#wm#"/>
  <p:tag name="KSO_WM_UNIT_DIAGRAM_CONTRAST_TITLE_CNT" val="2"/>
  <p:tag name="KSO_WM_UNIT_DIAGRAM_DIMENSION_TITLE_CNT" val="2"/>
  <p:tag name="KSO_WM_UNIT_USESOURCEFORMAT_APPLY"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DIAGRAM_GROUP_CODE" val="r1-1"/>
  <p:tag name="KSO_WM_UNIT_TYPE" val="r_i"/>
  <p:tag name="KSO_WM_UNIT_INDEX" val="1_1"/>
  <p:tag name="KSO_WM_UNIT_ID" val="diagram20187600_2*r_i*1_1"/>
  <p:tag name="KSO_WM_TEMPLATE_CATEGORY" val="diagram"/>
  <p:tag name="KSO_WM_TEMPLATE_INDEX" val="20187600"/>
  <p:tag name="KSO_WM_UNIT_LAYERLEVEL" val="1_1"/>
  <p:tag name="KSO_WM_TAG_VERSION" val="1.0"/>
  <p:tag name="KSO_WM_BEAUTIFY_FLAG" val="#wm#"/>
  <p:tag name="KSO_WM_UNIT_DIAGRAM_CONTRAST_TITLE_CNT" val="2"/>
  <p:tag name="KSO_WM_UNIT_DIAGRAM_DIMENSION_TITLE_CNT" val="2"/>
  <p:tag name="KSO_WM_UNIT_TEXT_FILL_FORE_SCHEMECOLOR_INDEX" val="6"/>
  <p:tag name="KSO_WM_UNIT_TEXT_FILL_TYPE" val="1"/>
  <p:tag name="KSO_WM_UNIT_USESOURCEFORMAT_APPLY" val="1"/>
</p:tagLst>
</file>

<file path=ppt/tags/tag3.xml><?xml version="1.0" encoding="utf-8"?>
<p:tagLst xmlns:p="http://schemas.openxmlformats.org/presentationml/2006/main">
  <p:tag name="ISLIDE.VECTOR" val="#569073;#569068;"/>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DIAGRAM_GROUP_CODE" val="r1-1"/>
  <p:tag name="KSO_WM_UNIT_TYPE" val="r_i"/>
  <p:tag name="KSO_WM_UNIT_INDEX" val="1_2"/>
  <p:tag name="KSO_WM_UNIT_ID" val="diagram20187600_2*r_i*1_2"/>
  <p:tag name="KSO_WM_TEMPLATE_CATEGORY" val="diagram"/>
  <p:tag name="KSO_WM_TEMPLATE_INDEX" val="20187600"/>
  <p:tag name="KSO_WM_UNIT_LAYERLEVEL" val="1_1"/>
  <p:tag name="KSO_WM_TAG_VERSION" val="1.0"/>
  <p:tag name="KSO_WM_BEAUTIFY_FLAG" val="#wm#"/>
  <p:tag name="KSO_WM_UNIT_DIAGRAM_CONTRAST_TITLE_CNT" val="2"/>
  <p:tag name="KSO_WM_UNIT_DIAGRAM_DIMENSION_TITLE_CNT" val="2"/>
  <p:tag name="KSO_WM_UNIT_TEXT_FILL_FORE_SCHEMECOLOR_INDEX" val="9"/>
  <p:tag name="KSO_WM_UNIT_TEXT_FILL_TYPE" val="1"/>
  <p:tag name="KSO_WM_UNIT_USESOURCEFORMAT_APPLY" val="1"/>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DIAGRAM_GROUP_CODE" val="r1-1"/>
  <p:tag name="KSO_WM_UNIT_TYPE" val="r_i"/>
  <p:tag name="KSO_WM_UNIT_INDEX" val="1_3"/>
  <p:tag name="KSO_WM_UNIT_ID" val="diagram20187600_2*r_i*1_3"/>
  <p:tag name="KSO_WM_TEMPLATE_CATEGORY" val="diagram"/>
  <p:tag name="KSO_WM_TEMPLATE_INDEX" val="20187600"/>
  <p:tag name="KSO_WM_UNIT_LAYERLEVEL" val="1_1"/>
  <p:tag name="KSO_WM_TAG_VERSION" val="1.0"/>
  <p:tag name="KSO_WM_BEAUTIFY_FLAG" val="#wm#"/>
  <p:tag name="KSO_WM_UNIT_DIAGRAM_CONTRAST_TITLE_CNT" val="2"/>
  <p:tag name="KSO_WM_UNIT_DIAGRAM_DIMENSION_TITLE_CNT" val="2"/>
  <p:tag name="KSO_WM_UNIT_FILL_FORE_SCHEMECOLOR_INDEX" val="14"/>
  <p:tag name="KSO_WM_UNIT_FILL_TYPE" val="1"/>
  <p:tag name="KSO_WM_UNIT_TEXT_FILL_FORE_SCHEMECOLOR_INDEX" val="2"/>
  <p:tag name="KSO_WM_UNIT_TEXT_FILL_TYPE" val="1"/>
  <p:tag name="KSO_WM_UNIT_USESOURCEFORMAT_APPLY" val="1"/>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DIAGRAM_GROUP_CODE" val="r1-1"/>
  <p:tag name="KSO_WM_UNIT_TYPE" val="r_i"/>
  <p:tag name="KSO_WM_UNIT_INDEX" val="1_4"/>
  <p:tag name="KSO_WM_UNIT_ID" val="diagram20187600_2*r_i*1_4"/>
  <p:tag name="KSO_WM_TEMPLATE_CATEGORY" val="diagram"/>
  <p:tag name="KSO_WM_TEMPLATE_INDEX" val="20187600"/>
  <p:tag name="KSO_WM_UNIT_LAYERLEVEL" val="1_1"/>
  <p:tag name="KSO_WM_TAG_VERSION" val="1.0"/>
  <p:tag name="KSO_WM_BEAUTIFY_FLAG" val="#wm#"/>
  <p:tag name="KSO_WM_UNIT_DIAGRAM_CONTRAST_TITLE_CNT" val="2"/>
  <p:tag name="KSO_WM_UNIT_DIAGRAM_DIMENSION_TITLE_CNT" val="2"/>
  <p:tag name="KSO_WM_UNIT_FILL_FORE_SCHEMECOLOR_INDEX" val="14"/>
  <p:tag name="KSO_WM_UNIT_FILL_TYPE" val="1"/>
  <p:tag name="KSO_WM_UNIT_TEXT_FILL_FORE_SCHEMECOLOR_INDEX" val="2"/>
  <p:tag name="KSO_WM_UNIT_TEXT_FILL_TYPE" val="1"/>
  <p:tag name="KSO_WM_UNIT_USESOURCEFORMAT_APPLY" val="1"/>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DIAGRAM_GROUP_CODE" val="r1-1"/>
  <p:tag name="KSO_WM_UNIT_TYPE" val="r_i"/>
  <p:tag name="KSO_WM_UNIT_INDEX" val="1_9"/>
  <p:tag name="KSO_WM_UNIT_ID" val="diagram20187600_2*r_i*1_9"/>
  <p:tag name="KSO_WM_TEMPLATE_CATEGORY" val="diagram"/>
  <p:tag name="KSO_WM_TEMPLATE_INDEX" val="20187600"/>
  <p:tag name="KSO_WM_UNIT_LAYERLEVEL" val="1_1"/>
  <p:tag name="KSO_WM_TAG_VERSION" val="1.0"/>
  <p:tag name="KSO_WM_BEAUTIFY_FLAG" val="#wm#"/>
  <p:tag name="KSO_WM_UNIT_DIAGRAM_CONTRAST_TITLE_CNT" val="2"/>
  <p:tag name="KSO_WM_UNIT_DIAGRAM_DIMENSION_TITLE_CNT" val="2"/>
  <p:tag name="KSO_WM_UNIT_TEXT_FILL_FORE_SCHEMECOLOR_INDEX" val="2"/>
  <p:tag name="KSO_WM_UNIT_TEXT_FILL_TYPE" val="1"/>
  <p:tag name="KSO_WM_UNIT_USESOURCEFORMAT_APPLY" val="1"/>
</p:tagLst>
</file>

<file path=ppt/tags/tag34.xml><?xml version="1.0" encoding="utf-8"?>
<p:tagLst xmlns:p="http://schemas.openxmlformats.org/presentationml/2006/main">
  <p:tag name="KSO_WM_UNIT_NOCLEAR" val="0"/>
  <p:tag name="KSO_WM_UNIT_SHOW_EDIT_AREA_INDICATION" val="0"/>
  <p:tag name="KSO_WM_UNIT_VALUE" val="4"/>
  <p:tag name="KSO_WM_UNIT_HIGHLIGHT" val="0"/>
  <p:tag name="KSO_WM_UNIT_COMPATIBLE" val="0"/>
  <p:tag name="KSO_WM_UNIT_DIAGRAM_ISNUMVISUAL" val="0"/>
  <p:tag name="KSO_WM_UNIT_DIAGRAM_IS_NEED_ADD_PATH_ANIM" val="0"/>
  <p:tag name="KSO_WM_UNIT_DIAGRAM_ISREFERUNIT" val="0"/>
  <p:tag name="KSO_WM_DIAGRAM_GROUP_CODE" val="r1-1"/>
  <p:tag name="KSO_WM_UNIT_TYPE" val="r_t"/>
  <p:tag name="KSO_WM_UNIT_INDEX" val="1_1"/>
  <p:tag name="KSO_WM_UNIT_ID" val="diagram20187600_2*r_t*1_1"/>
  <p:tag name="KSO_WM_TEMPLATE_CATEGORY" val="diagram"/>
  <p:tag name="KSO_WM_TEMPLATE_INDEX" val="20187600"/>
  <p:tag name="KSO_WM_UNIT_LAYERLEVEL" val="1_1"/>
  <p:tag name="KSO_WM_TAG_VERSION" val="1.0"/>
  <p:tag name="KSO_WM_BEAUTIFY_FLAG" val="#wm#"/>
  <p:tag name="KSO_WM_UNIT_DIAGRAM_CONTRAST_TITLE_CNT" val="2"/>
  <p:tag name="KSO_WM_UNIT_DIAGRAM_DIMENSION_TITLE_CNT" val="2"/>
  <p:tag name="KSO_WM_UNIT_PRESET_TEXT" val="添加标题"/>
  <p:tag name="KSO_WM_UNIT_TEXT_FILL_FORE_SCHEMECOLOR_INDEX" val="14"/>
  <p:tag name="KSO_WM_UNIT_TEXT_FILL_TYPE" val="1"/>
  <p:tag name="KSO_WM_UNIT_USESOURCEFORMAT_APPLY" val="1"/>
</p:tagLst>
</file>

<file path=ppt/tags/tag35.xml><?xml version="1.0" encoding="utf-8"?>
<p:tagLst xmlns:p="http://schemas.openxmlformats.org/presentationml/2006/main">
  <p:tag name="KSO_WM_UNIT_NOCLEAR" val="0"/>
  <p:tag name="KSO_WM_UNIT_SHOW_EDIT_AREA_INDICATION" val="0"/>
  <p:tag name="KSO_WM_UNIT_VALUE" val="16"/>
  <p:tag name="KSO_WM_UNIT_HIGHLIGHT" val="0"/>
  <p:tag name="KSO_WM_UNIT_COMPATIBLE" val="0"/>
  <p:tag name="KSO_WM_UNIT_DIAGRAM_ISNUMVISUAL" val="0"/>
  <p:tag name="KSO_WM_UNIT_DIAGRAM_IS_NEED_ADD_PATH_ANIM" val="0"/>
  <p:tag name="KSO_WM_UNIT_DIAGRAM_ISREFERUNIT" val="0"/>
  <p:tag name="KSO_WM_DIAGRAM_GROUP_CODE" val="r1-1"/>
  <p:tag name="KSO_WM_UNIT_TYPE" val="r_v"/>
  <p:tag name="KSO_WM_UNIT_INDEX" val="1_1"/>
  <p:tag name="KSO_WM_UNIT_ID" val="diagram20187600_2*r_v*1_1"/>
  <p:tag name="KSO_WM_TEMPLATE_CATEGORY" val="diagram"/>
  <p:tag name="KSO_WM_TEMPLATE_INDEX" val="20187600"/>
  <p:tag name="KSO_WM_UNIT_LAYERLEVEL" val="1_1"/>
  <p:tag name="KSO_WM_TAG_VERSION" val="1.0"/>
  <p:tag name="KSO_WM_BEAUTIFY_FLAG" val="#wm#"/>
  <p:tag name="KSO_WM_UNIT_DIAGRAM_CONTRAST_TITLE_CNT" val="2"/>
  <p:tag name="KSO_WM_UNIT_DIAGRAM_DIMENSION_TITLE_CNT" val="2"/>
  <p:tag name="KSO_WM_UNIT_PRESET_TEXT" val="单击此处添加文本具体内容"/>
  <p:tag name="KSO_WM_UNIT_TEXT_FILL_FORE_SCHEMECOLOR_INDEX" val="13"/>
  <p:tag name="KSO_WM_UNIT_TEXT_FILL_TYPE" val="1"/>
  <p:tag name="KSO_WM_UNIT_USESOURCEFORMAT_APPLY" val="1"/>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DIAGRAM_GROUP_CODE" val="r1-1"/>
  <p:tag name="KSO_WM_UNIT_TYPE" val="r_i"/>
  <p:tag name="KSO_WM_UNIT_INDEX" val="1_6"/>
  <p:tag name="KSO_WM_UNIT_ID" val="diagram20187600_2*r_i*1_6"/>
  <p:tag name="KSO_WM_TEMPLATE_CATEGORY" val="diagram"/>
  <p:tag name="KSO_WM_TEMPLATE_INDEX" val="20187600"/>
  <p:tag name="KSO_WM_UNIT_LAYERLEVEL" val="1_1"/>
  <p:tag name="KSO_WM_TAG_VERSION" val="1.0"/>
  <p:tag name="KSO_WM_BEAUTIFY_FLAG" val="#wm#"/>
  <p:tag name="KSO_WM_UNIT_DIAGRAM_CONTRAST_TITLE_CNT" val="2"/>
  <p:tag name="KSO_WM_UNIT_DIAGRAM_DIMENSION_TITLE_CNT" val="2"/>
  <p:tag name="KSO_WM_UNIT_TEXT_FILL_FORE_SCHEMECOLOR_INDEX" val="2"/>
  <p:tag name="KSO_WM_UNIT_TEXT_FILL_TYPE" val="1"/>
  <p:tag name="KSO_WM_UNIT_USESOURCEFORMAT_APPLY" val="1"/>
</p:tagLst>
</file>

<file path=ppt/tags/tag37.xml><?xml version="1.0" encoding="utf-8"?>
<p:tagLst xmlns:p="http://schemas.openxmlformats.org/presentationml/2006/main">
  <p:tag name="KSO_WM_UNIT_NOCLEAR" val="0"/>
  <p:tag name="KSO_WM_UNIT_SHOW_EDIT_AREA_INDICATION" val="0"/>
  <p:tag name="KSO_WM_UNIT_VALUE" val="4"/>
  <p:tag name="KSO_WM_UNIT_HIGHLIGHT" val="0"/>
  <p:tag name="KSO_WM_UNIT_COMPATIBLE" val="0"/>
  <p:tag name="KSO_WM_UNIT_DIAGRAM_ISNUMVISUAL" val="0"/>
  <p:tag name="KSO_WM_UNIT_DIAGRAM_IS_NEED_ADD_PATH_ANIM" val="0"/>
  <p:tag name="KSO_WM_UNIT_DIAGRAM_ISREFERUNIT" val="0"/>
  <p:tag name="KSO_WM_DIAGRAM_GROUP_CODE" val="r1-1"/>
  <p:tag name="KSO_WM_UNIT_TYPE" val="r_t"/>
  <p:tag name="KSO_WM_UNIT_INDEX" val="1_2"/>
  <p:tag name="KSO_WM_UNIT_ID" val="diagram20187600_2*r_t*1_2"/>
  <p:tag name="KSO_WM_TEMPLATE_CATEGORY" val="diagram"/>
  <p:tag name="KSO_WM_TEMPLATE_INDEX" val="20187600"/>
  <p:tag name="KSO_WM_UNIT_LAYERLEVEL" val="1_1"/>
  <p:tag name="KSO_WM_TAG_VERSION" val="1.0"/>
  <p:tag name="KSO_WM_BEAUTIFY_FLAG" val="#wm#"/>
  <p:tag name="KSO_WM_UNIT_DIAGRAM_CONTRAST_TITLE_CNT" val="2"/>
  <p:tag name="KSO_WM_UNIT_DIAGRAM_DIMENSION_TITLE_CNT" val="2"/>
  <p:tag name="KSO_WM_UNIT_PRESET_TEXT" val="添加标题"/>
  <p:tag name="KSO_WM_UNIT_TEXT_FILL_FORE_SCHEMECOLOR_INDEX" val="14"/>
  <p:tag name="KSO_WM_UNIT_TEXT_FILL_TYPE" val="1"/>
  <p:tag name="KSO_WM_UNIT_USESOURCEFORMAT_APPLY" val="1"/>
</p:tagLst>
</file>

<file path=ppt/tags/tag38.xml><?xml version="1.0" encoding="utf-8"?>
<p:tagLst xmlns:p="http://schemas.openxmlformats.org/presentationml/2006/main">
  <p:tag name="KSO_WM_UNIT_NOCLEAR" val="0"/>
  <p:tag name="KSO_WM_UNIT_SHOW_EDIT_AREA_INDICATION" val="0"/>
  <p:tag name="KSO_WM_UNIT_VALUE" val="16"/>
  <p:tag name="KSO_WM_UNIT_HIGHLIGHT" val="0"/>
  <p:tag name="KSO_WM_UNIT_COMPATIBLE" val="0"/>
  <p:tag name="KSO_WM_UNIT_DIAGRAM_ISNUMVISUAL" val="0"/>
  <p:tag name="KSO_WM_UNIT_DIAGRAM_IS_NEED_ADD_PATH_ANIM" val="0"/>
  <p:tag name="KSO_WM_UNIT_DIAGRAM_ISREFERUNIT" val="0"/>
  <p:tag name="KSO_WM_DIAGRAM_GROUP_CODE" val="r1-1"/>
  <p:tag name="KSO_WM_UNIT_TYPE" val="r_v"/>
  <p:tag name="KSO_WM_UNIT_INDEX" val="1_2"/>
  <p:tag name="KSO_WM_UNIT_ID" val="diagram20187600_2*r_v*1_2"/>
  <p:tag name="KSO_WM_TEMPLATE_CATEGORY" val="diagram"/>
  <p:tag name="KSO_WM_TEMPLATE_INDEX" val="20187600"/>
  <p:tag name="KSO_WM_UNIT_LAYERLEVEL" val="1_1"/>
  <p:tag name="KSO_WM_TAG_VERSION" val="1.0"/>
  <p:tag name="KSO_WM_BEAUTIFY_FLAG" val="#wm#"/>
  <p:tag name="KSO_WM_UNIT_DIAGRAM_CONTRAST_TITLE_CNT" val="2"/>
  <p:tag name="KSO_WM_UNIT_DIAGRAM_DIMENSION_TITLE_CNT" val="2"/>
  <p:tag name="KSO_WM_UNIT_PRESET_TEXT" val="单击此处添加文本具体内容"/>
  <p:tag name="KSO_WM_UNIT_TEXT_FILL_FORE_SCHEMECOLOR_INDEX" val="13"/>
  <p:tag name="KSO_WM_UNIT_TEXT_FILL_TYPE" val="1"/>
  <p:tag name="KSO_WM_UNIT_USESOURCEFORMAT_APPLY" val="1"/>
</p:tagLst>
</file>

<file path=ppt/tags/tag39.xml><?xml version="1.0" encoding="utf-8"?>
<p:tagLst xmlns:p="http://schemas.openxmlformats.org/presentationml/2006/main">
  <p:tag name="PA" val="v4.3.3"/>
</p:tagLst>
</file>

<file path=ppt/tags/tag4.xml><?xml version="1.0" encoding="utf-8"?>
<p:tagLst xmlns:p="http://schemas.openxmlformats.org/presentationml/2006/main">
  <p:tag name="PA" val="v4.3.3"/>
</p:tagLst>
</file>

<file path=ppt/tags/tag40.xml><?xml version="1.0" encoding="utf-8"?>
<p:tagLst xmlns:p="http://schemas.openxmlformats.org/presentationml/2006/main">
  <p:tag name="ISLIDE.VECTOR" val="#569073;#569068;"/>
</p:tagLst>
</file>

<file path=ppt/tags/tag41.xml><?xml version="1.0" encoding="utf-8"?>
<p:tagLst xmlns:p="http://schemas.openxmlformats.org/presentationml/2006/main">
  <p:tag name="PA" val="v4.3.3"/>
</p:tagLst>
</file>

<file path=ppt/tags/tag42.xml><?xml version="1.0" encoding="utf-8"?>
<p:tagLst xmlns:p="http://schemas.openxmlformats.org/presentationml/2006/main">
  <p:tag name="KSO_WM_UNIT_VALUE" val="1337*1152"/>
  <p:tag name="KSO_WM_UNIT_HIGHLIGHT" val="0"/>
  <p:tag name="KSO_WM_UNIT_COMPATIBLE" val="0"/>
  <p:tag name="KSO_WM_UNIT_DIAGRAM_ISNUMVISUAL" val="0"/>
  <p:tag name="KSO_WM_UNIT_DIAGRAM_ISREFERUNIT" val="0"/>
  <p:tag name="KSO_WM_UNIT_TYPE" val="d"/>
  <p:tag name="KSO_WM_UNIT_INDEX" val="1"/>
  <p:tag name="KSO_WM_UNIT_ID" val="diagram20201485_1*d*1"/>
  <p:tag name="KSO_WM_TEMPLATE_CATEGORY" val="diagram"/>
  <p:tag name="KSO_WM_TEMPLATE_INDEX" val="20201485"/>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1485_1*i*2"/>
  <p:tag name="KSO_WM_TEMPLATE_CATEGORY" val="diagram"/>
  <p:tag name="KSO_WM_TEMPLATE_INDEX" val="20201485"/>
  <p:tag name="KSO_WM_UNIT_LAYERLEVEL" val="1"/>
  <p:tag name="KSO_WM_TAG_VERSION" val="1.0"/>
  <p:tag name="KSO_WM_BEAUTIFY_FLAG" val="#wm#"/>
</p:tagLst>
</file>

<file path=ppt/tags/tag44.xml><?xml version="1.0" encoding="utf-8"?>
<p:tagLst xmlns:p="http://schemas.openxmlformats.org/presentationml/2006/main">
  <p:tag name="KSO_WM_UNIT_SUBTYPE" val="a"/>
  <p:tag name="KSO_WM_UNIT_NOCLEAR" val="0"/>
  <p:tag name="KSO_WM_UNIT_VALUE" val="112"/>
  <p:tag name="KSO_WM_UNIT_HIGHLIGHT" val="0"/>
  <p:tag name="KSO_WM_UNIT_COMPATIBLE" val="0"/>
  <p:tag name="KSO_WM_UNIT_DIAGRAM_ISNUMVISUAL" val="0"/>
  <p:tag name="KSO_WM_UNIT_DIAGRAM_ISREFERUNIT" val="0"/>
  <p:tag name="KSO_WM_UNIT_TYPE" val="h_f"/>
  <p:tag name="KSO_WM_UNIT_INDEX" val="1_1"/>
  <p:tag name="KSO_WM_UNIT_ID" val="diagram20201485_1*h_f*1_1"/>
  <p:tag name="KSO_WM_TEMPLATE_CATEGORY" val="diagram"/>
  <p:tag name="KSO_WM_TEMPLATE_INDEX" val="20201485"/>
  <p:tag name="KSO_WM_UNIT_LAYERLEVEL" val="1_1"/>
  <p:tag name="KSO_WM_TAG_VERSION" val="1.0"/>
  <p:tag name="KSO_WM_BEAUTIFY_FLAG" val="#wm#"/>
  <p:tag name="KSO_WM_UNIT_PRESET_TEXT" val="企业家只有两只眼睛不行，必须要有笫三只眼睛。要用一只眼睛盯住内部管理，最大限度地调动员工积极性；另一只眼睛盯住市场变化，策划创新行为；第三只眼睛用来盯住国家宏观调控政策，以便抓住机遇，超前发展"/>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h_i"/>
  <p:tag name="KSO_WM_UNIT_INDEX" val="1_1"/>
  <p:tag name="KSO_WM_UNIT_ID" val="diagram20201485_1*h_i*1_1"/>
  <p:tag name="KSO_WM_TEMPLATE_CATEGORY" val="diagram"/>
  <p:tag name="KSO_WM_TEMPLATE_INDEX" val="20201485"/>
  <p:tag name="KSO_WM_UNIT_LAYERLEVEL" val="1_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1485_1*i*4"/>
  <p:tag name="KSO_WM_TEMPLATE_CATEGORY" val="diagram"/>
  <p:tag name="KSO_WM_TEMPLATE_INDEX" val="20201485"/>
  <p:tag name="KSO_WM_UNIT_LAYERLEVEL" val="1"/>
  <p:tag name="KSO_WM_TAG_VERSION" val="1.0"/>
  <p:tag name="KSO_WM_BEAUTIFY_FLAG" val="#wm#"/>
</p:tagLst>
</file>

<file path=ppt/tags/tag47.xml><?xml version="1.0" encoding="utf-8"?>
<p:tagLst xmlns:p="http://schemas.openxmlformats.org/presentationml/2006/main">
  <p:tag name="PA" val="v4.3.3"/>
</p:tagLst>
</file>

<file path=ppt/tags/tag48.xml><?xml version="1.0" encoding="utf-8"?>
<p:tagLst xmlns:p="http://schemas.openxmlformats.org/presentationml/2006/main">
  <p:tag name="PA" val="v5.2.9"/>
</p:tagLst>
</file>

<file path=ppt/tags/tag49.xml><?xml version="1.0" encoding="utf-8"?>
<p:tagLst xmlns:p="http://schemas.openxmlformats.org/presentationml/2006/main">
  <p:tag name="PA" val="v5.2.9"/>
</p:tagLst>
</file>

<file path=ppt/tags/tag5.xml><?xml version="1.0" encoding="utf-8"?>
<p:tagLst xmlns:p="http://schemas.openxmlformats.org/presentationml/2006/main">
  <p:tag name="PA" val="v4.3.3"/>
</p:tagLst>
</file>

<file path=ppt/tags/tag50.xml><?xml version="1.0" encoding="utf-8"?>
<p:tagLst xmlns:p="http://schemas.openxmlformats.org/presentationml/2006/main">
  <p:tag name="PA" val="v4.3.3"/>
</p:tagLst>
</file>

<file path=ppt/tags/tag51.xml><?xml version="1.0" encoding="utf-8"?>
<p:tagLst xmlns:p="http://schemas.openxmlformats.org/presentationml/2006/main">
  <p:tag name="ISLIDE.VECTOR" val="#569073;#569068;"/>
</p:tagLst>
</file>

<file path=ppt/tags/tag52.xml><?xml version="1.0" encoding="utf-8"?>
<p:tagLst xmlns:p="http://schemas.openxmlformats.org/presentationml/2006/main">
  <p:tag name="PA" val="v4.3.3"/>
</p:tagLst>
</file>

<file path=ppt/tags/tag53.xml><?xml version="1.0" encoding="utf-8"?>
<p:tagLst xmlns:p="http://schemas.openxmlformats.org/presentationml/2006/main">
  <p:tag name="PA" val="v4.3.3"/>
</p:tagLst>
</file>

<file path=ppt/tags/tag54.xml><?xml version="1.0" encoding="utf-8"?>
<p:tagLst xmlns:p="http://schemas.openxmlformats.org/presentationml/2006/main">
  <p:tag name="PA" val="v4.3.3"/>
</p:tagLst>
</file>

<file path=ppt/tags/tag55.xml><?xml version="1.0" encoding="utf-8"?>
<p:tagLst xmlns:p="http://schemas.openxmlformats.org/presentationml/2006/main">
  <p:tag name="PA" val="v3.0.0"/>
</p:tagLst>
</file>

<file path=ppt/tags/tag56.xml><?xml version="1.0" encoding="utf-8"?>
<p:tagLst xmlns:p="http://schemas.openxmlformats.org/presentationml/2006/main">
  <p:tag name="PA" val="v3.0.0"/>
</p:tagLst>
</file>

<file path=ppt/tags/tag57.xml><?xml version="1.0" encoding="utf-8"?>
<p:tagLst xmlns:p="http://schemas.openxmlformats.org/presentationml/2006/main">
  <p:tag name="PA" val="v4.3.3"/>
</p:tagLst>
</file>

<file path=ppt/tags/tag58.xml><?xml version="1.0" encoding="utf-8"?>
<p:tagLst xmlns:p="http://schemas.openxmlformats.org/presentationml/2006/main">
  <p:tag name="PA" val="v4.3.3"/>
</p:tagLst>
</file>

<file path=ppt/tags/tag59.xml><?xml version="1.0" encoding="utf-8"?>
<p:tagLst xmlns:p="http://schemas.openxmlformats.org/presentationml/2006/main">
  <p:tag name="PA" val="v5.2.9"/>
  <p:tag name="WHOLESPTYPE" val="Shape_Other"/>
</p:tagLst>
</file>

<file path=ppt/tags/tag6.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1_1"/>
  <p:tag name="KSO_WM_UNIT_LAYERLEVEL" val="1_1_1"/>
  <p:tag name="KSO_WM_DIAGRAM_GROUP_CODE" val="l1-1"/>
  <p:tag name="KSO_WM_UNIT_ID" val="custom20182074_12*l_h_i*1_1_1"/>
  <p:tag name="KSO_WM_UNIT_FILL_FORE_SCHEMECOLOR_INDEX" val="5"/>
  <p:tag name="KSO_WM_UNIT_FILL_TYPE" val="1"/>
  <p:tag name="KSO_WM_UNIT_TEXT_FILL_FORE_SCHEMECOLOR_INDEX" val="13"/>
  <p:tag name="KSO_WM_UNIT_TEXT_FILL_TYPE" val="1"/>
  <p:tag name="KSO_WM_UNIT_USESOURCEFORMAT_APPLY" val="1"/>
</p:tagLst>
</file>

<file path=ppt/tags/tag60.xml><?xml version="1.0" encoding="utf-8"?>
<p:tagLst xmlns:p="http://schemas.openxmlformats.org/presentationml/2006/main">
  <p:tag name="PA" val="v5.2.9"/>
  <p:tag name="WHOLESPTYPE" val="Shape_Other"/>
</p:tagLst>
</file>

<file path=ppt/tags/tag61.xml><?xml version="1.0" encoding="utf-8"?>
<p:tagLst xmlns:p="http://schemas.openxmlformats.org/presentationml/2006/main">
  <p:tag name="PA" val="v5.2.9"/>
  <p:tag name="WHOLESPTYPE" val="Shape_Other"/>
</p:tagLst>
</file>

<file path=ppt/tags/tag62.xml><?xml version="1.0" encoding="utf-8"?>
<p:tagLst xmlns:p="http://schemas.openxmlformats.org/presentationml/2006/main">
  <p:tag name="PA" val="v5.2.9"/>
  <p:tag name="WHOLESPTYPE" val="Shape_Other"/>
</p:tagLst>
</file>

<file path=ppt/tags/tag63.xml><?xml version="1.0" encoding="utf-8"?>
<p:tagLst xmlns:p="http://schemas.openxmlformats.org/presentationml/2006/main">
  <p:tag name="PA" val="v5.2.9"/>
  <p:tag name="WHOLESPTYPE" val="Shape_Line"/>
</p:tagLst>
</file>

<file path=ppt/tags/tag64.xml><?xml version="1.0" encoding="utf-8"?>
<p:tagLst xmlns:p="http://schemas.openxmlformats.org/presentationml/2006/main">
  <p:tag name="PA" val="v4.3.3"/>
</p:tagLst>
</file>

<file path=ppt/tags/tag65.xml><?xml version="1.0" encoding="utf-8"?>
<p:tagLst xmlns:p="http://schemas.openxmlformats.org/presentationml/2006/main">
  <p:tag name="PA" val="v4.3.3"/>
</p:tagLst>
</file>

<file path=ppt/tags/tag66.xml><?xml version="1.0" encoding="utf-8"?>
<p:tagLst xmlns:p="http://schemas.openxmlformats.org/presentationml/2006/main">
  <p:tag name="ISLIDE.VECTOR" val="#569073;#569068;"/>
</p:tagLst>
</file>

<file path=ppt/tags/tag67.xml><?xml version="1.0" encoding="utf-8"?>
<p:tagLst xmlns:p="http://schemas.openxmlformats.org/presentationml/2006/main">
  <p:tag name="PA" val="v4.3.3"/>
</p:tagLst>
</file>

<file path=ppt/tags/tag68.xml><?xml version="1.0" encoding="utf-8"?>
<p:tagLst xmlns:p="http://schemas.openxmlformats.org/presentationml/2006/main">
  <p:tag name="KSO_WM_UNIT_TABLE_BEAUTIFY" val="smartTable{f22b2b68-fb7e-4a61-b92b-7b80dfa28bc3}"/>
  <p:tag name="TABLE_ENDDRAG_ORIGIN_RECT" val="798*375"/>
  <p:tag name="TABLE_ENDDRAG_RECT" val="81*108*798*375"/>
</p:tagLst>
</file>

<file path=ppt/tags/tag69.xml><?xml version="1.0" encoding="utf-8"?>
<p:tagLst xmlns:p="http://schemas.openxmlformats.org/presentationml/2006/main">
  <p:tag name="KSO_WM_SLIDE_ITEM_CNT" val="3"/>
</p:tagLst>
</file>

<file path=ppt/tags/tag7.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i"/>
  <p:tag name="KSO_WM_UNIT_INDEX" val="1_2_1"/>
  <p:tag name="KSO_WM_UNIT_LAYERLEVEL" val="1_1_1"/>
  <p:tag name="KSO_WM_DIAGRAM_GROUP_CODE" val="l1-1"/>
  <p:tag name="KSO_WM_UNIT_ID" val="custom20182074_12*l_h_i*1_2_1"/>
  <p:tag name="KSO_WM_UNIT_FILL_FORE_SCHEMECOLOR_INDEX" val="5"/>
  <p:tag name="KSO_WM_UNIT_FILL_TYPE" val="1"/>
  <p:tag name="KSO_WM_UNIT_TEXT_FILL_FORE_SCHEMECOLOR_INDEX" val="13"/>
  <p:tag name="KSO_WM_UNIT_TEXT_FILL_TYPE" val="1"/>
  <p:tag name="KSO_WM_UNIT_USESOURCEFORMAT_APPLY" val="1"/>
</p:tagLst>
</file>

<file path=ppt/tags/tag70.xml><?xml version="1.0" encoding="utf-8"?>
<p:tagLst xmlns:p="http://schemas.openxmlformats.org/presentationml/2006/main">
  <p:tag name="PA" val="v4.3.3"/>
</p:tagLst>
</file>

<file path=ppt/tags/tag71.xml><?xml version="1.0" encoding="utf-8"?>
<p:tagLst xmlns:p="http://schemas.openxmlformats.org/presentationml/2006/main">
  <p:tag name="KSO_WM_UNIT_TABLE_BEAUTIFY" val="smartTable{f22b2b68-fb7e-4a61-b92b-7b80dfa28bc3}"/>
  <p:tag name="TABLE_ENDDRAG_ORIGIN_RECT" val="798*375"/>
  <p:tag name="TABLE_ENDDRAG_RECT" val="81*108*798*375"/>
</p:tagLst>
</file>

<file path=ppt/tags/tag72.xml><?xml version="1.0" encoding="utf-8"?>
<p:tagLst xmlns:p="http://schemas.openxmlformats.org/presentationml/2006/main">
  <p:tag name="KSO_WM_SLIDE_ITEM_CNT" val="3"/>
</p:tagLst>
</file>

<file path=ppt/tags/tag73.xml><?xml version="1.0" encoding="utf-8"?>
<p:tagLst xmlns:p="http://schemas.openxmlformats.org/presentationml/2006/main">
  <p:tag name="PA" val="v4.3.3"/>
</p:tagLst>
</file>

<file path=ppt/tags/tag74.xml><?xml version="1.0" encoding="utf-8"?>
<p:tagLst xmlns:p="http://schemas.openxmlformats.org/presentationml/2006/main">
  <p:tag name="KSO_WM_UNIT_TABLE_BEAUTIFY" val="smartTable{f22b2b68-fb7e-4a61-b92b-7b80dfa28bc3}"/>
  <p:tag name="TABLE_ENDDRAG_ORIGIN_RECT" val="798*375"/>
  <p:tag name="TABLE_ENDDRAG_RECT" val="81*108*798*375"/>
</p:tagLst>
</file>

<file path=ppt/tags/tag75.xml><?xml version="1.0" encoding="utf-8"?>
<p:tagLst xmlns:p="http://schemas.openxmlformats.org/presentationml/2006/main">
  <p:tag name="KSO_WM_SLIDE_ITEM_CNT" val="3"/>
</p:tagLst>
</file>

<file path=ppt/tags/tag76.xml><?xml version="1.0" encoding="utf-8"?>
<p:tagLst xmlns:p="http://schemas.openxmlformats.org/presentationml/2006/main">
  <p:tag name="PA" val="v4.3.3"/>
</p:tagLst>
</file>

<file path=ppt/tags/tag77.xml><?xml version="1.0" encoding="utf-8"?>
<p:tagLst xmlns:p="http://schemas.openxmlformats.org/presentationml/2006/main">
  <p:tag name="KSO_WM_UNIT_TABLE_BEAUTIFY" val="smartTable{f22b2b68-fb7e-4a61-b92b-7b80dfa28bc3}"/>
  <p:tag name="TABLE_ENDDRAG_ORIGIN_RECT" val="798*375"/>
  <p:tag name="TABLE_ENDDRAG_RECT" val="81*108*798*375"/>
</p:tagLst>
</file>

<file path=ppt/tags/tag78.xml><?xml version="1.0" encoding="utf-8"?>
<p:tagLst xmlns:p="http://schemas.openxmlformats.org/presentationml/2006/main">
  <p:tag name="KSO_WM_SLIDE_ITEM_CNT" val="3"/>
</p:tagLst>
</file>

<file path=ppt/tags/tag79.xml><?xml version="1.0" encoding="utf-8"?>
<p:tagLst xmlns:p="http://schemas.openxmlformats.org/presentationml/2006/main">
  <p:tag name="PA" val="v4.3.3"/>
</p:tagLst>
</file>

<file path=ppt/tags/tag8.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a"/>
  <p:tag name="KSO_WM_UNIT_INDEX" val="1_1_1"/>
  <p:tag name="KSO_WM_UNIT_LAYERLEVEL" val="1_1_1"/>
  <p:tag name="KSO_WM_UNIT_VALUE" val="4"/>
  <p:tag name="KSO_WM_UNIT_HIGHLIGHT" val="0"/>
  <p:tag name="KSO_WM_UNIT_COMPATIBLE" val="0"/>
  <p:tag name="KSO_WM_UNIT_CLEAR" val="0"/>
  <p:tag name="KSO_WM_UNIT_PRESET_TEXT" val="项目简介"/>
  <p:tag name="KSO_WM_DIAGRAM_GROUP_CODE" val="l1-1"/>
  <p:tag name="KSO_WM_UNIT_ID" val="custom20182074_12*l_h_a*1_1_1"/>
  <p:tag name="KSO_WM_UNIT_TEXT_FILL_FORE_SCHEMECOLOR_INDEX" val="14"/>
  <p:tag name="KSO_WM_UNIT_TEXT_FILL_TYPE" val="1"/>
  <p:tag name="KSO_WM_UNIT_USESOURCEFORMAT_APPLY" val="1"/>
</p:tagLst>
</file>

<file path=ppt/tags/tag80.xml><?xml version="1.0" encoding="utf-8"?>
<p:tagLst xmlns:p="http://schemas.openxmlformats.org/presentationml/2006/main">
  <p:tag name="KSO_WM_SLIDE_ITEM_CNT" val="3"/>
</p:tagLst>
</file>

<file path=ppt/tags/tag81.xml><?xml version="1.0" encoding="utf-8"?>
<p:tagLst xmlns:p="http://schemas.openxmlformats.org/presentationml/2006/main">
  <p:tag name="PA" val="v4.3.3"/>
</p:tagLst>
</file>

<file path=ppt/tags/tag82.xml><?xml version="1.0" encoding="utf-8"?>
<p:tagLst xmlns:p="http://schemas.openxmlformats.org/presentationml/2006/main">
  <p:tag name="KSO_WM_SLIDE_ITEM_CNT" val="3"/>
</p:tagLst>
</file>

<file path=ppt/tags/tag83.xml><?xml version="1.0" encoding="utf-8"?>
<p:tagLst xmlns:p="http://schemas.openxmlformats.org/presentationml/2006/main">
  <p:tag name="PA" val="v4.3.3"/>
</p:tagLst>
</file>

<file path=ppt/tags/tag84.xml><?xml version="1.0" encoding="utf-8"?>
<p:tagLst xmlns:p="http://schemas.openxmlformats.org/presentationml/2006/main">
  <p:tag name="KSO_WM_SLIDE_ITEM_CNT" val="3"/>
</p:tagLst>
</file>

<file path=ppt/tags/tag85.xml><?xml version="1.0" encoding="utf-8"?>
<p:tagLst xmlns:p="http://schemas.openxmlformats.org/presentationml/2006/main">
  <p:tag name="PA" val="v4.3.3"/>
</p:tagLst>
</file>

<file path=ppt/tags/tag86.xml><?xml version="1.0" encoding="utf-8"?>
<p:tagLst xmlns:p="http://schemas.openxmlformats.org/presentationml/2006/main">
  <p:tag name="KSO_WM_SLIDE_ITEM_CNT" val="3"/>
</p:tagLst>
</file>

<file path=ppt/tags/tag87.xml><?xml version="1.0" encoding="utf-8"?>
<p:tagLst xmlns:p="http://schemas.openxmlformats.org/presentationml/2006/main">
  <p:tag name="PA" val="v4.3.3"/>
</p:tagLst>
</file>

<file path=ppt/tags/tag88.xml><?xml version="1.0" encoding="utf-8"?>
<p:tagLst xmlns:p="http://schemas.openxmlformats.org/presentationml/2006/main">
  <p:tag name="PA" val="v4.3.3"/>
</p:tagLst>
</file>

<file path=ppt/tags/tag89.xml><?xml version="1.0" encoding="utf-8"?>
<p:tagLst xmlns:p="http://schemas.openxmlformats.org/presentationml/2006/main">
  <p:tag name="KSO_WM_UNIT_TABLE_BEAUTIFY" val="smartTable{bbcce700-3de9-4e4d-a586-19b3e09386f1}"/>
  <p:tag name="TABLE_ENDDRAG_ORIGIN_RECT" val="824*377"/>
  <p:tag name="TABLE_ENDDRAG_RECT" val="67*108*824*377"/>
</p:tagLst>
</file>

<file path=ppt/tags/tag9.xml><?xml version="1.0" encoding="utf-8"?>
<p:tagLst xmlns:p="http://schemas.openxmlformats.org/presentationml/2006/main">
  <p:tag name="KSO_WM_TEMPLATE_CATEGORY" val="custom"/>
  <p:tag name="KSO_WM_TEMPLATE_INDEX" val="20182074"/>
  <p:tag name="KSO_WM_TAG_VERSION" val="1.0"/>
  <p:tag name="KSO_WM_BEAUTIFY_FLAG" val="#wm#"/>
  <p:tag name="KSO_WM_UNIT_TYPE" val="l_h_a"/>
  <p:tag name="KSO_WM_UNIT_INDEX" val="1_2_1"/>
  <p:tag name="KSO_WM_UNIT_LAYERLEVEL" val="1_1_1"/>
  <p:tag name="KSO_WM_UNIT_VALUE" val="5"/>
  <p:tag name="KSO_WM_UNIT_HIGHLIGHT" val="0"/>
  <p:tag name="KSO_WM_UNIT_COMPATIBLE" val="0"/>
  <p:tag name="KSO_WM_UNIT_CLEAR" val="0"/>
  <p:tag name="KSO_WM_UNIT_PRESET_TEXT" val="产品和运营"/>
  <p:tag name="KSO_WM_DIAGRAM_GROUP_CODE" val="l1-1"/>
  <p:tag name="KSO_WM_UNIT_ID" val="custom20182074_12*l_h_a*1_2_1"/>
  <p:tag name="KSO_WM_UNIT_TEXT_FILL_FORE_SCHEMECOLOR_INDEX" val="14"/>
  <p:tag name="KSO_WM_UNIT_TEXT_FILL_TYPE" val="1"/>
  <p:tag name="KSO_WM_UNIT_USESOURCEFORMAT_APPLY" val="1"/>
</p:tagLst>
</file>

<file path=ppt/tags/tag90.xml><?xml version="1.0" encoding="utf-8"?>
<p:tagLst xmlns:p="http://schemas.openxmlformats.org/presentationml/2006/main">
  <p:tag name="ISPRING_FIRST_PUBLISH" val="1"/>
  <p:tag name="ISPRING_PRESENTATION_TITLE" val="绿色职业生涯规划就业指导培训PPT模板"/>
</p:tagLst>
</file>

<file path=ppt/theme/theme1.xml><?xml version="1.0" encoding="utf-8"?>
<a:theme xmlns:a="http://schemas.openxmlformats.org/drawingml/2006/main" name="Office 主题">
  <a:themeElements>
    <a:clrScheme name="时尚混搭风">
      <a:dk1>
        <a:srgbClr val="000000"/>
      </a:dk1>
      <a:lt1>
        <a:srgbClr val="FFFFFF"/>
      </a:lt1>
      <a:dk2>
        <a:srgbClr val="5EA9C1"/>
      </a:dk2>
      <a:lt2>
        <a:srgbClr val="4E889C"/>
      </a:lt2>
      <a:accent1>
        <a:srgbClr val="3D6D84"/>
      </a:accent1>
      <a:accent2>
        <a:srgbClr val="243848"/>
      </a:accent2>
      <a:accent3>
        <a:srgbClr val="BDC7B7"/>
      </a:accent3>
      <a:accent4>
        <a:srgbClr val="9FC5BB"/>
      </a:accent4>
      <a:accent5>
        <a:srgbClr val="E18786"/>
      </a:accent5>
      <a:accent6>
        <a:srgbClr val="518C67"/>
      </a:accent6>
      <a:hlink>
        <a:srgbClr val="C6CBBB"/>
      </a:hlink>
      <a:folHlink>
        <a:srgbClr val="5799AA"/>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4437</Words>
  <Application>WPS 演示</Application>
  <PresentationFormat>宽屏</PresentationFormat>
  <Paragraphs>630</Paragraphs>
  <Slides>35</Slides>
  <Notes>21</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35</vt:i4>
      </vt:variant>
    </vt:vector>
  </HeadingPairs>
  <TitlesOfParts>
    <vt:vector size="58" baseType="lpstr">
      <vt:lpstr>Arial</vt:lpstr>
      <vt:lpstr>宋体</vt:lpstr>
      <vt:lpstr>Wingdings</vt:lpstr>
      <vt:lpstr>思源黑体 CN Normal</vt:lpstr>
      <vt:lpstr>Gill Sans</vt:lpstr>
      <vt:lpstr>思源黑体 Normal</vt:lpstr>
      <vt:lpstr>黑体</vt:lpstr>
      <vt:lpstr>方正书宋简体</vt:lpstr>
      <vt:lpstr>Gill Sans</vt:lpstr>
      <vt:lpstr>字魂59号-创粗黑</vt:lpstr>
      <vt:lpstr>微软雅黑</vt:lpstr>
      <vt:lpstr>字魂58号-创中黑</vt:lpstr>
      <vt:lpstr>Source Han Serif SC</vt:lpstr>
      <vt:lpstr>Calibri</vt:lpstr>
      <vt:lpstr>Wingdings</vt:lpstr>
      <vt:lpstr>思源黑体 CN Medium</vt:lpstr>
      <vt:lpstr>Calibri Light</vt:lpstr>
      <vt:lpstr>Arial Unicode MS</vt:lpstr>
      <vt:lpstr>全字库正楷体</vt:lpstr>
      <vt:lpstr>思源黑体 CN Regular</vt:lpstr>
      <vt:lpstr>zihun70hao-lingyueheiti</vt:lpstr>
      <vt:lpstr>Gulim</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绿色职业生涯规划就业指导培训PPT模板</dc:title>
  <dc:creator>Dell</dc:creator>
  <cp:lastModifiedBy>小白的月亮</cp:lastModifiedBy>
  <cp:revision>123</cp:revision>
  <dcterms:created xsi:type="dcterms:W3CDTF">2020-07-07T02:46:00Z</dcterms:created>
  <dcterms:modified xsi:type="dcterms:W3CDTF">2021-09-06T01:31:40Z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FD3B4A1F2A5B4D35983A919A2CA74C71</vt:lpwstr>
  </property>
  <property fmtid="{D5CDD505-2E9C-101B-9397-08002B2CF9AE}" pid="3" name="KSOProductBuildVer">
    <vt:lpwstr>2052-11.1.0.10700</vt:lpwstr>
  </property>
</Properties>
</file>

<file path=docProps/thumbnail.jpeg>
</file>